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783E6-46A5-4D65-A8AC-AD77CE2B99AA}" v="1" dt="2025-09-09T12:51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6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1:56.279" v="2" actId="1076"/>
      <pc:docMkLst>
        <pc:docMk/>
      </pc:docMkLst>
      <pc:sldChg chg="modSp mod">
        <pc:chgData name="Luca Congiu" userId="309aec34-6e2f-42e7-9a2d-f4f68dda6269" providerId="ADAL" clId="{326FAB6E-7921-4477-A594-CCF261CD94E1}" dt="2025-09-09T12:51:56.279" v="2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1:56.279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1:51.234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1:51.234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7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'Securing Low-Code Innovation: Power Platform Meets Azure Virtual Networks'. The session is presented by: Gianluca De Rossi.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'Securing Low-Code Innovation: Power Platform Meets Azure Virtual Networks'. Presented by: Gianluca De Rossi.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'Securing Low-Code Innovation: Power Platform Meets Azure Virtual Networks'. Session description: Con l’adozione sempre più diffusa di piattaforme low-code per accelerare la trasformazione digitale, garantire una connettività sicura e scalabile diventa fondamentale. Questa sessione esplora come gl....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'Securing Low-Code Innovation: Power Platform Meets Azure Virtual Networks'.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'Securing Low-Code Innovation: Power Platform Meets Azure Virtual Networks'.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'Securing Low-Code Innovation: Power Platform Meets Azure Virtual Networks'. Ask audience to scan the QR code or visit https://vote.dotnetdev.it/vote/4o2cmr0q/984137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3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62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70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97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7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B5A48-9DBF-53D9-5E43-DD48A81B2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61F641A6-EE57-BE1E-9D03-61F3B2B4F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78574409-8D4A-FC33-A626-05F540B8EA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4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2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Securing Low-Code Innovation: Power Platform Meets Azure Virtual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Securing Low-Code Innovation: Power Platform Meets Azure Virtual Networks by Gianluca De Rossi" descr="98413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" y="-2459"/>
            <a:ext cx="11679753" cy="7024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Low-Code Innovation: Power Platform Meets Azure Virtual Networks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Gianluca De Rossi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Low-Code Innovation: Power Platform Meets Azure Virtual Networks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Con l’adozione sempre più diffusa di piattaforme low-code per accelerare la trasformazione digitale, garantire una connettività sicura e scalabile diventa fondamentale. Questa sessione esplora come gli agenti intelligenti sviluppati con Copilot Studio possano integrarsi in modo sicuro con Azure,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Securing Low-Code Innovation: Power Platform Meets Azure Virtual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Securing Low-Code Innovation: Power Platform Meets Azure Virtual Networks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4273927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Securing Low-Code Innovation: Power Platform Meets Azure Virtual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4CB072-F745-4388-BD4D-316F39AF062A}"/>
</file>

<file path=customXml/itemProps2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376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Securing Low-Code Innovation: Power Platform Meets Azure Virtual Networks</vt:lpstr>
      <vt:lpstr>Securing Low-Code Innovation: Power Platform Meets Azure Virtual Networks</vt:lpstr>
      <vt:lpstr>PowerPoint Presentation</vt:lpstr>
      <vt:lpstr>Securing Low-Code Innovation: Power Platform Meets Azure Virtual Networks</vt:lpstr>
      <vt:lpstr>Demo: Securing Low-Code Innovation: Power Platform Meets Azure Virtual Networks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Securing Low-Code Innovation: Power Platform Meets Azure Virtual Networks</dc:title>
  <dc:subject>Conference session: Securing Low-Code Innovation: Power Platform Meets Azure Virtual Networks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