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</p:sldMasterIdLst>
  <p:notesMasterIdLst>
    <p:notesMasterId r:id="rId31"/>
  </p:notesMasterIdLst>
  <p:sldIdLst>
    <p:sldId id="256" r:id="rId5"/>
    <p:sldId id="257" r:id="rId6"/>
    <p:sldId id="1574" r:id="rId7"/>
    <p:sldId id="296" r:id="rId8"/>
    <p:sldId id="295" r:id="rId9"/>
    <p:sldId id="1589" r:id="rId10"/>
    <p:sldId id="1590" r:id="rId11"/>
    <p:sldId id="297" r:id="rId12"/>
    <p:sldId id="1597" r:id="rId13"/>
    <p:sldId id="1575" r:id="rId14"/>
    <p:sldId id="1569" r:id="rId15"/>
    <p:sldId id="1572" r:id="rId16"/>
    <p:sldId id="1584" r:id="rId17"/>
    <p:sldId id="1573" r:id="rId18"/>
    <p:sldId id="1577" r:id="rId19"/>
    <p:sldId id="1596" r:id="rId20"/>
    <p:sldId id="1587" r:id="rId21"/>
    <p:sldId id="1585" r:id="rId22"/>
    <p:sldId id="269" r:id="rId23"/>
    <p:sldId id="264" r:id="rId24"/>
    <p:sldId id="1576" r:id="rId25"/>
    <p:sldId id="1593" r:id="rId26"/>
    <p:sldId id="300" r:id="rId27"/>
    <p:sldId id="301" r:id="rId28"/>
    <p:sldId id="276" r:id="rId29"/>
    <p:sldId id="27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A0B4A14-7F6D-4728-80C5-61C7FF281B6F}">
          <p14:sldIdLst>
            <p14:sldId id="256"/>
            <p14:sldId id="257"/>
          </p14:sldIdLst>
        </p14:section>
        <p14:section name="What is .NET Standard?" id="{D40AD8E5-6F9F-467C-996E-B71A39B657FD}">
          <p14:sldIdLst>
            <p14:sldId id="1574"/>
            <p14:sldId id="296"/>
            <p14:sldId id="295"/>
            <p14:sldId id="1589"/>
            <p14:sldId id="1590"/>
            <p14:sldId id="297"/>
            <p14:sldId id="1597"/>
          </p14:sldIdLst>
        </p14:section>
        <p14:section name="Platform Specific APIs" id="{EE66A63F-2A71-4B2D-85CF-D4984289DFC6}">
          <p14:sldIdLst>
            <p14:sldId id="1575"/>
            <p14:sldId id="1569"/>
            <p14:sldId id="1572"/>
            <p14:sldId id="1584"/>
          </p14:sldIdLst>
        </p14:section>
        <p14:section name=".NET Standard &amp; .NET Framework" id="{3F50BC80-C99E-4E51-8F0F-6BF7100CD261}">
          <p14:sldIdLst>
            <p14:sldId id="1573"/>
            <p14:sldId id="1577"/>
            <p14:sldId id="1596"/>
          </p14:sldIdLst>
        </p14:section>
        <p14:section name="Versioning" id="{74F85485-3A4F-474A-B6A5-4C68E270D858}">
          <p14:sldIdLst>
            <p14:sldId id="1587"/>
            <p14:sldId id="1585"/>
          </p14:sldIdLst>
        </p14:section>
        <p14:section name="Summary" id="{C1ED5788-580D-4DB3-843F-3DB7ABDB5AEA}">
          <p14:sldIdLst/>
        </p14:section>
        <p14:section name="Outro" id="{F52618A5-304B-473A-90C3-86E085EF41AB}">
          <p14:sldIdLst>
            <p14:sldId id="269"/>
            <p14:sldId id="264"/>
            <p14:sldId id="1576"/>
          </p14:sldIdLst>
        </p14:section>
        <p14:section name="Backup" id="{A8EB372A-E2D1-42E2-A418-9DDB204DF986}">
          <p14:sldIdLst>
            <p14:sldId id="1593"/>
            <p14:sldId id="300"/>
            <p14:sldId id="301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31F20"/>
    <a:srgbClr val="151628"/>
    <a:srgbClr val="FFFFFF"/>
    <a:srgbClr val="7FCC27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96CA6-909A-4C79-B500-A69AFC6D006B}" v="10139" dt="2018-09-12T19:48:22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726" autoAdjust="0"/>
  </p:normalViewPr>
  <p:slideViewPr>
    <p:cSldViewPr snapToGrid="0">
      <p:cViewPr varScale="1">
        <p:scale>
          <a:sx n="59" d="100"/>
          <a:sy n="59" d="100"/>
        </p:scale>
        <p:origin x="112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mmo Landwerth" userId="aadcffe6-0f17-4550-b113-6d1deff2a9ba" providerId="ADAL" clId="{C5A96CA6-909A-4C79-B500-A69AFC6D006B}"/>
    <pc:docChg chg="undo custSel addSld delSld modSld sldOrd delSection modSection">
      <pc:chgData name="Immo Landwerth" userId="aadcffe6-0f17-4550-b113-6d1deff2a9ba" providerId="ADAL" clId="{C5A96CA6-909A-4C79-B500-A69AFC6D006B}" dt="2018-09-12T19:48:22.775" v="10058" actId="20577"/>
      <pc:docMkLst>
        <pc:docMk/>
      </pc:docMkLst>
      <pc:sldChg chg="modSp">
        <pc:chgData name="Immo Landwerth" userId="aadcffe6-0f17-4550-b113-6d1deff2a9ba" providerId="ADAL" clId="{C5A96CA6-909A-4C79-B500-A69AFC6D006B}" dt="2018-09-11T21:21:20.220" v="98" actId="20577"/>
        <pc:sldMkLst>
          <pc:docMk/>
          <pc:sldMk cId="477504486" sldId="257"/>
        </pc:sldMkLst>
        <pc:spChg chg="mod">
          <ac:chgData name="Immo Landwerth" userId="aadcffe6-0f17-4550-b113-6d1deff2a9ba" providerId="ADAL" clId="{C5A96CA6-909A-4C79-B500-A69AFC6D006B}" dt="2018-09-11T21:21:10.853" v="61" actId="20577"/>
          <ac:spMkLst>
            <pc:docMk/>
            <pc:sldMk cId="477504486" sldId="257"/>
            <ac:spMk id="2" creationId="{839C7298-752B-48BD-843F-683A22D59A7E}"/>
          </ac:spMkLst>
        </pc:spChg>
        <pc:spChg chg="mod">
          <ac:chgData name="Immo Landwerth" userId="aadcffe6-0f17-4550-b113-6d1deff2a9ba" providerId="ADAL" clId="{C5A96CA6-909A-4C79-B500-A69AFC6D006B}" dt="2018-09-11T21:21:20.220" v="98" actId="20577"/>
          <ac:spMkLst>
            <pc:docMk/>
            <pc:sldMk cId="477504486" sldId="257"/>
            <ac:spMk id="3" creationId="{2BA8E374-5793-40F2-A7B7-2D8AB053A278}"/>
          </ac:spMkLst>
        </pc:spChg>
      </pc:sldChg>
      <pc:sldChg chg="del">
        <pc:chgData name="Immo Landwerth" userId="aadcffe6-0f17-4550-b113-6d1deff2a9ba" providerId="ADAL" clId="{C5A96CA6-909A-4C79-B500-A69AFC6D006B}" dt="2018-09-12T00:17:49.139" v="3411" actId="2696"/>
        <pc:sldMkLst>
          <pc:docMk/>
          <pc:sldMk cId="3869674650" sldId="260"/>
        </pc:sldMkLst>
      </pc:sldChg>
      <pc:sldChg chg="modSp ord">
        <pc:chgData name="Immo Landwerth" userId="aadcffe6-0f17-4550-b113-6d1deff2a9ba" providerId="ADAL" clId="{C5A96CA6-909A-4C79-B500-A69AFC6D006B}" dt="2018-09-12T18:38:10.107" v="9317" actId="20577"/>
        <pc:sldMkLst>
          <pc:docMk/>
          <pc:sldMk cId="2859071109" sldId="261"/>
        </pc:sldMkLst>
        <pc:spChg chg="mod">
          <ac:chgData name="Immo Landwerth" userId="aadcffe6-0f17-4550-b113-6d1deff2a9ba" providerId="ADAL" clId="{C5A96CA6-909A-4C79-B500-A69AFC6D006B}" dt="2018-09-12T18:38:10.107" v="9317" actId="20577"/>
          <ac:spMkLst>
            <pc:docMk/>
            <pc:sldMk cId="2859071109" sldId="261"/>
            <ac:spMk id="2" creationId="{89E36756-4ECC-4563-9847-79578B809B5C}"/>
          </ac:spMkLst>
        </pc:spChg>
      </pc:sldChg>
      <pc:sldChg chg="del">
        <pc:chgData name="Immo Landwerth" userId="aadcffe6-0f17-4550-b113-6d1deff2a9ba" providerId="ADAL" clId="{C5A96CA6-909A-4C79-B500-A69AFC6D006B}" dt="2018-09-12T00:08:07.380" v="3332" actId="2696"/>
        <pc:sldMkLst>
          <pc:docMk/>
          <pc:sldMk cId="1725036062" sldId="262"/>
        </pc:sldMkLst>
      </pc:sldChg>
      <pc:sldChg chg="modSp del ord modTransition">
        <pc:chgData name="Immo Landwerth" userId="aadcffe6-0f17-4550-b113-6d1deff2a9ba" providerId="ADAL" clId="{C5A96CA6-909A-4C79-B500-A69AFC6D006B}" dt="2018-09-12T14:37:14.700" v="6006" actId="2696"/>
        <pc:sldMkLst>
          <pc:docMk/>
          <pc:sldMk cId="1507861551" sldId="263"/>
        </pc:sldMkLst>
        <pc:spChg chg="mod">
          <ac:chgData name="Immo Landwerth" userId="aadcffe6-0f17-4550-b113-6d1deff2a9ba" providerId="ADAL" clId="{C5A96CA6-909A-4C79-B500-A69AFC6D006B}" dt="2018-09-11T21:36:14.959" v="319" actId="20577"/>
          <ac:spMkLst>
            <pc:docMk/>
            <pc:sldMk cId="1507861551" sldId="263"/>
            <ac:spMk id="2" creationId="{9854F6B1-9A29-47D2-8AA6-EA9FFD02BA9D}"/>
          </ac:spMkLst>
        </pc:spChg>
        <pc:spChg chg="mod">
          <ac:chgData name="Immo Landwerth" userId="aadcffe6-0f17-4550-b113-6d1deff2a9ba" providerId="ADAL" clId="{C5A96CA6-909A-4C79-B500-A69AFC6D006B}" dt="2018-09-11T21:36:33.034" v="329" actId="20577"/>
          <ac:spMkLst>
            <pc:docMk/>
            <pc:sldMk cId="1507861551" sldId="263"/>
            <ac:spMk id="3" creationId="{4D6FEFBB-5DFC-4490-BA6A-1BC45DEA5EC8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27:45.970" v="3936" actId="20577"/>
        <pc:sldMkLst>
          <pc:docMk/>
          <pc:sldMk cId="1918492100" sldId="264"/>
        </pc:sldMkLst>
        <pc:spChg chg="del">
          <ac:chgData name="Immo Landwerth" userId="aadcffe6-0f17-4550-b113-6d1deff2a9ba" providerId="ADAL" clId="{C5A96CA6-909A-4C79-B500-A69AFC6D006B}" dt="2018-09-11T21:21:49.044" v="100"/>
          <ac:spMkLst>
            <pc:docMk/>
            <pc:sldMk cId="1918492100" sldId="264"/>
            <ac:spMk id="2" creationId="{C6D5A17A-CCCD-4E5C-A59A-0F1742538D5F}"/>
          </ac:spMkLst>
        </pc:spChg>
        <pc:spChg chg="add mod">
          <ac:chgData name="Immo Landwerth" userId="aadcffe6-0f17-4550-b113-6d1deff2a9ba" providerId="ADAL" clId="{C5A96CA6-909A-4C79-B500-A69AFC6D006B}" dt="2018-09-11T21:21:52.390" v="105" actId="20577"/>
          <ac:spMkLst>
            <pc:docMk/>
            <pc:sldMk cId="1918492100" sldId="264"/>
            <ac:spMk id="3" creationId="{17558BD6-65F4-4155-B458-682E75F02A2E}"/>
          </ac:spMkLst>
        </pc:spChg>
        <pc:spChg chg="add del mod">
          <ac:chgData name="Immo Landwerth" userId="aadcffe6-0f17-4550-b113-6d1deff2a9ba" providerId="ADAL" clId="{C5A96CA6-909A-4C79-B500-A69AFC6D006B}" dt="2018-09-11T21:21:57.989" v="106" actId="478"/>
          <ac:spMkLst>
            <pc:docMk/>
            <pc:sldMk cId="1918492100" sldId="264"/>
            <ac:spMk id="4" creationId="{1A5569D7-4AD3-4CFE-A46E-FC0C4007154F}"/>
          </ac:spMkLst>
        </pc:spChg>
        <pc:spChg chg="add mod ord">
          <ac:chgData name="Immo Landwerth" userId="aadcffe6-0f17-4550-b113-6d1deff2a9ba" providerId="ADAL" clId="{C5A96CA6-909A-4C79-B500-A69AFC6D006B}" dt="2018-09-12T00:26:43.580" v="3915" actId="1076"/>
          <ac:spMkLst>
            <pc:docMk/>
            <pc:sldMk cId="1918492100" sldId="264"/>
            <ac:spMk id="5" creationId="{B1913E1B-08D3-45A0-ABD6-717E95DBF3CA}"/>
          </ac:spMkLst>
        </pc:spChg>
        <pc:spChg chg="add mod topLvl">
          <ac:chgData name="Immo Landwerth" userId="aadcffe6-0f17-4550-b113-6d1deff2a9ba" providerId="ADAL" clId="{C5A96CA6-909A-4C79-B500-A69AFC6D006B}" dt="2018-09-12T00:26:38.025" v="3914" actId="14100"/>
          <ac:spMkLst>
            <pc:docMk/>
            <pc:sldMk cId="1918492100" sldId="264"/>
            <ac:spMk id="8" creationId="{7FA83179-0EEB-4185-8AF1-F69E7D52B151}"/>
          </ac:spMkLst>
        </pc:spChg>
        <pc:spChg chg="add mod">
          <ac:chgData name="Immo Landwerth" userId="aadcffe6-0f17-4550-b113-6d1deff2a9ba" providerId="ADAL" clId="{C5A96CA6-909A-4C79-B500-A69AFC6D006B}" dt="2018-09-12T00:27:45.970" v="3936" actId="20577"/>
          <ac:spMkLst>
            <pc:docMk/>
            <pc:sldMk cId="1918492100" sldId="264"/>
            <ac:spMk id="11" creationId="{DB788FB1-A766-426C-9005-C33373494BDE}"/>
          </ac:spMkLst>
        </pc:spChg>
        <pc:grpChg chg="add del mod">
          <ac:chgData name="Immo Landwerth" userId="aadcffe6-0f17-4550-b113-6d1deff2a9ba" providerId="ADAL" clId="{C5A96CA6-909A-4C79-B500-A69AFC6D006B}" dt="2018-09-11T21:26:44.528" v="238" actId="165"/>
          <ac:grpSpMkLst>
            <pc:docMk/>
            <pc:sldMk cId="1918492100" sldId="264"/>
            <ac:grpSpMk id="9" creationId="{A885A446-5A13-4C6C-BC29-99EEF88CC2A9}"/>
          </ac:grpSpMkLst>
        </pc:grpChg>
        <pc:grpChg chg="add mod">
          <ac:chgData name="Immo Landwerth" userId="aadcffe6-0f17-4550-b113-6d1deff2a9ba" providerId="ADAL" clId="{C5A96CA6-909A-4C79-B500-A69AFC6D006B}" dt="2018-09-12T00:27:43.814" v="3932" actId="1076"/>
          <ac:grpSpMkLst>
            <pc:docMk/>
            <pc:sldMk cId="1918492100" sldId="264"/>
            <ac:grpSpMk id="10" creationId="{658A88C0-C4DB-4000-85C1-AA0B4FEA2A25}"/>
          </ac:grpSpMkLst>
        </pc:grpChg>
        <pc:picChg chg="add mod topLvl">
          <ac:chgData name="Immo Landwerth" userId="aadcffe6-0f17-4550-b113-6d1deff2a9ba" providerId="ADAL" clId="{C5A96CA6-909A-4C79-B500-A69AFC6D006B}" dt="2018-09-12T00:26:38.025" v="3914" actId="14100"/>
          <ac:picMkLst>
            <pc:docMk/>
            <pc:sldMk cId="1918492100" sldId="264"/>
            <ac:picMk id="1026" creationId="{D3439384-CCC9-4078-AFE6-93D5178D1488}"/>
          </ac:picMkLst>
        </pc:picChg>
        <pc:cxnChg chg="add del mod">
          <ac:chgData name="Immo Landwerth" userId="aadcffe6-0f17-4550-b113-6d1deff2a9ba" providerId="ADAL" clId="{C5A96CA6-909A-4C79-B500-A69AFC6D006B}" dt="2018-09-11T21:25:29.711" v="221" actId="11529"/>
          <ac:cxnSpMkLst>
            <pc:docMk/>
            <pc:sldMk cId="1918492100" sldId="264"/>
            <ac:cxnSpMk id="7" creationId="{CB76A319-002F-4E9B-A329-4A193B4E4832}"/>
          </ac:cxnSpMkLst>
        </pc:cxnChg>
      </pc:sldChg>
      <pc:sldChg chg="modSp add del ord modTransition">
        <pc:chgData name="Immo Landwerth" userId="aadcffe6-0f17-4550-b113-6d1deff2a9ba" providerId="ADAL" clId="{C5A96CA6-909A-4C79-B500-A69AFC6D006B}" dt="2018-09-12T14:36:19.206" v="5975" actId="2696"/>
        <pc:sldMkLst>
          <pc:docMk/>
          <pc:sldMk cId="1342883483" sldId="265"/>
        </pc:sldMkLst>
        <pc:spChg chg="mod">
          <ac:chgData name="Immo Landwerth" userId="aadcffe6-0f17-4550-b113-6d1deff2a9ba" providerId="ADAL" clId="{C5A96CA6-909A-4C79-B500-A69AFC6D006B}" dt="2018-09-12T14:36:17.532" v="5974" actId="20577"/>
          <ac:spMkLst>
            <pc:docMk/>
            <pc:sldMk cId="1342883483" sldId="265"/>
            <ac:spMk id="2" creationId="{59FBE28B-D148-43C0-8099-A2ABA7A80931}"/>
          </ac:spMkLst>
        </pc:spChg>
        <pc:spChg chg="mod">
          <ac:chgData name="Immo Landwerth" userId="aadcffe6-0f17-4550-b113-6d1deff2a9ba" providerId="ADAL" clId="{C5A96CA6-909A-4C79-B500-A69AFC6D006B}" dt="2018-09-11T21:36:53.753" v="338" actId="20577"/>
          <ac:spMkLst>
            <pc:docMk/>
            <pc:sldMk cId="1342883483" sldId="265"/>
            <ac:spMk id="3" creationId="{024B764E-D303-4825-A843-875EE8FB2FA3}"/>
          </ac:spMkLst>
        </pc:spChg>
      </pc:sldChg>
      <pc:sldChg chg="modSp add del ord modTransition">
        <pc:chgData name="Immo Landwerth" userId="aadcffe6-0f17-4550-b113-6d1deff2a9ba" providerId="ADAL" clId="{C5A96CA6-909A-4C79-B500-A69AFC6D006B}" dt="2018-09-12T14:36:54.870" v="6003" actId="2696"/>
        <pc:sldMkLst>
          <pc:docMk/>
          <pc:sldMk cId="810465847" sldId="266"/>
        </pc:sldMkLst>
        <pc:spChg chg="mod">
          <ac:chgData name="Immo Landwerth" userId="aadcffe6-0f17-4550-b113-6d1deff2a9ba" providerId="ADAL" clId="{C5A96CA6-909A-4C79-B500-A69AFC6D006B}" dt="2018-09-12T14:36:25.942" v="5976"/>
          <ac:spMkLst>
            <pc:docMk/>
            <pc:sldMk cId="810465847" sldId="266"/>
            <ac:spMk id="2" creationId="{DD0BC04F-84F7-4EB2-9808-AAC9264346FD}"/>
          </ac:spMkLst>
        </pc:spChg>
        <pc:spChg chg="mod">
          <ac:chgData name="Immo Landwerth" userId="aadcffe6-0f17-4550-b113-6d1deff2a9ba" providerId="ADAL" clId="{C5A96CA6-909A-4C79-B500-A69AFC6D006B}" dt="2018-09-11T22:34:41.256" v="1836" actId="20577"/>
          <ac:spMkLst>
            <pc:docMk/>
            <pc:sldMk cId="810465847" sldId="266"/>
            <ac:spMk id="3" creationId="{AD4A8E54-C805-4659-AFEC-A6AC5846A84D}"/>
          </ac:spMkLst>
        </pc:spChg>
      </pc:sldChg>
      <pc:sldChg chg="modSp add del ord">
        <pc:chgData name="Immo Landwerth" userId="aadcffe6-0f17-4550-b113-6d1deff2a9ba" providerId="ADAL" clId="{C5A96CA6-909A-4C79-B500-A69AFC6D006B}" dt="2018-09-12T18:38:20.870" v="9322" actId="20577"/>
        <pc:sldMkLst>
          <pc:docMk/>
          <pc:sldMk cId="1032910530" sldId="267"/>
        </pc:sldMkLst>
        <pc:spChg chg="mod">
          <ac:chgData name="Immo Landwerth" userId="aadcffe6-0f17-4550-b113-6d1deff2a9ba" providerId="ADAL" clId="{C5A96CA6-909A-4C79-B500-A69AFC6D006B}" dt="2018-09-12T18:38:20.870" v="9322" actId="20577"/>
          <ac:spMkLst>
            <pc:docMk/>
            <pc:sldMk cId="1032910530" sldId="267"/>
            <ac:spMk id="2" creationId="{89E36756-4ECC-4563-9847-79578B809B5C}"/>
          </ac:spMkLst>
        </pc:spChg>
      </pc:sldChg>
      <pc:sldChg chg="modSp add ord">
        <pc:chgData name="Immo Landwerth" userId="aadcffe6-0f17-4550-b113-6d1deff2a9ba" providerId="ADAL" clId="{C5A96CA6-909A-4C79-B500-A69AFC6D006B}" dt="2018-09-12T18:37:54.846" v="9307" actId="20577"/>
        <pc:sldMkLst>
          <pc:docMk/>
          <pc:sldMk cId="2587113481" sldId="268"/>
        </pc:sldMkLst>
        <pc:spChg chg="mod">
          <ac:chgData name="Immo Landwerth" userId="aadcffe6-0f17-4550-b113-6d1deff2a9ba" providerId="ADAL" clId="{C5A96CA6-909A-4C79-B500-A69AFC6D006B}" dt="2018-09-12T18:37:54.846" v="9307" actId="20577"/>
          <ac:spMkLst>
            <pc:docMk/>
            <pc:sldMk cId="2587113481" sldId="268"/>
            <ac:spMk id="2" creationId="{5FAACA2A-7715-4324-A7B3-C88B861B6E9E}"/>
          </ac:spMkLst>
        </pc:spChg>
      </pc:sldChg>
      <pc:sldChg chg="addSp delSp modSp add ord modTransition">
        <pc:chgData name="Immo Landwerth" userId="aadcffe6-0f17-4550-b113-6d1deff2a9ba" providerId="ADAL" clId="{C5A96CA6-909A-4C79-B500-A69AFC6D006B}" dt="2018-09-12T16:25:54.772" v="9248"/>
        <pc:sldMkLst>
          <pc:docMk/>
          <pc:sldMk cId="4168063805" sldId="269"/>
        </pc:sldMkLst>
        <pc:spChg chg="del">
          <ac:chgData name="Immo Landwerth" userId="aadcffe6-0f17-4550-b113-6d1deff2a9ba" providerId="ADAL" clId="{C5A96CA6-909A-4C79-B500-A69AFC6D006B}" dt="2018-09-11T23:33:12.216" v="2229"/>
          <ac:spMkLst>
            <pc:docMk/>
            <pc:sldMk cId="4168063805" sldId="269"/>
            <ac:spMk id="2" creationId="{193EC9DB-2526-4FF8-92D1-0587BB5597DB}"/>
          </ac:spMkLst>
        </pc:spChg>
        <pc:spChg chg="add mod">
          <ac:chgData name="Immo Landwerth" userId="aadcffe6-0f17-4550-b113-6d1deff2a9ba" providerId="ADAL" clId="{C5A96CA6-909A-4C79-B500-A69AFC6D006B}" dt="2018-09-11T23:33:18.645" v="2251" actId="20577"/>
          <ac:spMkLst>
            <pc:docMk/>
            <pc:sldMk cId="4168063805" sldId="269"/>
            <ac:spMk id="3" creationId="{0D729A5D-7D0D-48A6-BA17-FA5E21B285B8}"/>
          </ac:spMkLst>
        </pc:spChg>
        <pc:spChg chg="add mod">
          <ac:chgData name="Immo Landwerth" userId="aadcffe6-0f17-4550-b113-6d1deff2a9ba" providerId="ADAL" clId="{C5A96CA6-909A-4C79-B500-A69AFC6D006B}" dt="2018-09-12T00:46:06.691" v="4299" actId="20577"/>
          <ac:spMkLst>
            <pc:docMk/>
            <pc:sldMk cId="4168063805" sldId="269"/>
            <ac:spMk id="4" creationId="{C1E4D0D3-C07B-4569-B02A-BC99761471BF}"/>
          </ac:spMkLst>
        </pc:spChg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426008697" sldId="276"/>
        </pc:sldMkLst>
      </pc:sldChg>
      <pc:sldChg chg="add">
        <pc:chgData name="Immo Landwerth" userId="aadcffe6-0f17-4550-b113-6d1deff2a9ba" providerId="ADAL" clId="{C5A96CA6-909A-4C79-B500-A69AFC6D006B}" dt="2018-09-12T16:16:02.546" v="9118"/>
        <pc:sldMkLst>
          <pc:docMk/>
          <pc:sldMk cId="1881836790" sldId="277"/>
        </pc:sldMkLst>
      </pc:sldChg>
      <pc:sldChg chg="addSp delSp modSp add ord modTransition modAnim modNotesTx">
        <pc:chgData name="Immo Landwerth" userId="aadcffe6-0f17-4550-b113-6d1deff2a9ba" providerId="ADAL" clId="{C5A96CA6-909A-4C79-B500-A69AFC6D006B}" dt="2018-09-12T15:03:01.424" v="6365" actId="20577"/>
        <pc:sldMkLst>
          <pc:docMk/>
          <pc:sldMk cId="1657244403" sldId="295"/>
        </pc:sldMkLst>
        <pc:spChg chg="mod">
          <ac:chgData name="Immo Landwerth" userId="aadcffe6-0f17-4550-b113-6d1deff2a9ba" providerId="ADAL" clId="{C5A96CA6-909A-4C79-B500-A69AFC6D006B}" dt="2018-09-12T15:02:55.159" v="6364" actId="20577"/>
          <ac:spMkLst>
            <pc:docMk/>
            <pc:sldMk cId="1657244403" sldId="295"/>
            <ac:spMk id="3" creationId="{00000000-0000-0000-0000-000000000000}"/>
          </ac:spMkLst>
        </pc:spChg>
        <pc:spChg chg="mod">
          <ac:chgData name="Immo Landwerth" userId="aadcffe6-0f17-4550-b113-6d1deff2a9ba" providerId="ADAL" clId="{C5A96CA6-909A-4C79-B500-A69AFC6D006B}" dt="2018-09-12T00:10:48.655" v="3357" actId="2085"/>
          <ac:spMkLst>
            <pc:docMk/>
            <pc:sldMk cId="1657244403" sldId="295"/>
            <ac:spMk id="33" creationId="{99280F51-98C9-47DA-B7C5-E5962093ABDA}"/>
          </ac:spMkLst>
        </pc:spChg>
        <pc:spChg chg="del">
          <ac:chgData name="Immo Landwerth" userId="aadcffe6-0f17-4550-b113-6d1deff2a9ba" providerId="ADAL" clId="{C5A96CA6-909A-4C79-B500-A69AFC6D006B}" dt="2018-09-12T00:08:59.343" v="3334" actId="478"/>
          <ac:spMkLst>
            <pc:docMk/>
            <pc:sldMk cId="1657244403" sldId="295"/>
            <ac:spMk id="56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8:57.933" v="3333" actId="478"/>
          <ac:spMkLst>
            <pc:docMk/>
            <pc:sldMk cId="1657244403" sldId="295"/>
            <ac:spMk id="60" creationId="{00000000-0000-0000-0000-000000000000}"/>
          </ac:spMkLst>
        </pc:spChg>
        <pc:spChg chg="del">
          <ac:chgData name="Immo Landwerth" userId="aadcffe6-0f17-4550-b113-6d1deff2a9ba" providerId="ADAL" clId="{C5A96CA6-909A-4C79-B500-A69AFC6D006B}" dt="2018-09-12T00:09:43.787" v="3345" actId="478"/>
          <ac:spMkLst>
            <pc:docMk/>
            <pc:sldMk cId="1657244403" sldId="295"/>
            <ac:spMk id="62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4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40.233" v="3369" actId="164"/>
          <ac:spMkLst>
            <pc:docMk/>
            <pc:sldMk cId="1657244403" sldId="295"/>
            <ac:spMk id="85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6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6.788" v="3368" actId="164"/>
          <ac:spMkLst>
            <pc:docMk/>
            <pc:sldMk cId="1657244403" sldId="295"/>
            <ac:spMk id="87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8" creationId="{00000000-0000-0000-0000-000000000000}"/>
          </ac:spMkLst>
        </pc:spChg>
        <pc:spChg chg="mod topLvl">
          <ac:chgData name="Immo Landwerth" userId="aadcffe6-0f17-4550-b113-6d1deff2a9ba" providerId="ADAL" clId="{C5A96CA6-909A-4C79-B500-A69AFC6D006B}" dt="2018-09-12T00:12:33.286" v="3367" actId="164"/>
          <ac:spMkLst>
            <pc:docMk/>
            <pc:sldMk cId="1657244403" sldId="295"/>
            <ac:spMk id="89" creationId="{00000000-0000-0000-0000-000000000000}"/>
          </ac:spMkLst>
        </pc:spChg>
        <pc:grpChg chg="add mod">
          <ac:chgData name="Immo Landwerth" userId="aadcffe6-0f17-4550-b113-6d1deff2a9ba" providerId="ADAL" clId="{C5A96CA6-909A-4C79-B500-A69AFC6D006B}" dt="2018-09-12T00:12:33.286" v="3367" actId="164"/>
          <ac:grpSpMkLst>
            <pc:docMk/>
            <pc:sldMk cId="1657244403" sldId="295"/>
            <ac:grpSpMk id="2" creationId="{FAB126CE-890B-44C6-A938-251F25350203}"/>
          </ac:grpSpMkLst>
        </pc:grpChg>
        <pc:grpChg chg="del">
          <ac:chgData name="Immo Landwerth" userId="aadcffe6-0f17-4550-b113-6d1deff2a9ba" providerId="ADAL" clId="{C5A96CA6-909A-4C79-B500-A69AFC6D006B}" dt="2018-09-12T00:09:01.837" v="3335" actId="478"/>
          <ac:grpSpMkLst>
            <pc:docMk/>
            <pc:sldMk cId="1657244403" sldId="295"/>
            <ac:grpSpMk id="5" creationId="{00000000-0000-0000-0000-000000000000}"/>
          </ac:grpSpMkLst>
        </pc:grpChg>
        <pc:grpChg chg="add mod">
          <ac:chgData name="Immo Landwerth" userId="aadcffe6-0f17-4550-b113-6d1deff2a9ba" providerId="ADAL" clId="{C5A96CA6-909A-4C79-B500-A69AFC6D006B}" dt="2018-09-12T00:12:36.788" v="3368" actId="164"/>
          <ac:grpSpMkLst>
            <pc:docMk/>
            <pc:sldMk cId="1657244403" sldId="295"/>
            <ac:grpSpMk id="6" creationId="{E94B9C7C-F6CD-4093-B8A3-7D77BC25DE27}"/>
          </ac:grpSpMkLst>
        </pc:grpChg>
        <pc:grpChg chg="add mod">
          <ac:chgData name="Immo Landwerth" userId="aadcffe6-0f17-4550-b113-6d1deff2a9ba" providerId="ADAL" clId="{C5A96CA6-909A-4C79-B500-A69AFC6D006B}" dt="2018-09-12T00:12:40.233" v="3369" actId="164"/>
          <ac:grpSpMkLst>
            <pc:docMk/>
            <pc:sldMk cId="1657244403" sldId="295"/>
            <ac:grpSpMk id="7" creationId="{0C0874CE-27DB-4AC3-8269-F8CD8EC7863F}"/>
          </ac:grpSpMkLst>
        </pc:grpChg>
        <pc:grpChg chg="del">
          <ac:chgData name="Immo Landwerth" userId="aadcffe6-0f17-4550-b113-6d1deff2a9ba" providerId="ADAL" clId="{C5A96CA6-909A-4C79-B500-A69AFC6D006B}" dt="2018-09-12T00:09:03.924" v="3336" actId="478"/>
          <ac:grpSpMkLst>
            <pc:docMk/>
            <pc:sldMk cId="1657244403" sldId="295"/>
            <ac:grpSpMk id="8" creationId="{00000000-0000-0000-0000-000000000000}"/>
          </ac:grpSpMkLst>
        </pc:grpChg>
        <pc:grpChg chg="del">
          <ac:chgData name="Immo Landwerth" userId="aadcffe6-0f17-4550-b113-6d1deff2a9ba" providerId="ADAL" clId="{C5A96CA6-909A-4C79-B500-A69AFC6D006B}" dt="2018-09-12T00:09:05.734" v="3337" actId="478"/>
          <ac:grpSpMkLst>
            <pc:docMk/>
            <pc:sldMk cId="1657244403" sldId="295"/>
            <ac:grpSpMk id="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8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49" creationId="{00000000-0000-0000-0000-000000000000}"/>
          </ac:grpSpMkLst>
        </pc:grpChg>
        <pc:grpChg chg="del mod">
          <ac:chgData name="Immo Landwerth" userId="aadcffe6-0f17-4550-b113-6d1deff2a9ba" providerId="ADAL" clId="{C5A96CA6-909A-4C79-B500-A69AFC6D006B}" dt="2018-09-12T00:09:18.448" v="3340" actId="165"/>
          <ac:grpSpMkLst>
            <pc:docMk/>
            <pc:sldMk cId="1657244403" sldId="295"/>
            <ac:grpSpMk id="52" creationId="{00000000-0000-0000-0000-000000000000}"/>
          </ac:grpSpMkLst>
        </pc:grpChg>
      </pc:sldChg>
      <pc:sldChg chg="addSp delSp modSp add modAnim">
        <pc:chgData name="Immo Landwerth" userId="aadcffe6-0f17-4550-b113-6d1deff2a9ba" providerId="ADAL" clId="{C5A96CA6-909A-4C79-B500-A69AFC6D006B}" dt="2018-09-12T19:41:47.343" v="10008" actId="1076"/>
        <pc:sldMkLst>
          <pc:docMk/>
          <pc:sldMk cId="235850056" sldId="296"/>
        </pc:sldMkLst>
        <pc:spChg chg="mod">
          <ac:chgData name="Immo Landwerth" userId="aadcffe6-0f17-4550-b113-6d1deff2a9ba" providerId="ADAL" clId="{C5A96CA6-909A-4C79-B500-A69AFC6D006B}" dt="2018-09-12T00:17:01.010" v="3408" actId="20577"/>
          <ac:spMkLst>
            <pc:docMk/>
            <pc:sldMk cId="235850056" sldId="296"/>
            <ac:spMk id="3" creationId="{00000000-0000-0000-0000-000000000000}"/>
          </ac:spMkLst>
        </pc:spChg>
        <pc:spChg chg="add mod ord">
          <ac:chgData name="Immo Landwerth" userId="aadcffe6-0f17-4550-b113-6d1deff2a9ba" providerId="ADAL" clId="{C5A96CA6-909A-4C79-B500-A69AFC6D006B}" dt="2018-09-12T19:41:32.987" v="10006" actId="1076"/>
          <ac:spMkLst>
            <pc:docMk/>
            <pc:sldMk cId="235850056" sldId="296"/>
            <ac:spMk id="5" creationId="{309713C7-43EE-46CE-8130-DB8DFDBFE869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7" creationId="{BBE817CE-0228-4DA7-ABC2-EE664F39E6A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8" creationId="{8849A19F-36BA-44C2-BCB1-26553C05EC2D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9" creationId="{261E0621-4C7A-4D09-9E53-FF6D988681CC}"/>
          </ac:spMkLst>
        </pc:spChg>
        <pc:spChg chg="mod">
          <ac:chgData name="Immo Landwerth" userId="aadcffe6-0f17-4550-b113-6d1deff2a9ba" providerId="ADAL" clId="{C5A96CA6-909A-4C79-B500-A69AFC6D006B}" dt="2018-09-12T19:41:47.343" v="10008" actId="1076"/>
          <ac:spMkLst>
            <pc:docMk/>
            <pc:sldMk cId="235850056" sldId="296"/>
            <ac:spMk id="12" creationId="{046D2E8D-57DC-4B78-AFC4-E06EF32744CB}"/>
          </ac:spMkLst>
        </pc:spChg>
        <pc:picChg chg="del">
          <ac:chgData name="Immo Landwerth" userId="aadcffe6-0f17-4550-b113-6d1deff2a9ba" providerId="ADAL" clId="{C5A96CA6-909A-4C79-B500-A69AFC6D006B}" dt="2018-09-12T00:15:49.950" v="3399" actId="478"/>
          <ac:picMkLst>
            <pc:docMk/>
            <pc:sldMk cId="235850056" sldId="296"/>
            <ac:picMk id="4" creationId="{00000000-0000-0000-0000-000000000000}"/>
          </ac:picMkLst>
        </pc:picChg>
        <pc:picChg chg="add mod ord modCrop">
          <ac:chgData name="Immo Landwerth" userId="aadcffe6-0f17-4550-b113-6d1deff2a9ba" providerId="ADAL" clId="{C5A96CA6-909A-4C79-B500-A69AFC6D006B}" dt="2018-09-12T19:41:32.987" v="10006" actId="1076"/>
          <ac:picMkLst>
            <pc:docMk/>
            <pc:sldMk cId="235850056" sldId="296"/>
            <ac:picMk id="10" creationId="{432E2435-0659-4FFA-A92E-F6AB38169012}"/>
          </ac:picMkLst>
        </pc:picChg>
      </pc:sldChg>
      <pc:sldChg chg="addSp modSp add del">
        <pc:chgData name="Immo Landwerth" userId="aadcffe6-0f17-4550-b113-6d1deff2a9ba" providerId="ADAL" clId="{C5A96CA6-909A-4C79-B500-A69AFC6D006B}" dt="2018-09-12T00:17:44.723" v="3410" actId="2696"/>
        <pc:sldMkLst>
          <pc:docMk/>
          <pc:sldMk cId="1876341840" sldId="297"/>
        </pc:sldMkLst>
        <pc:picChg chg="add mod modCrop">
          <ac:chgData name="Immo Landwerth" userId="aadcffe6-0f17-4550-b113-6d1deff2a9ba" providerId="ADAL" clId="{C5A96CA6-909A-4C79-B500-A69AFC6D006B}" dt="2018-09-12T00:15:07.476" v="3393" actId="1076"/>
          <ac:picMkLst>
            <pc:docMk/>
            <pc:sldMk cId="1876341840" sldId="297"/>
            <ac:picMk id="4" creationId="{CA9E77E8-4358-451E-88F2-5BAC77A0205F}"/>
          </ac:picMkLst>
        </pc:picChg>
      </pc:sldChg>
      <pc:sldChg chg="addSp modSp add">
        <pc:chgData name="Immo Landwerth" userId="aadcffe6-0f17-4550-b113-6d1deff2a9ba" providerId="ADAL" clId="{C5A96CA6-909A-4C79-B500-A69AFC6D006B}" dt="2018-09-12T00:25:31.820" v="3905" actId="20577"/>
        <pc:sldMkLst>
          <pc:docMk/>
          <pc:sldMk cId="3030559826" sldId="297"/>
        </pc:sldMkLst>
        <pc:spChg chg="mod">
          <ac:chgData name="Immo Landwerth" userId="aadcffe6-0f17-4550-b113-6d1deff2a9ba" providerId="ADAL" clId="{C5A96CA6-909A-4C79-B500-A69AFC6D006B}" dt="2018-09-12T00:22:19.276" v="3457" actId="20577"/>
          <ac:spMkLst>
            <pc:docMk/>
            <pc:sldMk cId="3030559826" sldId="297"/>
            <ac:spMk id="2" creationId="{94911225-425D-4EC2-84E7-66FA9C2D271F}"/>
          </ac:spMkLst>
        </pc:spChg>
        <pc:spChg chg="add mod">
          <ac:chgData name="Immo Landwerth" userId="aadcffe6-0f17-4550-b113-6d1deff2a9ba" providerId="ADAL" clId="{C5A96CA6-909A-4C79-B500-A69AFC6D006B}" dt="2018-09-12T00:25:31.820" v="3905" actId="20577"/>
          <ac:spMkLst>
            <pc:docMk/>
            <pc:sldMk cId="3030559826" sldId="297"/>
            <ac:spMk id="3" creationId="{A643CDAF-5CD8-4584-BF6F-3D0D0FE0E960}"/>
          </ac:spMkLst>
        </pc:spChg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785792774" sldId="300"/>
        </pc:sldMkLst>
      </pc:sldChg>
      <pc:sldChg chg="add modTransition">
        <pc:chgData name="Immo Landwerth" userId="aadcffe6-0f17-4550-b113-6d1deff2a9ba" providerId="ADAL" clId="{C5A96CA6-909A-4C79-B500-A69AFC6D006B}" dt="2018-09-12T16:16:02.546" v="9118"/>
        <pc:sldMkLst>
          <pc:docMk/>
          <pc:sldMk cId="4291790235" sldId="301"/>
        </pc:sldMkLst>
      </pc:sldChg>
      <pc:sldChg chg="addSp delSp modSp add del">
        <pc:chgData name="Immo Landwerth" userId="aadcffe6-0f17-4550-b113-6d1deff2a9ba" providerId="ADAL" clId="{C5A96CA6-909A-4C79-B500-A69AFC6D006B}" dt="2018-09-12T14:40:45.331" v="6023" actId="2696"/>
        <pc:sldMkLst>
          <pc:docMk/>
          <pc:sldMk cId="2902094017" sldId="303"/>
        </pc:sldMkLst>
        <pc:spChg chg="mod">
          <ac:chgData name="Immo Landwerth" userId="aadcffe6-0f17-4550-b113-6d1deff2a9ba" providerId="ADAL" clId="{C5A96CA6-909A-4C79-B500-A69AFC6D006B}" dt="2018-09-12T00:48:43.419" v="4400" actId="20577"/>
          <ac:spMkLst>
            <pc:docMk/>
            <pc:sldMk cId="2902094017" sldId="303"/>
            <ac:spMk id="3" creationId="{00000000-0000-0000-0000-000000000000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4" creationId="{A61C6864-650B-4D4A-BAB8-D065D4ADC0C8}"/>
          </ac:spMkLst>
        </pc:spChg>
        <pc:spChg chg="add del mod">
          <ac:chgData name="Immo Landwerth" userId="aadcffe6-0f17-4550-b113-6d1deff2a9ba" providerId="ADAL" clId="{C5A96CA6-909A-4C79-B500-A69AFC6D006B}" dt="2018-09-12T00:43:53.778" v="4231"/>
          <ac:spMkLst>
            <pc:docMk/>
            <pc:sldMk cId="2902094017" sldId="303"/>
            <ac:spMk id="5" creationId="{0D81B27B-58D4-4904-BA4A-EE3E0F8DDC2F}"/>
          </ac:spMkLst>
        </pc:spChg>
      </pc:sldChg>
      <pc:sldChg chg="modSp add">
        <pc:chgData name="Immo Landwerth" userId="aadcffe6-0f17-4550-b113-6d1deff2a9ba" providerId="ADAL" clId="{C5A96CA6-909A-4C79-B500-A69AFC6D006B}" dt="2018-09-12T19:48:22.775" v="10058" actId="20577"/>
        <pc:sldMkLst>
          <pc:docMk/>
          <pc:sldMk cId="4101126486" sldId="1569"/>
        </pc:sldMkLst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4" creationId="{88B8E7E5-D5B1-475D-8F0D-6675891FDD5C}"/>
          </ac:spMkLst>
        </pc:spChg>
        <pc:spChg chg="mod">
          <ac:chgData name="Immo Landwerth" userId="aadcffe6-0f17-4550-b113-6d1deff2a9ba" providerId="ADAL" clId="{C5A96CA6-909A-4C79-B500-A69AFC6D006B}" dt="2018-09-12T19:48:22.775" v="10058" actId="20577"/>
          <ac:spMkLst>
            <pc:docMk/>
            <pc:sldMk cId="4101126486" sldId="1569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8:26.326" v="4079" actId="20577"/>
          <ac:spMkLst>
            <pc:docMk/>
            <pc:sldMk cId="4101126486" sldId="1569"/>
            <ac:spMk id="10" creationId="{D66764F9-4210-4EC0-8046-CF051FF2D497}"/>
          </ac:spMkLst>
        </pc:spChg>
        <pc:spChg chg="mod">
          <ac:chgData name="Immo Landwerth" userId="aadcffe6-0f17-4550-b113-6d1deff2a9ba" providerId="ADAL" clId="{C5A96CA6-909A-4C79-B500-A69AFC6D006B}" dt="2018-09-12T00:38:11.335" v="4076" actId="1076"/>
          <ac:spMkLst>
            <pc:docMk/>
            <pc:sldMk cId="4101126486" sldId="1569"/>
            <ac:spMk id="12" creationId="{9D72A37E-4822-44C3-8A5E-588D95E548E4}"/>
          </ac:spMkLst>
        </pc:spChg>
      </pc:sldChg>
      <pc:sldChg chg="add del">
        <pc:chgData name="Immo Landwerth" userId="aadcffe6-0f17-4550-b113-6d1deff2a9ba" providerId="ADAL" clId="{C5A96CA6-909A-4C79-B500-A69AFC6D006B}" dt="2018-09-12T00:35:12.291" v="4042" actId="2696"/>
        <pc:sldMkLst>
          <pc:docMk/>
          <pc:sldMk cId="2109219146" sldId="1570"/>
        </pc:sldMkLst>
      </pc:sldChg>
      <pc:sldChg chg="addSp delSp modSp add ord">
        <pc:chgData name="Immo Landwerth" userId="aadcffe6-0f17-4550-b113-6d1deff2a9ba" providerId="ADAL" clId="{C5A96CA6-909A-4C79-B500-A69AFC6D006B}" dt="2018-09-12T17:00:38.292" v="9263"/>
        <pc:sldMkLst>
          <pc:docMk/>
          <pc:sldMk cId="3581569509" sldId="1572"/>
        </pc:sldMkLst>
        <pc:spChg chg="mod">
          <ac:chgData name="Immo Landwerth" userId="aadcffe6-0f17-4550-b113-6d1deff2a9ba" providerId="ADAL" clId="{C5A96CA6-909A-4C79-B500-A69AFC6D006B}" dt="2018-09-12T00:35:26.523" v="4049" actId="20577"/>
          <ac:spMkLst>
            <pc:docMk/>
            <pc:sldMk cId="3581569509" sldId="1572"/>
            <ac:spMk id="9" creationId="{A01F350B-1D5A-49BE-8FC0-82C750096E13}"/>
          </ac:spMkLst>
        </pc:spChg>
        <pc:spChg chg="mod">
          <ac:chgData name="Immo Landwerth" userId="aadcffe6-0f17-4550-b113-6d1deff2a9ba" providerId="ADAL" clId="{C5A96CA6-909A-4C79-B500-A69AFC6D006B}" dt="2018-09-12T00:34:39.974" v="4040" actId="20577"/>
          <ac:spMkLst>
            <pc:docMk/>
            <pc:sldMk cId="3581569509" sldId="1572"/>
            <ac:spMk id="17" creationId="{00000000-0000-0000-0000-000000000000}"/>
          </ac:spMkLst>
        </pc:spChg>
        <pc:picChg chg="del mod">
          <ac:chgData name="Immo Landwerth" userId="aadcffe6-0f17-4550-b113-6d1deff2a9ba" providerId="ADAL" clId="{C5A96CA6-909A-4C79-B500-A69AFC6D006B}" dt="2018-09-12T00:33:34.017" v="4002" actId="478"/>
          <ac:picMkLst>
            <pc:docMk/>
            <pc:sldMk cId="3581569509" sldId="1572"/>
            <ac:picMk id="5" creationId="{5F4BA3F0-AA24-44CD-93DD-D1E2155F83D0}"/>
          </ac:picMkLst>
        </pc:picChg>
        <pc:picChg chg="add mod">
          <ac:chgData name="Immo Landwerth" userId="aadcffe6-0f17-4550-b113-6d1deff2a9ba" providerId="ADAL" clId="{C5A96CA6-909A-4C79-B500-A69AFC6D006B}" dt="2018-09-12T00:34:48.015" v="4041" actId="1076"/>
          <ac:picMkLst>
            <pc:docMk/>
            <pc:sldMk cId="3581569509" sldId="1572"/>
            <ac:picMk id="2050" creationId="{A511E3A3-2ACA-49B9-9779-DF661BDA4111}"/>
          </ac:picMkLst>
        </pc:picChg>
      </pc:sldChg>
      <pc:sldChg chg="addSp delSp modSp add modTransition">
        <pc:chgData name="Immo Landwerth" userId="aadcffe6-0f17-4550-b113-6d1deff2a9ba" providerId="ADAL" clId="{C5A96CA6-909A-4C79-B500-A69AFC6D006B}" dt="2018-09-12T00:39:58.560" v="4112" actId="20577"/>
        <pc:sldMkLst>
          <pc:docMk/>
          <pc:sldMk cId="1787342472" sldId="1573"/>
        </pc:sldMkLst>
        <pc:spChg chg="del">
          <ac:chgData name="Immo Landwerth" userId="aadcffe6-0f17-4550-b113-6d1deff2a9ba" providerId="ADAL" clId="{C5A96CA6-909A-4C79-B500-A69AFC6D006B}" dt="2018-09-12T00:39:52.364" v="4082"/>
          <ac:spMkLst>
            <pc:docMk/>
            <pc:sldMk cId="1787342472" sldId="1573"/>
            <ac:spMk id="2" creationId="{BBDDA863-C34E-4F90-83EC-1C4481390CFE}"/>
          </ac:spMkLst>
        </pc:spChg>
        <pc:spChg chg="add mod">
          <ac:chgData name="Immo Landwerth" userId="aadcffe6-0f17-4550-b113-6d1deff2a9ba" providerId="ADAL" clId="{C5A96CA6-909A-4C79-B500-A69AFC6D006B}" dt="2018-09-12T00:39:58.560" v="4112" actId="20577"/>
          <ac:spMkLst>
            <pc:docMk/>
            <pc:sldMk cId="1787342472" sldId="1573"/>
            <ac:spMk id="3" creationId="{4E7F8426-C074-468F-B0F5-3AF96CCB05A5}"/>
          </ac:spMkLst>
        </pc:spChg>
      </pc:sldChg>
      <pc:sldChg chg="modSp add">
        <pc:chgData name="Immo Landwerth" userId="aadcffe6-0f17-4550-b113-6d1deff2a9ba" providerId="ADAL" clId="{C5A96CA6-909A-4C79-B500-A69AFC6D006B}" dt="2018-09-12T00:40:10.929" v="4136" actId="20577"/>
        <pc:sldMkLst>
          <pc:docMk/>
          <pc:sldMk cId="2218231689" sldId="1574"/>
        </pc:sldMkLst>
        <pc:spChg chg="mod">
          <ac:chgData name="Immo Landwerth" userId="aadcffe6-0f17-4550-b113-6d1deff2a9ba" providerId="ADAL" clId="{C5A96CA6-909A-4C79-B500-A69AFC6D006B}" dt="2018-09-12T00:40:10.929" v="4136" actId="20577"/>
          <ac:spMkLst>
            <pc:docMk/>
            <pc:sldMk cId="2218231689" sldId="1574"/>
            <ac:spMk id="3" creationId="{4E7F8426-C074-468F-B0F5-3AF96CCB05A5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00:41:15.133" v="4229" actId="20577"/>
        <pc:sldMkLst>
          <pc:docMk/>
          <pc:sldMk cId="2255637049" sldId="1575"/>
        </pc:sldMkLst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2" creationId="{8C4BF6D3-AD82-4C86-9ADE-39EE14FAF7DB}"/>
          </ac:spMkLst>
        </pc:spChg>
        <pc:spChg chg="del">
          <ac:chgData name="Immo Landwerth" userId="aadcffe6-0f17-4550-b113-6d1deff2a9ba" providerId="ADAL" clId="{C5A96CA6-909A-4C79-B500-A69AFC6D006B}" dt="2018-09-12T00:40:28.284" v="4138"/>
          <ac:spMkLst>
            <pc:docMk/>
            <pc:sldMk cId="2255637049" sldId="1575"/>
            <ac:spMk id="3" creationId="{F63E2FB1-A0C7-4EF3-8453-CF1C1304DDBD}"/>
          </ac:spMkLst>
        </pc:spChg>
        <pc:spChg chg="add mod">
          <ac:chgData name="Immo Landwerth" userId="aadcffe6-0f17-4550-b113-6d1deff2a9ba" providerId="ADAL" clId="{C5A96CA6-909A-4C79-B500-A69AFC6D006B}" dt="2018-09-12T00:41:15.133" v="4229" actId="20577"/>
          <ac:spMkLst>
            <pc:docMk/>
            <pc:sldMk cId="2255637049" sldId="1575"/>
            <ac:spMk id="4" creationId="{ADA9DE9D-9916-4917-B29C-CA1679CFF238}"/>
          </ac:spMkLst>
        </pc:spChg>
      </pc:sldChg>
      <pc:sldChg chg="addSp delSp modSp add del ord modTransition">
        <pc:chgData name="Immo Landwerth" userId="aadcffe6-0f17-4550-b113-6d1deff2a9ba" providerId="ADAL" clId="{C5A96CA6-909A-4C79-B500-A69AFC6D006B}" dt="2018-09-12T14:36:59.074" v="6004" actId="2696"/>
        <pc:sldMkLst>
          <pc:docMk/>
          <pc:sldMk cId="1012929339" sldId="1576"/>
        </pc:sldMkLst>
        <pc:spChg chg="mod">
          <ac:chgData name="Immo Landwerth" userId="aadcffe6-0f17-4550-b113-6d1deff2a9ba" providerId="ADAL" clId="{C5A96CA6-909A-4C79-B500-A69AFC6D006B}" dt="2018-09-12T14:08:03.701" v="5669" actId="27636"/>
          <ac:spMkLst>
            <pc:docMk/>
            <pc:sldMk cId="1012929339" sldId="1576"/>
            <ac:spMk id="2" creationId="{CB77B696-7C65-41B8-BD7D-3266312A5063}"/>
          </ac:spMkLst>
        </pc:spChg>
        <pc:spChg chg="mod">
          <ac:chgData name="Immo Landwerth" userId="aadcffe6-0f17-4550-b113-6d1deff2a9ba" providerId="ADAL" clId="{C5A96CA6-909A-4C79-B500-A69AFC6D006B}" dt="2018-09-12T00:51:26.079" v="4447" actId="20577"/>
          <ac:spMkLst>
            <pc:docMk/>
            <pc:sldMk cId="1012929339" sldId="1576"/>
            <ac:spMk id="3" creationId="{2C2D5DD6-660F-462E-BB95-78F71CE889DC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4" creationId="{57E05B21-0684-489F-8671-9D1B1CBCF4DD}"/>
          </ac:spMkLst>
        </pc:spChg>
        <pc:spChg chg="add del mod">
          <ac:chgData name="Immo Landwerth" userId="aadcffe6-0f17-4550-b113-6d1deff2a9ba" providerId="ADAL" clId="{C5A96CA6-909A-4C79-B500-A69AFC6D006B}" dt="2018-09-12T14:02:11.488" v="5578"/>
          <ac:spMkLst>
            <pc:docMk/>
            <pc:sldMk cId="1012929339" sldId="1576"/>
            <ac:spMk id="5" creationId="{A94E6067-B4C3-43BD-8D6F-1AF47942DB42}"/>
          </ac:spMkLst>
        </pc:spChg>
      </pc:sldChg>
      <pc:sldChg chg="add">
        <pc:chgData name="Immo Landwerth" userId="aadcffe6-0f17-4550-b113-6d1deff2a9ba" providerId="ADAL" clId="{C5A96CA6-909A-4C79-B500-A69AFC6D006B}" dt="2018-09-12T14:37:01.547" v="6005"/>
        <pc:sldMkLst>
          <pc:docMk/>
          <pc:sldMk cId="3814393708" sldId="1576"/>
        </pc:sldMkLst>
      </pc:sldChg>
      <pc:sldChg chg="addSp delSp modSp add">
        <pc:chgData name="Immo Landwerth" userId="aadcffe6-0f17-4550-b113-6d1deff2a9ba" providerId="ADAL" clId="{C5A96CA6-909A-4C79-B500-A69AFC6D006B}" dt="2018-09-12T14:14:10.063" v="5693" actId="20577"/>
        <pc:sldMkLst>
          <pc:docMk/>
          <pc:sldMk cId="406824296" sldId="1577"/>
        </pc:sldMkLst>
        <pc:spChg chg="del">
          <ac:chgData name="Immo Landwerth" userId="aadcffe6-0f17-4550-b113-6d1deff2a9ba" providerId="ADAL" clId="{C5A96CA6-909A-4C79-B500-A69AFC6D006B}" dt="2018-09-12T01:00:55.029" v="4615"/>
          <ac:spMkLst>
            <pc:docMk/>
            <pc:sldMk cId="406824296" sldId="1577"/>
            <ac:spMk id="2" creationId="{8734CA4F-0C19-45AE-A214-565EA1ACBF26}"/>
          </ac:spMkLst>
        </pc:spChg>
        <pc:spChg chg="add mod">
          <ac:chgData name="Immo Landwerth" userId="aadcffe6-0f17-4550-b113-6d1deff2a9ba" providerId="ADAL" clId="{C5A96CA6-909A-4C79-B500-A69AFC6D006B}" dt="2018-09-12T01:01:12.879" v="4637" actId="20577"/>
          <ac:spMkLst>
            <pc:docMk/>
            <pc:sldMk cId="406824296" sldId="1577"/>
            <ac:spMk id="3" creationId="{1AE0DF74-D9D5-40A1-84E2-0C07DBEA7525}"/>
          </ac:spMkLst>
        </pc:spChg>
        <pc:spChg chg="add mod">
          <ac:chgData name="Immo Landwerth" userId="aadcffe6-0f17-4550-b113-6d1deff2a9ba" providerId="ADAL" clId="{C5A96CA6-909A-4C79-B500-A69AFC6D006B}" dt="2018-09-12T14:14:10.063" v="5693" actId="20577"/>
          <ac:spMkLst>
            <pc:docMk/>
            <pc:sldMk cId="406824296" sldId="1577"/>
            <ac:spMk id="4" creationId="{F0CDB551-6553-4230-B316-2181C8BF4367}"/>
          </ac:spMkLst>
        </pc:spChg>
      </pc:sldChg>
      <pc:sldChg chg="addSp delSp modSp add">
        <pc:chgData name="Immo Landwerth" userId="aadcffe6-0f17-4550-b113-6d1deff2a9ba" providerId="ADAL" clId="{C5A96CA6-909A-4C79-B500-A69AFC6D006B}" dt="2018-09-12T16:12:06.671" v="9113" actId="1076"/>
        <pc:sldMkLst>
          <pc:docMk/>
          <pc:sldMk cId="2085927712" sldId="1578"/>
        </pc:sldMkLst>
        <pc:spChg chg="mod">
          <ac:chgData name="Immo Landwerth" userId="aadcffe6-0f17-4550-b113-6d1deff2a9ba" providerId="ADAL" clId="{C5A96CA6-909A-4C79-B500-A69AFC6D006B}" dt="2018-09-12T16:06:12.982" v="9000" actId="20577"/>
          <ac:spMkLst>
            <pc:docMk/>
            <pc:sldMk cId="2085927712" sldId="1578"/>
            <ac:spMk id="2" creationId="{E5367870-21C1-4DB3-9DF6-EF9690E3DCDA}"/>
          </ac:spMkLst>
        </pc:spChg>
        <pc:spChg chg="mod">
          <ac:chgData name="Immo Landwerth" userId="aadcffe6-0f17-4550-b113-6d1deff2a9ba" providerId="ADAL" clId="{C5A96CA6-909A-4C79-B500-A69AFC6D006B}" dt="2018-09-12T16:01:32.672" v="8383" actId="20577"/>
          <ac:spMkLst>
            <pc:docMk/>
            <pc:sldMk cId="2085927712" sldId="1578"/>
            <ac:spMk id="3" creationId="{C0EE2C9B-FF0B-4154-80CB-BD5FAE31C3A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4" creationId="{83CD5FD0-ADCE-45AF-A8E0-3A393B46376E}"/>
          </ac:spMkLst>
        </pc:spChg>
        <pc:spChg chg="add del mod">
          <ac:chgData name="Immo Landwerth" userId="aadcffe6-0f17-4550-b113-6d1deff2a9ba" providerId="ADAL" clId="{C5A96CA6-909A-4C79-B500-A69AFC6D006B}" dt="2018-09-12T16:04:14.863" v="8770"/>
          <ac:spMkLst>
            <pc:docMk/>
            <pc:sldMk cId="2085927712" sldId="1578"/>
            <ac:spMk id="5" creationId="{EFB1B785-A875-4427-B0E5-47BC8B7823D5}"/>
          </ac:spMkLst>
        </pc:spChg>
        <pc:spChg chg="add del mod">
          <ac:chgData name="Immo Landwerth" userId="aadcffe6-0f17-4550-b113-6d1deff2a9ba" providerId="ADAL" clId="{C5A96CA6-909A-4C79-B500-A69AFC6D006B}" dt="2018-09-12T16:09:02.607" v="9008"/>
          <ac:spMkLst>
            <pc:docMk/>
            <pc:sldMk cId="2085927712" sldId="1578"/>
            <ac:spMk id="7" creationId="{C371BC46-D8EE-47E6-AF48-A8B2CBD0959A}"/>
          </ac:spMkLst>
        </pc:spChg>
        <pc:spChg chg="add mod">
          <ac:chgData name="Immo Landwerth" userId="aadcffe6-0f17-4550-b113-6d1deff2a9ba" providerId="ADAL" clId="{C5A96CA6-909A-4C79-B500-A69AFC6D006B}" dt="2018-09-12T16:12:06.671" v="9113" actId="1076"/>
          <ac:spMkLst>
            <pc:docMk/>
            <pc:sldMk cId="2085927712" sldId="1578"/>
            <ac:spMk id="8" creationId="{F5E0A86F-7F57-445A-ABAB-4AB8EF747834}"/>
          </ac:spMkLst>
        </pc:spChg>
        <pc:picChg chg="add del mod">
          <ac:chgData name="Immo Landwerth" userId="aadcffe6-0f17-4550-b113-6d1deff2a9ba" providerId="ADAL" clId="{C5A96CA6-909A-4C79-B500-A69AFC6D006B}" dt="2018-09-12T16:10:44.999" v="9009" actId="478"/>
          <ac:picMkLst>
            <pc:docMk/>
            <pc:sldMk cId="2085927712" sldId="1578"/>
            <ac:picMk id="6" creationId="{D20D5DC1-EE11-427A-8D4E-9E69FD62C17A}"/>
          </ac:picMkLst>
        </pc:picChg>
      </pc:sldChg>
      <pc:sldChg chg="addSp delSp modSp add ord">
        <pc:chgData name="Immo Landwerth" userId="aadcffe6-0f17-4550-b113-6d1deff2a9ba" providerId="ADAL" clId="{C5A96CA6-909A-4C79-B500-A69AFC6D006B}" dt="2018-09-12T15:56:14.107" v="7957"/>
        <pc:sldMkLst>
          <pc:docMk/>
          <pc:sldMk cId="254515876" sldId="1579"/>
        </pc:sldMkLst>
        <pc:spChg chg="mod">
          <ac:chgData name="Immo Landwerth" userId="aadcffe6-0f17-4550-b113-6d1deff2a9ba" providerId="ADAL" clId="{C5A96CA6-909A-4C79-B500-A69AFC6D006B}" dt="2018-09-12T15:56:14.107" v="7957"/>
          <ac:spMkLst>
            <pc:docMk/>
            <pc:sldMk cId="254515876" sldId="1579"/>
            <ac:spMk id="2" creationId="{3DC81702-A770-4A1D-B263-4145BE63ED18}"/>
          </ac:spMkLst>
        </pc:spChg>
        <pc:spChg chg="mod">
          <ac:chgData name="Immo Landwerth" userId="aadcffe6-0f17-4550-b113-6d1deff2a9ba" providerId="ADAL" clId="{C5A96CA6-909A-4C79-B500-A69AFC6D006B}" dt="2018-09-12T15:53:17.138" v="7698" actId="20577"/>
          <ac:spMkLst>
            <pc:docMk/>
            <pc:sldMk cId="254515876" sldId="1579"/>
            <ac:spMk id="3" creationId="{B44CDA64-8026-4391-B89B-B9FB12FB0CAC}"/>
          </ac:spMkLst>
        </pc:spChg>
        <pc:spChg chg="add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4" creationId="{F7117B2E-FA9E-4197-B9F3-C6E06ACD9251}"/>
          </ac:spMkLst>
        </pc:spChg>
        <pc:spChg chg="add del mod topLvl">
          <ac:chgData name="Immo Landwerth" userId="aadcffe6-0f17-4550-b113-6d1deff2a9ba" providerId="ADAL" clId="{C5A96CA6-909A-4C79-B500-A69AFC6D006B}" dt="2018-09-12T15:46:11.236" v="6665" actId="478"/>
          <ac:spMkLst>
            <pc:docMk/>
            <pc:sldMk cId="254515876" sldId="1579"/>
            <ac:spMk id="5" creationId="{91B2D6B3-DF52-4465-94BD-DDD362A619C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7" creationId="{028C53C2-22BB-4F3F-9533-071873D99A46}"/>
          </ac:spMkLst>
        </pc:spChg>
        <pc:spChg chg="add del mod">
          <ac:chgData name="Immo Landwerth" userId="aadcffe6-0f17-4550-b113-6d1deff2a9ba" providerId="ADAL" clId="{C5A96CA6-909A-4C79-B500-A69AFC6D006B}" dt="2018-09-12T15:55:10.641" v="7877"/>
          <ac:spMkLst>
            <pc:docMk/>
            <pc:sldMk cId="254515876" sldId="1579"/>
            <ac:spMk id="8" creationId="{3352320E-390E-4C5C-9B3B-0977D3A10783}"/>
          </ac:spMkLst>
        </pc:spChg>
        <pc:grpChg chg="add del mod">
          <ac:chgData name="Immo Landwerth" userId="aadcffe6-0f17-4550-b113-6d1deff2a9ba" providerId="ADAL" clId="{C5A96CA6-909A-4C79-B500-A69AFC6D006B}" dt="2018-09-12T15:46:11.236" v="6665" actId="478"/>
          <ac:grpSpMkLst>
            <pc:docMk/>
            <pc:sldMk cId="254515876" sldId="1579"/>
            <ac:grpSpMk id="6" creationId="{7F59AE22-FD5B-41A0-A413-7A2EADD3514C}"/>
          </ac:grpSpMkLst>
        </pc:grpChg>
      </pc:sldChg>
      <pc:sldChg chg="addSp delSp modSp add ord modTransition">
        <pc:chgData name="Immo Landwerth" userId="aadcffe6-0f17-4550-b113-6d1deff2a9ba" providerId="ADAL" clId="{C5A96CA6-909A-4C79-B500-A69AFC6D006B}" dt="2018-09-12T14:37:38.991" v="6008"/>
        <pc:sldMkLst>
          <pc:docMk/>
          <pc:sldMk cId="16637838" sldId="1580"/>
        </pc:sldMkLst>
        <pc:spChg chg="del">
          <ac:chgData name="Immo Landwerth" userId="aadcffe6-0f17-4550-b113-6d1deff2a9ba" providerId="ADAL" clId="{C5A96CA6-909A-4C79-B500-A69AFC6D006B}" dt="2018-09-12T01:06:39.124" v="5366"/>
          <ac:spMkLst>
            <pc:docMk/>
            <pc:sldMk cId="16637838" sldId="1580"/>
            <ac:spMk id="2" creationId="{353B353C-767F-4012-B5CD-F03C8883BE7D}"/>
          </ac:spMkLst>
        </pc:spChg>
        <pc:spChg chg="add mod">
          <ac:chgData name="Immo Landwerth" userId="aadcffe6-0f17-4550-b113-6d1deff2a9ba" providerId="ADAL" clId="{C5A96CA6-909A-4C79-B500-A69AFC6D006B}" dt="2018-09-12T01:06:46.827" v="5378" actId="20577"/>
          <ac:spMkLst>
            <pc:docMk/>
            <pc:sldMk cId="16637838" sldId="1580"/>
            <ac:spMk id="3" creationId="{27DC1430-2AF0-412B-83B0-356EAE5F6503}"/>
          </ac:spMkLst>
        </pc:spChg>
        <pc:spChg chg="add mod">
          <ac:chgData name="Immo Landwerth" userId="aadcffe6-0f17-4550-b113-6d1deff2a9ba" providerId="ADAL" clId="{C5A96CA6-909A-4C79-B500-A69AFC6D006B}" dt="2018-09-12T01:06:59.057" v="5392"/>
          <ac:spMkLst>
            <pc:docMk/>
            <pc:sldMk cId="16637838" sldId="1580"/>
            <ac:spMk id="4" creationId="{D3E94251-373D-4166-9A75-A495EECEA6A1}"/>
          </ac:spMkLst>
        </pc:spChg>
      </pc:sldChg>
      <pc:sldChg chg="addSp modSp add del modAnim">
        <pc:chgData name="Immo Landwerth" userId="aadcffe6-0f17-4550-b113-6d1deff2a9ba" providerId="ADAL" clId="{C5A96CA6-909A-4C79-B500-A69AFC6D006B}" dt="2018-09-12T14:57:34.786" v="6331" actId="2696"/>
        <pc:sldMkLst>
          <pc:docMk/>
          <pc:sldMk cId="3192182983" sldId="1581"/>
        </pc:sldMkLst>
        <pc:spChg chg="mod">
          <ac:chgData name="Immo Landwerth" userId="aadcffe6-0f17-4550-b113-6d1deff2a9ba" providerId="ADAL" clId="{C5A96CA6-909A-4C79-B500-A69AFC6D006B}" dt="2018-09-12T01:07:43.887" v="5419" actId="20577"/>
          <ac:spMkLst>
            <pc:docMk/>
            <pc:sldMk cId="3192182983" sldId="1581"/>
            <ac:spMk id="2" creationId="{56DECA58-58D5-4AD4-B0F0-FDEAB6767421}"/>
          </ac:spMkLst>
        </pc:spChg>
        <pc:spChg chg="add mod">
          <ac:chgData name="Immo Landwerth" userId="aadcffe6-0f17-4550-b113-6d1deff2a9ba" providerId="ADAL" clId="{C5A96CA6-909A-4C79-B500-A69AFC6D006B}" dt="2018-09-12T14:57:19.936" v="6324"/>
          <ac:spMkLst>
            <pc:docMk/>
            <pc:sldMk cId="3192182983" sldId="1581"/>
            <ac:spMk id="4" creationId="{2E6F78B6-5A3F-482F-A187-7FD1155655B4}"/>
          </ac:spMkLst>
        </pc:spChg>
        <pc:picChg chg="add mod">
          <ac:chgData name="Immo Landwerth" userId="aadcffe6-0f17-4550-b113-6d1deff2a9ba" providerId="ADAL" clId="{C5A96CA6-909A-4C79-B500-A69AFC6D006B}" dt="2018-09-12T01:10:26.422" v="5532" actId="1076"/>
          <ac:picMkLst>
            <pc:docMk/>
            <pc:sldMk cId="3192182983" sldId="1581"/>
            <ac:picMk id="3" creationId="{37DD4CDE-9A9B-4B29-8502-43ED6BCB4212}"/>
          </ac:picMkLst>
        </pc:picChg>
      </pc:sldChg>
      <pc:sldChg chg="modSp add">
        <pc:chgData name="Immo Landwerth" userId="aadcffe6-0f17-4550-b113-6d1deff2a9ba" providerId="ADAL" clId="{C5A96CA6-909A-4C79-B500-A69AFC6D006B}" dt="2018-09-12T18:38:03.591" v="9312" actId="20577"/>
        <pc:sldMkLst>
          <pc:docMk/>
          <pc:sldMk cId="484209495" sldId="1582"/>
        </pc:sldMkLst>
        <pc:spChg chg="mod">
          <ac:chgData name="Immo Landwerth" userId="aadcffe6-0f17-4550-b113-6d1deff2a9ba" providerId="ADAL" clId="{C5A96CA6-909A-4C79-B500-A69AFC6D006B}" dt="2018-09-12T18:38:03.591" v="9312" actId="20577"/>
          <ac:spMkLst>
            <pc:docMk/>
            <pc:sldMk cId="484209495" sldId="1582"/>
            <ac:spMk id="2" creationId="{89E36756-4ECC-4563-9847-79578B809B5C}"/>
          </ac:spMkLst>
        </pc:spChg>
      </pc:sldChg>
      <pc:sldChg chg="addSp delSp modSp add del modTransition">
        <pc:chgData name="Immo Landwerth" userId="aadcffe6-0f17-4550-b113-6d1deff2a9ba" providerId="ADAL" clId="{C5A96CA6-909A-4C79-B500-A69AFC6D006B}" dt="2018-09-12T14:39:54.684" v="6009" actId="2696"/>
        <pc:sldMkLst>
          <pc:docMk/>
          <pc:sldMk cId="919220352" sldId="1583"/>
        </pc:sldMkLst>
        <pc:spChg chg="del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2" creationId="{03303BB3-44D1-4055-9B08-5B7E64D27CCE}"/>
          </ac:spMkLst>
        </pc:spChg>
        <pc:spChg chg="add mod">
          <ac:chgData name="Immo Landwerth" userId="aadcffe6-0f17-4550-b113-6d1deff2a9ba" providerId="ADAL" clId="{C5A96CA6-909A-4C79-B500-A69AFC6D006B}" dt="2018-09-12T14:16:48.897" v="5769" actId="20577"/>
          <ac:spMkLst>
            <pc:docMk/>
            <pc:sldMk cId="919220352" sldId="1583"/>
            <ac:spMk id="3" creationId="{34A1F0F1-E1C0-4432-96B8-E667AC721722}"/>
          </ac:spMkLst>
        </pc:spChg>
        <pc:spChg chg="add mod">
          <ac:chgData name="Immo Landwerth" userId="aadcffe6-0f17-4550-b113-6d1deff2a9ba" providerId="ADAL" clId="{C5A96CA6-909A-4C79-B500-A69AFC6D006B}" dt="2018-09-12T14:15:44.710" v="5732"/>
          <ac:spMkLst>
            <pc:docMk/>
            <pc:sldMk cId="919220352" sldId="1583"/>
            <ac:spMk id="4" creationId="{D656F78F-9021-41F6-8BD8-1D5A3FCA8271}"/>
          </ac:spMkLst>
        </pc:spChg>
      </pc:sldChg>
      <pc:sldChg chg="modSp add">
        <pc:chgData name="Immo Landwerth" userId="aadcffe6-0f17-4550-b113-6d1deff2a9ba" providerId="ADAL" clId="{C5A96CA6-909A-4C79-B500-A69AFC6D006B}" dt="2018-09-12T18:57:22.598" v="9401" actId="20577"/>
        <pc:sldMkLst>
          <pc:docMk/>
          <pc:sldMk cId="3398562627" sldId="1584"/>
        </pc:sldMkLst>
        <pc:spChg chg="mod">
          <ac:chgData name="Immo Landwerth" userId="aadcffe6-0f17-4550-b113-6d1deff2a9ba" providerId="ADAL" clId="{C5A96CA6-909A-4C79-B500-A69AFC6D006B}" dt="2018-09-12T18:57:22.598" v="9401" actId="20577"/>
          <ac:spMkLst>
            <pc:docMk/>
            <pc:sldMk cId="3398562627" sldId="1584"/>
            <ac:spMk id="3" creationId="{00000000-0000-0000-0000-000000000000}"/>
          </ac:spMkLst>
        </pc:spChg>
      </pc:sldChg>
      <pc:sldChg chg="addSp modSp add ord">
        <pc:chgData name="Immo Landwerth" userId="aadcffe6-0f17-4550-b113-6d1deff2a9ba" providerId="ADAL" clId="{C5A96CA6-909A-4C79-B500-A69AFC6D006B}" dt="2018-09-12T19:02:57.049" v="9970" actId="5793"/>
        <pc:sldMkLst>
          <pc:docMk/>
          <pc:sldMk cId="4051004064" sldId="1585"/>
        </pc:sldMkLst>
        <pc:spChg chg="mod">
          <ac:chgData name="Immo Landwerth" userId="aadcffe6-0f17-4550-b113-6d1deff2a9ba" providerId="ADAL" clId="{C5A96CA6-909A-4C79-B500-A69AFC6D006B}" dt="2018-09-12T19:02:57.049" v="9970" actId="5793"/>
          <ac:spMkLst>
            <pc:docMk/>
            <pc:sldMk cId="4051004064" sldId="1585"/>
            <ac:spMk id="2" creationId="{4015FAB9-594B-4B46-8449-3071A5A37B25}"/>
          </ac:spMkLst>
        </pc:spChg>
        <pc:spChg chg="mod">
          <ac:chgData name="Immo Landwerth" userId="aadcffe6-0f17-4550-b113-6d1deff2a9ba" providerId="ADAL" clId="{C5A96CA6-909A-4C79-B500-A69AFC6D006B}" dt="2018-09-12T14:35:03.310" v="5794" actId="20577"/>
          <ac:spMkLst>
            <pc:docMk/>
            <pc:sldMk cId="4051004064" sldId="1585"/>
            <ac:spMk id="3" creationId="{3FAD64CA-9769-418E-AFA0-08D86BD0AEC4}"/>
          </ac:spMkLst>
        </pc:spChg>
        <pc:graphicFrameChg chg="add mod modGraphic">
          <ac:chgData name="Immo Landwerth" userId="aadcffe6-0f17-4550-b113-6d1deff2a9ba" providerId="ADAL" clId="{C5A96CA6-909A-4C79-B500-A69AFC6D006B}" dt="2018-09-12T19:02:55.737" v="9969" actId="1076"/>
          <ac:graphicFrameMkLst>
            <pc:docMk/>
            <pc:sldMk cId="4051004064" sldId="1585"/>
            <ac:graphicFrameMk id="4" creationId="{869B8676-28C4-4050-8F8F-5EFCD17D3BAE}"/>
          </ac:graphicFrameMkLst>
        </pc:graphicFrameChg>
      </pc:sldChg>
      <pc:sldChg chg="modSp add del ord">
        <pc:chgData name="Immo Landwerth" userId="aadcffe6-0f17-4550-b113-6d1deff2a9ba" providerId="ADAL" clId="{C5A96CA6-909A-4C79-B500-A69AFC6D006B}" dt="2018-09-12T16:25:46.229" v="9247" actId="2696"/>
        <pc:sldMkLst>
          <pc:docMk/>
          <pc:sldMk cId="1382764639" sldId="1586"/>
        </pc:sldMkLst>
        <pc:spChg chg="mod">
          <ac:chgData name="Immo Landwerth" userId="aadcffe6-0f17-4550-b113-6d1deff2a9ba" providerId="ADAL" clId="{C5A96CA6-909A-4C79-B500-A69AFC6D006B}" dt="2018-09-12T16:25:42.441" v="9246" actId="20577"/>
          <ac:spMkLst>
            <pc:docMk/>
            <pc:sldMk cId="1382764639" sldId="1586"/>
            <ac:spMk id="2" creationId="{807C843A-AD5F-47AB-840C-DFF28A6596DD}"/>
          </ac:spMkLst>
        </pc:spChg>
        <pc:spChg chg="mod">
          <ac:chgData name="Immo Landwerth" userId="aadcffe6-0f17-4550-b113-6d1deff2a9ba" providerId="ADAL" clId="{C5A96CA6-909A-4C79-B500-A69AFC6D006B}" dt="2018-09-12T14:36:37.658" v="5980"/>
          <ac:spMkLst>
            <pc:docMk/>
            <pc:sldMk cId="1382764639" sldId="1586"/>
            <ac:spMk id="3" creationId="{094178B4-6C24-4102-B0E2-74CC3D30DF21}"/>
          </ac:spMkLst>
        </pc:spChg>
      </pc:sldChg>
      <pc:sldChg chg="modSp add">
        <pc:chgData name="Immo Landwerth" userId="aadcffe6-0f17-4550-b113-6d1deff2a9ba" providerId="ADAL" clId="{C5A96CA6-909A-4C79-B500-A69AFC6D006B}" dt="2018-09-12T14:40:25.792" v="6020" actId="20577"/>
        <pc:sldMkLst>
          <pc:docMk/>
          <pc:sldMk cId="1855348856" sldId="1587"/>
        </pc:sldMkLst>
        <pc:spChg chg="mod">
          <ac:chgData name="Immo Landwerth" userId="aadcffe6-0f17-4550-b113-6d1deff2a9ba" providerId="ADAL" clId="{C5A96CA6-909A-4C79-B500-A69AFC6D006B}" dt="2018-09-12T14:40:25.792" v="6020" actId="20577"/>
          <ac:spMkLst>
            <pc:docMk/>
            <pc:sldMk cId="1855348856" sldId="1587"/>
            <ac:spMk id="3" creationId="{4E7F8426-C074-468F-B0F5-3AF96CCB05A5}"/>
          </ac:spMkLst>
        </pc:spChg>
      </pc:sldChg>
      <pc:sldChg chg="addSp delSp modSp add modTransition">
        <pc:chgData name="Immo Landwerth" userId="aadcffe6-0f17-4550-b113-6d1deff2a9ba" providerId="ADAL" clId="{C5A96CA6-909A-4C79-B500-A69AFC6D006B}" dt="2018-09-12T16:26:04.174" v="9261" actId="20577"/>
        <pc:sldMkLst>
          <pc:docMk/>
          <pc:sldMk cId="31760337" sldId="1588"/>
        </pc:sldMkLst>
        <pc:spChg chg="mod">
          <ac:chgData name="Immo Landwerth" userId="aadcffe6-0f17-4550-b113-6d1deff2a9ba" providerId="ADAL" clId="{C5A96CA6-909A-4C79-B500-A69AFC6D006B}" dt="2018-09-12T16:26:04.174" v="9261" actId="20577"/>
          <ac:spMkLst>
            <pc:docMk/>
            <pc:sldMk cId="31760337" sldId="1588"/>
            <ac:spMk id="2" creationId="{7C336EDA-8A16-49FB-A492-BC1986AD7CE6}"/>
          </ac:spMkLst>
        </pc:spChg>
        <pc:spChg chg="add del mod">
          <ac:chgData name="Immo Landwerth" userId="aadcffe6-0f17-4550-b113-6d1deff2a9ba" providerId="ADAL" clId="{C5A96CA6-909A-4C79-B500-A69AFC6D006B}" dt="2018-09-12T14:41:21.582" v="6032"/>
          <ac:spMkLst>
            <pc:docMk/>
            <pc:sldMk cId="31760337" sldId="1588"/>
            <ac:spMk id="3" creationId="{9BD1D5E0-EE9E-464F-8653-57B42B2CB109}"/>
          </ac:spMkLst>
        </pc:spChg>
        <pc:spChg chg="add del mod">
          <ac:chgData name="Immo Landwerth" userId="aadcffe6-0f17-4550-b113-6d1deff2a9ba" providerId="ADAL" clId="{C5A96CA6-909A-4C79-B500-A69AFC6D006B}" dt="2018-09-12T14:41:29.865" v="6034"/>
          <ac:spMkLst>
            <pc:docMk/>
            <pc:sldMk cId="31760337" sldId="1588"/>
            <ac:spMk id="4" creationId="{AD2CF219-E202-4573-9A57-496C9B82CA9C}"/>
          </ac:spMkLst>
        </pc:spChg>
      </pc:sldChg>
      <pc:sldChg chg="addSp delSp modSp add delAnim modAnim">
        <pc:chgData name="Immo Landwerth" userId="aadcffe6-0f17-4550-b113-6d1deff2a9ba" providerId="ADAL" clId="{C5A96CA6-909A-4C79-B500-A69AFC6D006B}" dt="2018-09-12T15:00:12.804" v="6341"/>
        <pc:sldMkLst>
          <pc:docMk/>
          <pc:sldMk cId="3692993835" sldId="1589"/>
        </pc:sldMkLst>
        <pc:spChg chg="mod">
          <ac:chgData name="Immo Landwerth" userId="aadcffe6-0f17-4550-b113-6d1deff2a9ba" providerId="ADAL" clId="{C5A96CA6-909A-4C79-B500-A69AFC6D006B}" dt="2018-09-12T14:45:09.980" v="6073" actId="20577"/>
          <ac:spMkLst>
            <pc:docMk/>
            <pc:sldMk cId="3692993835" sldId="1589"/>
            <ac:spMk id="2" creationId="{98845369-B925-4246-A823-FEC41DBD90B9}"/>
          </ac:spMkLst>
        </pc:spChg>
        <pc:spChg chg="add mod">
          <ac:chgData name="Immo Landwerth" userId="aadcffe6-0f17-4550-b113-6d1deff2a9ba" providerId="ADAL" clId="{C5A96CA6-909A-4C79-B500-A69AFC6D006B}" dt="2018-09-12T14:53:27.192" v="6227" actId="27636"/>
          <ac:spMkLst>
            <pc:docMk/>
            <pc:sldMk cId="3692993835" sldId="1589"/>
            <ac:spMk id="3" creationId="{8A2664EA-0EF5-47D4-8F23-63838B86E426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6" creationId="{F9DDA3F0-36F4-4BC7-B9F6-9E8053D6FC62}"/>
          </ac:spMkLst>
        </pc:spChg>
        <pc:spChg chg="add del mod">
          <ac:chgData name="Immo Landwerth" userId="aadcffe6-0f17-4550-b113-6d1deff2a9ba" providerId="ADAL" clId="{C5A96CA6-909A-4C79-B500-A69AFC6D006B}" dt="2018-09-12T14:49:14.114" v="6090"/>
          <ac:spMkLst>
            <pc:docMk/>
            <pc:sldMk cId="3692993835" sldId="1589"/>
            <ac:spMk id="7" creationId="{62F1CDF3-7725-4C5F-AC98-D989ECFA1B75}"/>
          </ac:spMkLst>
        </pc:spChg>
        <pc:spChg chg="add del mod">
          <ac:chgData name="Immo Landwerth" userId="aadcffe6-0f17-4550-b113-6d1deff2a9ba" providerId="ADAL" clId="{C5A96CA6-909A-4C79-B500-A69AFC6D006B}" dt="2018-09-12T14:57:25.573" v="6325" actId="478"/>
          <ac:spMkLst>
            <pc:docMk/>
            <pc:sldMk cId="3692993835" sldId="1589"/>
            <ac:spMk id="8" creationId="{36BAAF36-7072-4562-979B-8DF674B47A30}"/>
          </ac:spMkLst>
        </pc:spChg>
        <pc:spChg chg="add del mod">
          <ac:chgData name="Immo Landwerth" userId="aadcffe6-0f17-4550-b113-6d1deff2a9ba" providerId="ADAL" clId="{C5A96CA6-909A-4C79-B500-A69AFC6D006B}" dt="2018-09-12T14:56:34.938" v="6314"/>
          <ac:spMkLst>
            <pc:docMk/>
            <pc:sldMk cId="3692993835" sldId="1589"/>
            <ac:spMk id="9" creationId="{E87EE26C-016C-4153-A18B-AC24445C8856}"/>
          </ac:spMkLst>
        </pc:spChg>
        <pc:spChg chg="add del">
          <ac:chgData name="Immo Landwerth" userId="aadcffe6-0f17-4550-b113-6d1deff2a9ba" providerId="ADAL" clId="{C5A96CA6-909A-4C79-B500-A69AFC6D006B}" dt="2018-09-12T14:57:05.092" v="6320" actId="478"/>
          <ac:spMkLst>
            <pc:docMk/>
            <pc:sldMk cId="3692993835" sldId="1589"/>
            <ac:spMk id="10" creationId="{EA7C4AB1-69B7-440E-90E1-8F6C16CC4032}"/>
          </ac:spMkLst>
        </pc:spChg>
        <pc:spChg chg="add del">
          <ac:chgData name="Immo Landwerth" userId="aadcffe6-0f17-4550-b113-6d1deff2a9ba" providerId="ADAL" clId="{C5A96CA6-909A-4C79-B500-A69AFC6D006B}" dt="2018-09-12T14:56:56.091" v="6319"/>
          <ac:spMkLst>
            <pc:docMk/>
            <pc:sldMk cId="3692993835" sldId="1589"/>
            <ac:spMk id="11" creationId="{943CF918-86AD-4D57-A847-C8CD7BF8B3A8}"/>
          </ac:spMkLst>
        </pc:spChg>
        <pc:spChg chg="add del">
          <ac:chgData name="Immo Landwerth" userId="aadcffe6-0f17-4550-b113-6d1deff2a9ba" providerId="ADAL" clId="{C5A96CA6-909A-4C79-B500-A69AFC6D006B}" dt="2018-09-12T14:56:55.651" v="6318"/>
          <ac:spMkLst>
            <pc:docMk/>
            <pc:sldMk cId="3692993835" sldId="1589"/>
            <ac:spMk id="12" creationId="{D19EAFF8-0342-4829-98C6-D5288078CC8F}"/>
          </ac:spMkLst>
        </pc:spChg>
        <pc:spChg chg="add mod">
          <ac:chgData name="Immo Landwerth" userId="aadcffe6-0f17-4550-b113-6d1deff2a9ba" providerId="ADAL" clId="{C5A96CA6-909A-4C79-B500-A69AFC6D006B}" dt="2018-09-12T14:58:01.851" v="6334" actId="207"/>
          <ac:spMkLst>
            <pc:docMk/>
            <pc:sldMk cId="3692993835" sldId="1589"/>
            <ac:spMk id="13" creationId="{C9329244-DAE5-44A4-9671-F9C50821D621}"/>
          </ac:spMkLst>
        </pc:spChg>
        <pc:graphicFrameChg chg="add del">
          <ac:chgData name="Immo Landwerth" userId="aadcffe6-0f17-4550-b113-6d1deff2a9ba" providerId="ADAL" clId="{C5A96CA6-909A-4C79-B500-A69AFC6D006B}" dt="2018-09-12T14:47:56.998" v="6077"/>
          <ac:graphicFrameMkLst>
            <pc:docMk/>
            <pc:sldMk cId="3692993835" sldId="1589"/>
            <ac:graphicFrameMk id="4" creationId="{5B03F220-3D79-40F2-A642-D03A3FA66400}"/>
          </ac:graphicFrameMkLst>
        </pc:graphicFrameChg>
        <pc:graphicFrameChg chg="add del">
          <ac:chgData name="Immo Landwerth" userId="aadcffe6-0f17-4550-b113-6d1deff2a9ba" providerId="ADAL" clId="{C5A96CA6-909A-4C79-B500-A69AFC6D006B}" dt="2018-09-12T14:47:59.491" v="6079"/>
          <ac:graphicFrameMkLst>
            <pc:docMk/>
            <pc:sldMk cId="3692993835" sldId="1589"/>
            <ac:graphicFrameMk id="5" creationId="{F3AD234B-885C-4A16-BE4A-0F33A1E356C4}"/>
          </ac:graphicFrameMkLst>
        </pc:graphicFrameChg>
      </pc:sldChg>
      <pc:sldChg chg="add del">
        <pc:chgData name="Immo Landwerth" userId="aadcffe6-0f17-4550-b113-6d1deff2a9ba" providerId="ADAL" clId="{C5A96CA6-909A-4C79-B500-A69AFC6D006B}" dt="2018-09-12T14:57:31.302" v="6329" actId="2696"/>
        <pc:sldMkLst>
          <pc:docMk/>
          <pc:sldMk cId="3530052474" sldId="1590"/>
        </pc:sldMkLst>
      </pc:sldChg>
      <pc:sldChg chg="modSp add">
        <pc:chgData name="Immo Landwerth" userId="aadcffe6-0f17-4550-b113-6d1deff2a9ba" providerId="ADAL" clId="{C5A96CA6-909A-4C79-B500-A69AFC6D006B}" dt="2018-09-12T15:58:36.565" v="8348" actId="20577"/>
        <pc:sldMkLst>
          <pc:docMk/>
          <pc:sldMk cId="809373790" sldId="1591"/>
        </pc:sldMkLst>
        <pc:spChg chg="mod">
          <ac:chgData name="Immo Landwerth" userId="aadcffe6-0f17-4550-b113-6d1deff2a9ba" providerId="ADAL" clId="{C5A96CA6-909A-4C79-B500-A69AFC6D006B}" dt="2018-09-12T15:58:36.565" v="8348" actId="20577"/>
          <ac:spMkLst>
            <pc:docMk/>
            <pc:sldMk cId="809373790" sldId="1591"/>
            <ac:spMk id="2" creationId="{A1760E86-A2DD-467A-A591-DA6A5D159A37}"/>
          </ac:spMkLst>
        </pc:spChg>
        <pc:spChg chg="mod">
          <ac:chgData name="Immo Landwerth" userId="aadcffe6-0f17-4550-b113-6d1deff2a9ba" providerId="ADAL" clId="{C5A96CA6-909A-4C79-B500-A69AFC6D006B}" dt="2018-09-12T15:53:14.402" v="7697" actId="20577"/>
          <ac:spMkLst>
            <pc:docMk/>
            <pc:sldMk cId="809373790" sldId="1591"/>
            <ac:spMk id="3" creationId="{5317D728-E579-4D67-B1E7-A710E7D61A87}"/>
          </ac:spMkLst>
        </pc:spChg>
      </pc:sldChg>
      <pc:sldChg chg="delSp add">
        <pc:chgData name="Immo Landwerth" userId="aadcffe6-0f17-4550-b113-6d1deff2a9ba" providerId="ADAL" clId="{C5A96CA6-909A-4C79-B500-A69AFC6D006B}" dt="2018-09-12T16:15:36.291" v="9117"/>
        <pc:sldMkLst>
          <pc:docMk/>
          <pc:sldMk cId="3115561434" sldId="1592"/>
        </pc:sldMkLst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2" creationId="{2C42AEF1-4404-4F2D-83E9-F6CAA3227A4F}"/>
          </ac:spMkLst>
        </pc:spChg>
        <pc:spChg chg="del">
          <ac:chgData name="Immo Landwerth" userId="aadcffe6-0f17-4550-b113-6d1deff2a9ba" providerId="ADAL" clId="{C5A96CA6-909A-4C79-B500-A69AFC6D006B}" dt="2018-09-12T16:15:36.291" v="9117"/>
          <ac:spMkLst>
            <pc:docMk/>
            <pc:sldMk cId="3115561434" sldId="1592"/>
            <ac:spMk id="3" creationId="{69C19AF6-0011-487C-BBEE-80F91ED3B7F7}"/>
          </ac:spMkLst>
        </pc:spChg>
      </pc:sldChg>
      <pc:sldChg chg="modSp add modTransition setBg">
        <pc:chgData name="Immo Landwerth" userId="aadcffe6-0f17-4550-b113-6d1deff2a9ba" providerId="ADAL" clId="{C5A96CA6-909A-4C79-B500-A69AFC6D006B}" dt="2018-09-12T16:16:44.259" v="9122"/>
        <pc:sldMkLst>
          <pc:docMk/>
          <pc:sldMk cId="437957754" sldId="1593"/>
        </pc:sldMkLst>
        <pc:spChg chg="mod">
          <ac:chgData name="Immo Landwerth" userId="aadcffe6-0f17-4550-b113-6d1deff2a9ba" providerId="ADAL" clId="{C5A96CA6-909A-4C79-B500-A69AFC6D006B}" dt="2018-09-12T16:16:13.809" v="9119" actId="27636"/>
          <ac:spMkLst>
            <pc:docMk/>
            <pc:sldMk cId="437957754" sldId="1593"/>
            <ac:spMk id="2" creationId="{00000000-0000-0000-0000-000000000000}"/>
          </ac:spMkLst>
        </pc:spChg>
      </pc:sldChg>
      <pc:sldChg chg="modSp add">
        <pc:chgData name="Immo Landwerth" userId="aadcffe6-0f17-4550-b113-6d1deff2a9ba" providerId="ADAL" clId="{C5A96CA6-909A-4C79-B500-A69AFC6D006B}" dt="2018-09-12T16:22:50.232" v="9236" actId="20577"/>
        <pc:sldMkLst>
          <pc:docMk/>
          <pc:sldMk cId="1384635560" sldId="1594"/>
        </pc:sldMkLst>
        <pc:spChg chg="mod">
          <ac:chgData name="Immo Landwerth" userId="aadcffe6-0f17-4550-b113-6d1deff2a9ba" providerId="ADAL" clId="{C5A96CA6-909A-4C79-B500-A69AFC6D006B}" dt="2018-09-12T16:22:50.232" v="9236" actId="20577"/>
          <ac:spMkLst>
            <pc:docMk/>
            <pc:sldMk cId="1384635560" sldId="1594"/>
            <ac:spMk id="2" creationId="{5FAACA2A-7715-4324-A7B3-C88B861B6E9E}"/>
          </ac:spMkLst>
        </pc:spChg>
      </pc:sldChg>
      <pc:sldChg chg="modSp add">
        <pc:chgData name="Immo Landwerth" userId="aadcffe6-0f17-4550-b113-6d1deff2a9ba" providerId="ADAL" clId="{C5A96CA6-909A-4C79-B500-A69AFC6D006B}" dt="2018-09-12T18:37:47.692" v="9305" actId="20577"/>
        <pc:sldMkLst>
          <pc:docMk/>
          <pc:sldMk cId="3065497472" sldId="1595"/>
        </pc:sldMkLst>
        <pc:spChg chg="mod">
          <ac:chgData name="Immo Landwerth" userId="aadcffe6-0f17-4550-b113-6d1deff2a9ba" providerId="ADAL" clId="{C5A96CA6-909A-4C79-B500-A69AFC6D006B}" dt="2018-09-12T18:37:47.692" v="9305" actId="20577"/>
          <ac:spMkLst>
            <pc:docMk/>
            <pc:sldMk cId="3065497472" sldId="1595"/>
            <ac:spMk id="2" creationId="{D5A68192-D068-46A3-BCBF-8AFBD143A960}"/>
          </ac:spMkLst>
        </pc:spChg>
      </pc:sldChg>
    </pc:docChg>
  </pc:docChgLst>
  <pc:docChgLst>
    <pc:chgData name="Beth Massi" userId="bd08b5aa-02b2-43fc-b15c-eeea7517ad71" providerId="ADAL" clId="{0A561C2B-4FEE-4D08-A7B0-AE208F688F47}"/>
    <pc:docChg chg="undo custSel modSld modMainMaster">
      <pc:chgData name="Beth Massi" userId="bd08b5aa-02b2-43fc-b15c-eeea7517ad71" providerId="ADAL" clId="{0A561C2B-4FEE-4D08-A7B0-AE208F688F47}" dt="2018-08-22T23:12:00.199" v="200"/>
      <pc:docMkLst>
        <pc:docMk/>
      </pc:docMkLst>
      <pc:sldChg chg="modSp">
        <pc:chgData name="Beth Massi" userId="bd08b5aa-02b2-43fc-b15c-eeea7517ad71" providerId="ADAL" clId="{0A561C2B-4FEE-4D08-A7B0-AE208F688F47}" dt="2018-08-22T23:04:27.701" v="136" actId="6549"/>
        <pc:sldMkLst>
          <pc:docMk/>
          <pc:sldMk cId="477504486" sldId="257"/>
        </pc:sldMkLst>
        <pc:spChg chg="mod">
          <ac:chgData name="Beth Massi" userId="bd08b5aa-02b2-43fc-b15c-eeea7517ad71" providerId="ADAL" clId="{0A561C2B-4FEE-4D08-A7B0-AE208F688F47}" dt="2018-08-22T23:04:27.701" v="136" actId="6549"/>
          <ac:spMkLst>
            <pc:docMk/>
            <pc:sldMk cId="477504486" sldId="257"/>
            <ac:spMk id="2" creationId="{839C7298-752B-48BD-843F-683A22D59A7E}"/>
          </ac:spMkLst>
        </pc:spChg>
      </pc:sldChg>
      <pc:sldMasterChg chg="modSldLayout">
        <pc:chgData name="Beth Massi" userId="bd08b5aa-02b2-43fc-b15c-eeea7517ad71" providerId="ADAL" clId="{0A561C2B-4FEE-4D08-A7B0-AE208F688F47}" dt="2018-08-22T23:12:00.199" v="200"/>
        <pc:sldMasterMkLst>
          <pc:docMk/>
          <pc:sldMasterMk cId="3593001564" sldId="2147483715"/>
        </pc:sldMasterMkLst>
        <pc:sldLayoutChg chg="addSp">
          <pc:chgData name="Beth Massi" userId="bd08b5aa-02b2-43fc-b15c-eeea7517ad71" providerId="ADAL" clId="{0A561C2B-4FEE-4D08-A7B0-AE208F688F47}" dt="2018-08-22T23:08:13.261" v="159"/>
          <pc:sldLayoutMkLst>
            <pc:docMk/>
            <pc:sldMasterMk cId="3593001564" sldId="2147483715"/>
            <pc:sldLayoutMk cId="2072961416" sldId="2147483711"/>
          </pc:sldLayoutMkLst>
          <pc:grpChg chg="add">
            <ac:chgData name="Beth Massi" userId="bd08b5aa-02b2-43fc-b15c-eeea7517ad71" providerId="ADAL" clId="{0A561C2B-4FEE-4D08-A7B0-AE208F688F47}" dt="2018-08-22T23:08:13.261" v="159"/>
            <ac:grpSpMkLst>
              <pc:docMk/>
              <pc:sldMasterMk cId="3593001564" sldId="2147483715"/>
              <pc:sldLayoutMk cId="2072961416" sldId="2147483711"/>
              <ac:grpSpMk id="3" creationId="{0DB17AC7-3DDB-445B-B12E-13742A848B61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16.136" v="160"/>
          <pc:sldLayoutMkLst>
            <pc:docMk/>
            <pc:sldMasterMk cId="3593001564" sldId="2147483715"/>
            <pc:sldLayoutMk cId="3067152195" sldId="2147483714"/>
          </pc:sldLayoutMkLst>
          <pc:grpChg chg="add">
            <ac:chgData name="Beth Massi" userId="bd08b5aa-02b2-43fc-b15c-eeea7517ad71" providerId="ADAL" clId="{0A561C2B-4FEE-4D08-A7B0-AE208F688F47}" dt="2018-08-22T23:08:16.136" v="160"/>
            <ac:grpSpMkLst>
              <pc:docMk/>
              <pc:sldMasterMk cId="3593001564" sldId="2147483715"/>
              <pc:sldLayoutMk cId="3067152195" sldId="2147483714"/>
              <ac:grpSpMk id="4" creationId="{CDE476F8-3202-455E-A5A9-12A7BD05A45E}"/>
            </ac:grpSpMkLst>
          </pc:grpChg>
        </pc:sldLayoutChg>
        <pc:sldLayoutChg chg="addSp delSp">
          <pc:chgData name="Beth Massi" userId="bd08b5aa-02b2-43fc-b15c-eeea7517ad71" providerId="ADAL" clId="{0A561C2B-4FEE-4D08-A7B0-AE208F688F47}" dt="2018-08-22T22:42:07.498" v="5"/>
          <pc:sldLayoutMkLst>
            <pc:docMk/>
            <pc:sldMasterMk cId="3593001564" sldId="2147483715"/>
            <pc:sldLayoutMk cId="662093450" sldId="2147483716"/>
          </pc:sldLayoutMkLst>
          <pc:spChg chg="del">
            <ac:chgData name="Beth Massi" userId="bd08b5aa-02b2-43fc-b15c-eeea7517ad71" providerId="ADAL" clId="{0A561C2B-4FEE-4D08-A7B0-AE208F688F47}" dt="2018-08-22T22:42:00.655" v="3" actId="478"/>
            <ac:spMkLst>
              <pc:docMk/>
              <pc:sldMasterMk cId="3593001564" sldId="2147483715"/>
              <pc:sldLayoutMk cId="662093450" sldId="2147483716"/>
              <ac:spMk id="5" creationId="{72D58D4C-8C36-4E83-A6D0-5CCDE628C6A1}"/>
            </ac:spMkLst>
          </pc:spChg>
          <pc:spChg chg="del">
            <ac:chgData name="Beth Massi" userId="bd08b5aa-02b2-43fc-b15c-eeea7517ad71" providerId="ADAL" clId="{0A561C2B-4FEE-4D08-A7B0-AE208F688F47}" dt="2018-08-22T22:42:04.838" v="4" actId="478"/>
            <ac:spMkLst>
              <pc:docMk/>
              <pc:sldMasterMk cId="3593001564" sldId="2147483715"/>
              <pc:sldLayoutMk cId="662093450" sldId="2147483716"/>
              <ac:spMk id="6" creationId="{59D84138-C5D8-434E-B158-149140D533BE}"/>
            </ac:spMkLst>
          </pc:spChg>
          <pc:picChg chg="add">
            <ac:chgData name="Beth Massi" userId="bd08b5aa-02b2-43fc-b15c-eeea7517ad71" providerId="ADAL" clId="{0A561C2B-4FEE-4D08-A7B0-AE208F688F47}" dt="2018-08-22T22:42:07.498" v="5"/>
            <ac:picMkLst>
              <pc:docMk/>
              <pc:sldMasterMk cId="3593001564" sldId="2147483715"/>
              <pc:sldLayoutMk cId="662093450" sldId="2147483716"/>
              <ac:picMk id="7" creationId="{ED0A4477-3871-4DF2-9A11-758395CBB30F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02:21.838" v="130"/>
          <pc:sldLayoutMkLst>
            <pc:docMk/>
            <pc:sldMasterMk cId="3593001564" sldId="2147483715"/>
            <pc:sldLayoutMk cId="2853996036" sldId="2147483717"/>
          </pc:sldLayoutMkLst>
          <pc:spChg chg="mod ord">
            <ac:chgData name="Beth Massi" userId="bd08b5aa-02b2-43fc-b15c-eeea7517ad71" providerId="ADAL" clId="{0A561C2B-4FEE-4D08-A7B0-AE208F688F47}" dt="2018-08-22T22:49:23.310" v="31" actId="1076"/>
            <ac:spMkLst>
              <pc:docMk/>
              <pc:sldMasterMk cId="3593001564" sldId="2147483715"/>
              <pc:sldLayoutMk cId="2853996036" sldId="2147483717"/>
              <ac:spMk id="13" creationId="{00000000-0000-0000-0000-000000000000}"/>
            </ac:spMkLst>
          </pc:spChg>
          <pc:spChg chg="mod ord">
            <ac:chgData name="Beth Massi" userId="bd08b5aa-02b2-43fc-b15c-eeea7517ad71" providerId="ADAL" clId="{0A561C2B-4FEE-4D08-A7B0-AE208F688F47}" dt="2018-08-22T22:49:29.906" v="33" actId="1076"/>
            <ac:spMkLst>
              <pc:docMk/>
              <pc:sldMasterMk cId="3593001564" sldId="2147483715"/>
              <pc:sldLayoutMk cId="2853996036" sldId="2147483717"/>
              <ac:spMk id="14" creationId="{00000000-0000-0000-0000-000000000000}"/>
            </ac:spMkLst>
          </pc:spChg>
          <pc:spChg chg="add mod ord">
            <ac:chgData name="Beth Massi" userId="bd08b5aa-02b2-43fc-b15c-eeea7517ad71" providerId="ADAL" clId="{0A561C2B-4FEE-4D08-A7B0-AE208F688F47}" dt="2018-08-22T23:00:44.840" v="87" actId="16037"/>
            <ac:spMkLst>
              <pc:docMk/>
              <pc:sldMasterMk cId="3593001564" sldId="2147483715"/>
              <pc:sldLayoutMk cId="2853996036" sldId="2147483717"/>
              <ac:spMk id="18" creationId="{00414B93-1C7A-463B-94D3-C75120E48B38}"/>
            </ac:spMkLst>
          </pc:spChg>
          <pc:grpChg chg="del">
            <ac:chgData name="Beth Massi" userId="bd08b5aa-02b2-43fc-b15c-eeea7517ad71" providerId="ADAL" clId="{0A561C2B-4FEE-4D08-A7B0-AE208F688F47}" dt="2018-08-22T17:35:38.986" v="0" actId="478"/>
            <ac:grpSpMkLst>
              <pc:docMk/>
              <pc:sldMasterMk cId="3593001564" sldId="2147483715"/>
              <pc:sldLayoutMk cId="2853996036" sldId="2147483717"/>
              <ac:grpSpMk id="3" creationId="{3AAD6D8B-19E8-4D03-AF4A-2ECBD7219199}"/>
            </ac:grpSpMkLst>
          </pc:grpChg>
          <pc:picChg chg="add del mod">
            <ac:chgData name="Beth Massi" userId="bd08b5aa-02b2-43fc-b15c-eeea7517ad71" providerId="ADAL" clId="{0A561C2B-4FEE-4D08-A7B0-AE208F688F47}" dt="2018-08-22T22:41:56.858" v="2"/>
            <ac:picMkLst>
              <pc:docMk/>
              <pc:sldMasterMk cId="3593001564" sldId="2147483715"/>
              <pc:sldLayoutMk cId="2853996036" sldId="2147483717"/>
              <ac:picMk id="6" creationId="{FCF5FA64-1A1A-4A37-A7D3-E29FEAC71421}"/>
            </ac:picMkLst>
          </pc:picChg>
          <pc:picChg chg="add mod">
            <ac:chgData name="Beth Massi" userId="bd08b5aa-02b2-43fc-b15c-eeea7517ad71" providerId="ADAL" clId="{0A561C2B-4FEE-4D08-A7B0-AE208F688F47}" dt="2018-08-22T23:01:56.056" v="115" actId="1076"/>
            <ac:picMkLst>
              <pc:docMk/>
              <pc:sldMasterMk cId="3593001564" sldId="2147483715"/>
              <pc:sldLayoutMk cId="2853996036" sldId="2147483717"/>
              <ac:picMk id="7" creationId="{0EDE7E98-2515-4CF5-A7F5-85F9915B5AC4}"/>
            </ac:picMkLst>
          </pc:picChg>
          <pc:picChg chg="add del">
            <ac:chgData name="Beth Massi" userId="bd08b5aa-02b2-43fc-b15c-eeea7517ad71" providerId="ADAL" clId="{0A561C2B-4FEE-4D08-A7B0-AE208F688F47}" dt="2018-08-22T22:45:05.950" v="10" actId="478"/>
            <ac:picMkLst>
              <pc:docMk/>
              <pc:sldMasterMk cId="3593001564" sldId="2147483715"/>
              <pc:sldLayoutMk cId="2853996036" sldId="2147483717"/>
              <ac:picMk id="8" creationId="{64F42A12-1CA2-42F6-B5C9-1E288DE5DB10}"/>
            </ac:picMkLst>
          </pc:picChg>
          <pc:picChg chg="add del">
            <ac:chgData name="Beth Massi" userId="bd08b5aa-02b2-43fc-b15c-eeea7517ad71" providerId="ADAL" clId="{0A561C2B-4FEE-4D08-A7B0-AE208F688F47}" dt="2018-08-22T22:45:27.732" v="12" actId="478"/>
            <ac:picMkLst>
              <pc:docMk/>
              <pc:sldMasterMk cId="3593001564" sldId="2147483715"/>
              <pc:sldLayoutMk cId="2853996036" sldId="2147483717"/>
              <ac:picMk id="9" creationId="{E797A274-18A7-49D0-BAA1-2A11CD2FC4DA}"/>
            </ac:picMkLst>
          </pc:picChg>
          <pc:picChg chg="add ord">
            <ac:chgData name="Beth Massi" userId="bd08b5aa-02b2-43fc-b15c-eeea7517ad71" providerId="ADAL" clId="{0A561C2B-4FEE-4D08-A7B0-AE208F688F47}" dt="2018-08-22T22:59:26.371" v="84" actId="167"/>
            <ac:picMkLst>
              <pc:docMk/>
              <pc:sldMasterMk cId="3593001564" sldId="2147483715"/>
              <pc:sldLayoutMk cId="2853996036" sldId="2147483717"/>
              <ac:picMk id="10" creationId="{9E39216E-F59B-4BC9-B7CE-10A9447E2059}"/>
            </ac:picMkLst>
          </pc:picChg>
          <pc:picChg chg="add ord">
            <ac:chgData name="Beth Massi" userId="bd08b5aa-02b2-43fc-b15c-eeea7517ad71" providerId="ADAL" clId="{0A561C2B-4FEE-4D08-A7B0-AE208F688F47}" dt="2018-08-22T22:59:29.121" v="85" actId="167"/>
            <ac:picMkLst>
              <pc:docMk/>
              <pc:sldMasterMk cId="3593001564" sldId="2147483715"/>
              <pc:sldLayoutMk cId="2853996036" sldId="2147483717"/>
              <ac:picMk id="11" creationId="{279FFEB9-2BE6-4DB6-8DCA-DBA500633B62}"/>
            </ac:picMkLst>
          </pc:picChg>
          <pc:picChg chg="add del mod ord">
            <ac:chgData name="Beth Massi" userId="bd08b5aa-02b2-43fc-b15c-eeea7517ad71" providerId="ADAL" clId="{0A561C2B-4FEE-4D08-A7B0-AE208F688F47}" dt="2018-08-22T22:59:08.496" v="81" actId="478"/>
            <ac:picMkLst>
              <pc:docMk/>
              <pc:sldMasterMk cId="3593001564" sldId="2147483715"/>
              <pc:sldLayoutMk cId="2853996036" sldId="2147483717"/>
              <ac:picMk id="12" creationId="{3E69F92E-205B-4CCB-B646-2E21CFDC4A54}"/>
            </ac:picMkLst>
          </pc:picChg>
          <pc:picChg chg="add mod">
            <ac:chgData name="Beth Massi" userId="bd08b5aa-02b2-43fc-b15c-eeea7517ad71" providerId="ADAL" clId="{0A561C2B-4FEE-4D08-A7B0-AE208F688F47}" dt="2018-08-22T23:02:09.434" v="129" actId="1038"/>
            <ac:picMkLst>
              <pc:docMk/>
              <pc:sldMasterMk cId="3593001564" sldId="2147483715"/>
              <pc:sldLayoutMk cId="2853996036" sldId="2147483717"/>
              <ac:picMk id="15" creationId="{7419D4D3-1264-4226-98C4-F3F8AF090AD0}"/>
            </ac:picMkLst>
          </pc:picChg>
          <pc:picChg chg="add del mod">
            <ac:chgData name="Beth Massi" userId="bd08b5aa-02b2-43fc-b15c-eeea7517ad71" providerId="ADAL" clId="{0A561C2B-4FEE-4D08-A7B0-AE208F688F47}" dt="2018-08-22T23:02:21.838" v="130"/>
            <ac:picMkLst>
              <pc:docMk/>
              <pc:sldMasterMk cId="3593001564" sldId="2147483715"/>
              <pc:sldLayoutMk cId="2853996036" sldId="2147483717"/>
              <ac:picMk id="17" creationId="{1B7673C9-AD82-44BA-9F2F-847949C1E137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07:30.465" v="156" actId="164"/>
          <pc:sldLayoutMkLst>
            <pc:docMk/>
            <pc:sldMasterMk cId="3593001564" sldId="2147483715"/>
            <pc:sldLayoutMk cId="2392660060" sldId="2147483718"/>
          </pc:sldLayoutMkLst>
          <pc:grpChg chg="add mod">
            <ac:chgData name="Beth Massi" userId="bd08b5aa-02b2-43fc-b15c-eeea7517ad71" providerId="ADAL" clId="{0A561C2B-4FEE-4D08-A7B0-AE208F688F47}" dt="2018-08-22T23:07:30.465" v="156" actId="164"/>
            <ac:grpSpMkLst>
              <pc:docMk/>
              <pc:sldMasterMk cId="3593001564" sldId="2147483715"/>
              <pc:sldLayoutMk cId="2392660060" sldId="2147483718"/>
              <ac:grpSpMk id="2" creationId="{25026E39-F3F6-4370-872F-DB51A116C464}"/>
            </ac:grpSpMkLst>
          </pc:grp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5" creationId="{373B7F5B-B5C7-4AE8-962E-C131CC184BDA}"/>
            </ac:picMkLst>
          </pc:picChg>
          <pc:picChg chg="add mod">
            <ac:chgData name="Beth Massi" userId="bd08b5aa-02b2-43fc-b15c-eeea7517ad71" providerId="ADAL" clId="{0A561C2B-4FEE-4D08-A7B0-AE208F688F47}" dt="2018-08-22T23:07:30.465" v="156" actId="164"/>
            <ac:picMkLst>
              <pc:docMk/>
              <pc:sldMasterMk cId="3593001564" sldId="2147483715"/>
              <pc:sldLayoutMk cId="2392660060" sldId="2147483718"/>
              <ac:picMk id="7" creationId="{0B0B979A-F2FE-4510-B2F2-A29CF887A547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00.340" v="157"/>
          <pc:sldLayoutMkLst>
            <pc:docMk/>
            <pc:sldMasterMk cId="3593001564" sldId="2147483715"/>
            <pc:sldLayoutMk cId="1837097640" sldId="2147483719"/>
          </pc:sldLayoutMkLst>
          <pc:grpChg chg="add">
            <ac:chgData name="Beth Massi" userId="bd08b5aa-02b2-43fc-b15c-eeea7517ad71" providerId="ADAL" clId="{0A561C2B-4FEE-4D08-A7B0-AE208F688F47}" dt="2018-08-22T23:08:00.340" v="157"/>
            <ac:grpSpMkLst>
              <pc:docMk/>
              <pc:sldMasterMk cId="3593001564" sldId="2147483715"/>
              <pc:sldLayoutMk cId="1837097640" sldId="2147483719"/>
              <ac:grpSpMk id="6" creationId="{3F8A6C2C-5B06-40D9-A918-8F0304E8B4DB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03.340" v="158"/>
          <pc:sldLayoutMkLst>
            <pc:docMk/>
            <pc:sldMasterMk cId="3593001564" sldId="2147483715"/>
            <pc:sldLayoutMk cId="708363250" sldId="2147483720"/>
          </pc:sldLayoutMkLst>
          <pc:grpChg chg="add">
            <ac:chgData name="Beth Massi" userId="bd08b5aa-02b2-43fc-b15c-eeea7517ad71" providerId="ADAL" clId="{0A561C2B-4FEE-4D08-A7B0-AE208F688F47}" dt="2018-08-22T23:08:03.340" v="158"/>
            <ac:grpSpMkLst>
              <pc:docMk/>
              <pc:sldMasterMk cId="3593001564" sldId="2147483715"/>
              <pc:sldLayoutMk cId="708363250" sldId="2147483720"/>
              <ac:grpSpMk id="3" creationId="{2BC7B2AD-8F10-45F8-AFF0-5A1C54B5FBBD}"/>
            </ac:grpSpMkLst>
          </pc:grpChg>
        </pc:sldLayoutChg>
        <pc:sldLayoutChg chg="addSp delSp modSp setBg">
          <pc:chgData name="Beth Massi" userId="bd08b5aa-02b2-43fc-b15c-eeea7517ad71" providerId="ADAL" clId="{0A561C2B-4FEE-4D08-A7B0-AE208F688F47}" dt="2018-08-22T23:08:57.968" v="168"/>
          <pc:sldLayoutMkLst>
            <pc:docMk/>
            <pc:sldMasterMk cId="3593001564" sldId="2147483715"/>
            <pc:sldLayoutMk cId="319995281" sldId="2147483722"/>
          </pc:sldLayoutMkLst>
          <pc:grpChg chg="add del">
            <ac:chgData name="Beth Massi" userId="bd08b5aa-02b2-43fc-b15c-eeea7517ad71" providerId="ADAL" clId="{0A561C2B-4FEE-4D08-A7B0-AE208F688F47}" dt="2018-08-22T22:55:58.825" v="69" actId="478"/>
            <ac:grpSpMkLst>
              <pc:docMk/>
              <pc:sldMasterMk cId="3593001564" sldId="2147483715"/>
              <pc:sldLayoutMk cId="319995281" sldId="2147483722"/>
              <ac:grpSpMk id="5" creationId="{90EF4A5C-345F-488C-AC5E-0AF3B8376036}"/>
            </ac:grpSpMkLst>
          </pc:grpChg>
          <pc:grpChg chg="add">
            <ac:chgData name="Beth Massi" userId="bd08b5aa-02b2-43fc-b15c-eeea7517ad71" providerId="ADAL" clId="{0A561C2B-4FEE-4D08-A7B0-AE208F688F47}" dt="2018-08-22T23:08:57.968" v="168"/>
            <ac:grpSpMkLst>
              <pc:docMk/>
              <pc:sldMasterMk cId="3593001564" sldId="2147483715"/>
              <pc:sldLayoutMk cId="319995281" sldId="2147483722"/>
              <ac:grpSpMk id="11" creationId="{1D467257-5022-4D1F-B0B2-9C7A91288EE4}"/>
            </ac:grpSpMkLst>
          </pc:grpChg>
          <pc:picChg chg="add mod ord">
            <ac:chgData name="Beth Massi" userId="bd08b5aa-02b2-43fc-b15c-eeea7517ad71" providerId="ADAL" clId="{0A561C2B-4FEE-4D08-A7B0-AE208F688F47}" dt="2018-08-22T22:57:09.403" v="73"/>
            <ac:picMkLst>
              <pc:docMk/>
              <pc:sldMasterMk cId="3593001564" sldId="2147483715"/>
              <pc:sldLayoutMk cId="319995281" sldId="2147483722"/>
              <ac:picMk id="2" creationId="{5E0A57BE-82BA-4DCD-B0B6-AC816A5C5DB7}"/>
            </ac:picMkLst>
          </pc:picChg>
          <pc:picChg chg="add del">
            <ac:chgData name="Beth Massi" userId="bd08b5aa-02b2-43fc-b15c-eeea7517ad71" providerId="ADAL" clId="{0A561C2B-4FEE-4D08-A7B0-AE208F688F47}" dt="2018-08-22T23:08:51.433" v="167" actId="478"/>
            <ac:picMkLst>
              <pc:docMk/>
              <pc:sldMasterMk cId="3593001564" sldId="2147483715"/>
              <pc:sldLayoutMk cId="319995281" sldId="2147483722"/>
              <ac:picMk id="9" creationId="{B0B5AACA-DC11-4637-98FE-86C1BE7B9DF1}"/>
            </ac:picMkLst>
          </pc:picChg>
          <pc:picChg chg="add del mod">
            <ac:chgData name="Beth Massi" userId="bd08b5aa-02b2-43fc-b15c-eeea7517ad71" providerId="ADAL" clId="{0A561C2B-4FEE-4D08-A7B0-AE208F688F47}" dt="2018-08-22T23:08:50.665" v="166" actId="478"/>
            <ac:picMkLst>
              <pc:docMk/>
              <pc:sldMasterMk cId="3593001564" sldId="2147483715"/>
              <pc:sldLayoutMk cId="319995281" sldId="2147483722"/>
              <ac:picMk id="10" creationId="{22ED55EE-6A58-47EF-83A4-98D5AC8A3DEF}"/>
            </ac:picMkLst>
          </pc:picChg>
        </pc:sldLayoutChg>
        <pc:sldLayoutChg chg="addSp setBg">
          <pc:chgData name="Beth Massi" userId="bd08b5aa-02b2-43fc-b15c-eeea7517ad71" providerId="ADAL" clId="{0A561C2B-4FEE-4D08-A7B0-AE208F688F47}" dt="2018-08-22T23:09:04.823" v="169"/>
          <pc:sldLayoutMkLst>
            <pc:docMk/>
            <pc:sldMasterMk cId="3593001564" sldId="2147483715"/>
            <pc:sldLayoutMk cId="630453001" sldId="2147483723"/>
          </pc:sldLayoutMkLst>
          <pc:grpChg chg="add">
            <ac:chgData name="Beth Massi" userId="bd08b5aa-02b2-43fc-b15c-eeea7517ad71" providerId="ADAL" clId="{0A561C2B-4FEE-4D08-A7B0-AE208F688F47}" dt="2018-08-22T23:09:04.823" v="169"/>
            <ac:grpSpMkLst>
              <pc:docMk/>
              <pc:sldMasterMk cId="3593001564" sldId="2147483715"/>
              <pc:sldLayoutMk cId="630453001" sldId="2147483723"/>
              <ac:grpSpMk id="10" creationId="{B9AD06D6-106C-48C4-943A-D2AFED171FBC}"/>
            </ac:grpSpMkLst>
          </pc:grpChg>
          <pc:picChg chg="add">
            <ac:chgData name="Beth Massi" userId="bd08b5aa-02b2-43fc-b15c-eeea7517ad71" providerId="ADAL" clId="{0A561C2B-4FEE-4D08-A7B0-AE208F688F47}" dt="2018-08-22T22:56:43.590" v="71"/>
            <ac:picMkLst>
              <pc:docMk/>
              <pc:sldMasterMk cId="3593001564" sldId="2147483715"/>
              <pc:sldLayoutMk cId="630453001" sldId="2147483723"/>
              <ac:picMk id="3" creationId="{01202919-2AB2-4208-B4CC-1AAF68D6BF31}"/>
            </ac:picMkLst>
          </pc:picChg>
        </pc:sldLayoutChg>
        <pc:sldLayoutChg chg="addSp modSp setBg">
          <pc:chgData name="Beth Massi" userId="bd08b5aa-02b2-43fc-b15c-eeea7517ad71" providerId="ADAL" clId="{0A561C2B-4FEE-4D08-A7B0-AE208F688F47}" dt="2018-08-22T23:09:08.761" v="170"/>
          <pc:sldLayoutMkLst>
            <pc:docMk/>
            <pc:sldMasterMk cId="3593001564" sldId="2147483715"/>
            <pc:sldLayoutMk cId="957321703" sldId="2147483725"/>
          </pc:sldLayoutMkLst>
          <pc:spChg chg="mod">
            <ac:chgData name="Beth Massi" userId="bd08b5aa-02b2-43fc-b15c-eeea7517ad71" providerId="ADAL" clId="{0A561C2B-4FEE-4D08-A7B0-AE208F688F47}" dt="2018-08-22T22:58:12.123" v="78" actId="207"/>
            <ac:spMkLst>
              <pc:docMk/>
              <pc:sldMasterMk cId="3593001564" sldId="2147483715"/>
              <pc:sldLayoutMk cId="957321703" sldId="2147483725"/>
              <ac:spMk id="3" creationId="{00000000-0000-0000-0000-000000000000}"/>
            </ac:spMkLst>
          </pc:spChg>
          <pc:grpChg chg="add">
            <ac:chgData name="Beth Massi" userId="bd08b5aa-02b2-43fc-b15c-eeea7517ad71" providerId="ADAL" clId="{0A561C2B-4FEE-4D08-A7B0-AE208F688F47}" dt="2018-08-22T23:09:08.761" v="170"/>
            <ac:grpSpMkLst>
              <pc:docMk/>
              <pc:sldMasterMk cId="3593001564" sldId="2147483715"/>
              <pc:sldLayoutMk cId="957321703" sldId="2147483725"/>
              <ac:grpSpMk id="6" creationId="{6950C65B-AB13-425C-AFDF-B08BBA7C2EBF}"/>
            </ac:grpSpMkLst>
          </pc:grpChg>
          <pc:picChg chg="add mod ord">
            <ac:chgData name="Beth Massi" userId="bd08b5aa-02b2-43fc-b15c-eeea7517ad71" providerId="ADAL" clId="{0A561C2B-4FEE-4D08-A7B0-AE208F688F47}" dt="2018-08-22T22:57:38.904" v="77"/>
            <ac:picMkLst>
              <pc:docMk/>
              <pc:sldMasterMk cId="3593001564" sldId="2147483715"/>
              <pc:sldLayoutMk cId="957321703" sldId="2147483725"/>
              <ac:picMk id="2" creationId="{344B1990-E922-475D-BDA2-9E23A047A14F}"/>
            </ac:picMkLst>
          </pc:picChg>
        </pc:sldLayoutChg>
        <pc:sldLayoutChg chg="addSp modSp">
          <pc:chgData name="Beth Massi" userId="bd08b5aa-02b2-43fc-b15c-eeea7517ad71" providerId="ADAL" clId="{0A561C2B-4FEE-4D08-A7B0-AE208F688F47}" dt="2018-08-22T23:11:53.022" v="199" actId="207"/>
          <pc:sldLayoutMkLst>
            <pc:docMk/>
            <pc:sldMasterMk cId="3593001564" sldId="2147483715"/>
            <pc:sldLayoutMk cId="1926334072" sldId="2147483726"/>
          </pc:sldLayoutMkLst>
          <pc:grpChg chg="add">
            <ac:chgData name="Beth Massi" userId="bd08b5aa-02b2-43fc-b15c-eeea7517ad71" providerId="ADAL" clId="{0A561C2B-4FEE-4D08-A7B0-AE208F688F47}" dt="2018-08-22T23:11:36.383" v="198"/>
            <ac:grpSpMkLst>
              <pc:docMk/>
              <pc:sldMasterMk cId="3593001564" sldId="2147483715"/>
              <pc:sldLayoutMk cId="1926334072" sldId="2147483726"/>
              <ac:grpSpMk id="2" creationId="{6BACD64E-7B30-4BDF-ABF7-F803B1083F61}"/>
            </ac:grpSpMkLst>
          </pc:grpChg>
          <pc:picChg chg="mod">
            <ac:chgData name="Beth Massi" userId="bd08b5aa-02b2-43fc-b15c-eeea7517ad71" providerId="ADAL" clId="{0A561C2B-4FEE-4D08-A7B0-AE208F688F47}" dt="2018-08-22T23:11:53.022" v="199" actId="207"/>
            <ac:picMkLst>
              <pc:docMk/>
              <pc:sldMasterMk cId="3593001564" sldId="2147483715"/>
              <pc:sldLayoutMk cId="1926334072" sldId="2147483726"/>
              <ac:picMk id="4" creationId="{9DC82A8E-25BA-42E9-A135-BF4F0C9994F4}"/>
            </ac:picMkLst>
          </pc:picChg>
        </pc:sldLayoutChg>
        <pc:sldLayoutChg chg="addSp delSp modSp">
          <pc:chgData name="Beth Massi" userId="bd08b5aa-02b2-43fc-b15c-eeea7517ad71" providerId="ADAL" clId="{0A561C2B-4FEE-4D08-A7B0-AE208F688F47}" dt="2018-08-22T23:12:00.199" v="200"/>
          <pc:sldLayoutMkLst>
            <pc:docMk/>
            <pc:sldMasterMk cId="3593001564" sldId="2147483715"/>
            <pc:sldLayoutMk cId="408960744" sldId="2147483728"/>
          </pc:sldLayoutMkLst>
          <pc:spChg chg="add del mod">
            <ac:chgData name="Beth Massi" userId="bd08b5aa-02b2-43fc-b15c-eeea7517ad71" providerId="ADAL" clId="{0A561C2B-4FEE-4D08-A7B0-AE208F688F47}" dt="2018-08-22T23:11:19.855" v="197"/>
            <ac:spMkLst>
              <pc:docMk/>
              <pc:sldMasterMk cId="3593001564" sldId="2147483715"/>
              <pc:sldLayoutMk cId="408960744" sldId="2147483728"/>
              <ac:spMk id="3" creationId="{0F56B7CE-B65D-49C4-8498-CAAD9131EA9D}"/>
            </ac:spMkLst>
          </pc:spChg>
          <pc:grpChg chg="add del">
            <ac:chgData name="Beth Massi" userId="bd08b5aa-02b2-43fc-b15c-eeea7517ad71" providerId="ADAL" clId="{0A561C2B-4FEE-4D08-A7B0-AE208F688F47}" dt="2018-08-22T23:11:19.840" v="195" actId="478"/>
            <ac:grpSpMkLst>
              <pc:docMk/>
              <pc:sldMasterMk cId="3593001564" sldId="2147483715"/>
              <pc:sldLayoutMk cId="408960744" sldId="2147483728"/>
              <ac:grpSpMk id="5" creationId="{9AC73E29-F838-43E9-83D2-03313CC5128A}"/>
            </ac:grpSpMkLst>
          </pc:grpChg>
          <pc:grpChg chg="add">
            <ac:chgData name="Beth Massi" userId="bd08b5aa-02b2-43fc-b15c-eeea7517ad71" providerId="ADAL" clId="{0A561C2B-4FEE-4D08-A7B0-AE208F688F47}" dt="2018-08-22T23:12:00.199" v="200"/>
            <ac:grpSpMkLst>
              <pc:docMk/>
              <pc:sldMasterMk cId="3593001564" sldId="2147483715"/>
              <pc:sldLayoutMk cId="408960744" sldId="2147483728"/>
              <ac:grpSpMk id="10" creationId="{8BD419A9-3976-4DF8-9145-60230B9FFB3C}"/>
            </ac:grpSpMkLst>
          </pc:grpChg>
          <pc:picChg chg="add">
            <ac:chgData name="Beth Massi" userId="bd08b5aa-02b2-43fc-b15c-eeea7517ad71" providerId="ADAL" clId="{0A561C2B-4FEE-4D08-A7B0-AE208F688F47}" dt="2018-08-22T22:58:40.928" v="80"/>
            <ac:picMkLst>
              <pc:docMk/>
              <pc:sldMasterMk cId="3593001564" sldId="2147483715"/>
              <pc:sldLayoutMk cId="408960744" sldId="2147483728"/>
              <ac:picMk id="2" creationId="{BB4BD62E-DE50-443B-986C-2AABE50DB880}"/>
            </ac:picMkLst>
          </pc:picChg>
          <pc:picChg chg="del">
            <ac:chgData name="Beth Massi" userId="bd08b5aa-02b2-43fc-b15c-eeea7517ad71" providerId="ADAL" clId="{0A561C2B-4FEE-4D08-A7B0-AE208F688F47}" dt="2018-08-22T22:58:39.215" v="79" actId="478"/>
            <ac:picMkLst>
              <pc:docMk/>
              <pc:sldMasterMk cId="3593001564" sldId="2147483715"/>
              <pc:sldLayoutMk cId="408960744" sldId="2147483728"/>
              <ac:picMk id="6" creationId="{00000000-0000-0000-0000-000000000000}"/>
            </ac:picMkLst>
          </pc:picChg>
        </pc:sldLayoutChg>
        <pc:sldLayoutChg chg="addSp">
          <pc:chgData name="Beth Massi" userId="bd08b5aa-02b2-43fc-b15c-eeea7517ad71" providerId="ADAL" clId="{0A561C2B-4FEE-4D08-A7B0-AE208F688F47}" dt="2018-08-22T23:08:19.277" v="161"/>
          <pc:sldLayoutMkLst>
            <pc:docMk/>
            <pc:sldMasterMk cId="3593001564" sldId="2147483715"/>
            <pc:sldLayoutMk cId="227341295" sldId="2147483752"/>
          </pc:sldLayoutMkLst>
          <pc:grpChg chg="add">
            <ac:chgData name="Beth Massi" userId="bd08b5aa-02b2-43fc-b15c-eeea7517ad71" providerId="ADAL" clId="{0A561C2B-4FEE-4D08-A7B0-AE208F688F47}" dt="2018-08-22T23:08:19.277" v="161"/>
            <ac:grpSpMkLst>
              <pc:docMk/>
              <pc:sldMasterMk cId="3593001564" sldId="2147483715"/>
              <pc:sldLayoutMk cId="227341295" sldId="2147483752"/>
              <ac:grpSpMk id="7" creationId="{93C1D21A-13FA-4921-8587-2676E9000AD2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1.996" v="162"/>
          <pc:sldLayoutMkLst>
            <pc:docMk/>
            <pc:sldMasterMk cId="3593001564" sldId="2147483715"/>
            <pc:sldLayoutMk cId="4149648272" sldId="2147483753"/>
          </pc:sldLayoutMkLst>
          <pc:grpChg chg="add">
            <ac:chgData name="Beth Massi" userId="bd08b5aa-02b2-43fc-b15c-eeea7517ad71" providerId="ADAL" clId="{0A561C2B-4FEE-4D08-A7B0-AE208F688F47}" dt="2018-08-22T23:08:21.996" v="162"/>
            <ac:grpSpMkLst>
              <pc:docMk/>
              <pc:sldMasterMk cId="3593001564" sldId="2147483715"/>
              <pc:sldLayoutMk cId="4149648272" sldId="2147483753"/>
              <ac:grpSpMk id="4" creationId="{BE68560B-FABA-46FC-9E46-CDAB6A110710}"/>
            </ac:grpSpMkLst>
          </pc:grpChg>
        </pc:sldLayoutChg>
        <pc:sldLayoutChg chg="addSp">
          <pc:chgData name="Beth Massi" userId="bd08b5aa-02b2-43fc-b15c-eeea7517ad71" providerId="ADAL" clId="{0A561C2B-4FEE-4D08-A7B0-AE208F688F47}" dt="2018-08-22T23:08:25.386" v="163"/>
          <pc:sldLayoutMkLst>
            <pc:docMk/>
            <pc:sldMasterMk cId="3593001564" sldId="2147483715"/>
            <pc:sldLayoutMk cId="570410028" sldId="2147483754"/>
          </pc:sldLayoutMkLst>
          <pc:grpChg chg="add">
            <ac:chgData name="Beth Massi" userId="bd08b5aa-02b2-43fc-b15c-eeea7517ad71" providerId="ADAL" clId="{0A561C2B-4FEE-4D08-A7B0-AE208F688F47}" dt="2018-08-22T23:08:25.386" v="163"/>
            <ac:grpSpMkLst>
              <pc:docMk/>
              <pc:sldMasterMk cId="3593001564" sldId="2147483715"/>
              <pc:sldLayoutMk cId="570410028" sldId="2147483754"/>
              <ac:grpSpMk id="2" creationId="{B92C0DE0-809E-480D-A302-52199EA4E01D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50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10/26/2018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036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10/26/2018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48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10/26/2018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68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10/26/2018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45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10/26/2018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9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10/26/2018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32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10E155-47BD-4989-A4F2-012608A02D69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91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10/26/2018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39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0EC29EE-A8AD-4CE0-9C0B-116E0D4D7533}" type="datetime8">
              <a:rPr lang="en-US" smtClean="0"/>
              <a:t>10/26/2018 4:33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6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2014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D10C09F-FCA1-48C8-B40D-42E1045D109E}" type="datetime8">
              <a:rPr lang="en-US" smtClean="0">
                <a:solidFill>
                  <a:prstClr val="black"/>
                </a:solidFill>
              </a:rPr>
              <a:pPr/>
              <a:t>10/26/2018 4:33 PM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711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48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07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3.sv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hidden="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A4477-3871-4DF2-9A11-758395CBB3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DE476F8-3202-455E-A5A9-12A7BD05A45E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253B176-78F6-4B3B-BFA1-2D5A8310F44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60A974D-3BFC-4EF7-9851-AC064B247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C1D21A-13FA-4921-8587-2676E9000AD2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B6611E8-3581-489B-99BB-A28D107049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63807A5-741F-4EF9-ADF0-D6CF1F16FC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68560B-FABA-46FC-9E46-CDAB6A110710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1FEB46C-624E-4AAB-9EB9-FCE899FE26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CA957AC-BF71-4947-B985-BA3A07E7D5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D419A9-3976-4DF8-9145-60230B9FFB3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41958B7-CE9C-4B67-A849-E0B8FF21C0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E01EE3-1E92-417E-AC90-C15DFEF61D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ACD64E-7B30-4BDF-ABF7-F803B1083F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95DFAE61-01F8-4FDA-AD83-AEB7CFE0EA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9DC82A8E-25BA-42E9-A135-BF4F0C9994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92C0DE0-809E-480D-A302-52199EA4E01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8F8F7AFC-92D9-46BF-8A25-AD8402D00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0C0E3486-C341-499D-90C0-6A68CEE94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1D6D-0F12-4CD2-8FD3-A49D481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94A2-CD74-481C-9653-8AF1DC49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F63CD-BA47-4893-98F9-B0B5BCC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AA849-1D6E-40B2-B057-39C83678EF33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49D36-BECE-4BEA-B68E-E0A53DF4A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AA3E-992B-41D0-B212-DB41E4AF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6B1D-8E75-41C7-93E2-071D5C877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9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7419D4D3-1264-4226-98C4-F3F8AF090AD0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20"/>
            <a:ext cx="3213197" cy="38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026E39-F3F6-4370-872F-DB51A116C46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73B7F5B-B5C7-4AE8-962E-C131CC184B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B0B979A-F2FE-4510-B2F2-A29CF887A5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8A6C2C-5B06-40D9-A918-8F0304E8B4DB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B5C1E37-7655-4446-9EBC-E01AE514F3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2F54BCBA-F990-40A0-A9AC-91C9518E84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7B2AD-8F10-45F8-AFF0-5A1C54B5FBBD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E1CC39A0-ED90-447F-98FD-02E1C4E501C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36217F5-D827-449B-A9FE-684F2E9AE8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467257-5022-4D1F-B0B2-9C7A91288EE4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100EE183-EAAD-43DD-9F1B-6BE5EB5F2F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61179E32-2390-48A8-BF0B-A73B1A50C2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AD06D6-106C-48C4-943A-D2AFED171FBC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E39DB406-299D-4968-BFC9-8479320EA0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9020996D-F71B-4312-BFAE-07E65110E9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50C65B-AB13-425C-AFDF-B08BBA7C2EBF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2D4ADF9-6D79-44BD-B222-1A57417D81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AE039C-CBC2-474F-BD4C-C8A097EEDE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B17AC7-3DDB-445B-B12E-13742A848B61}"/>
              </a:ext>
            </a:extLst>
          </p:cNvPr>
          <p:cNvGrpSpPr/>
          <p:nvPr userDrawn="1"/>
        </p:nvGrpSpPr>
        <p:grpSpPr>
          <a:xfrm>
            <a:off x="8748345" y="5922334"/>
            <a:ext cx="3378393" cy="899665"/>
            <a:chOff x="8748345" y="5922334"/>
            <a:chExt cx="3378393" cy="899665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B4C2BFBE-1ECD-4658-85A9-BDBB31E01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7" y="5922334"/>
              <a:ext cx="841951" cy="899665"/>
            </a:xfrm>
            <a:prstGeom prst="rect">
              <a:avLst/>
            </a:prstGeom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5848A207-00F8-4421-AE71-CD44A95426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5" y="6477933"/>
              <a:ext cx="2474643" cy="300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  <p:sldLayoutId id="2147483755" r:id="rId1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pianalyze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hyperlink" Target="https://aka.ms/netstandardFaq" TargetMode="External"/><Relationship Id="rId7" Type="http://schemas.openxmlformats.org/officeDocument/2006/relationships/hyperlink" Target="mailto:theeranitp@gmail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b.com/groups/codesanook" TargetMode="External"/><Relationship Id="rId5" Type="http://schemas.openxmlformats.org/officeDocument/2006/relationships/hyperlink" Target="https://fb.com/codesanookpage" TargetMode="External"/><Relationship Id="rId4" Type="http://schemas.openxmlformats.org/officeDocument/2006/relationships/hyperlink" Target="http://codesanook.com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otnet/standard/tree/master/docs/planning/netstandard-2.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26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A9DE9D-9916-4917-B29C-CA1679C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3117200"/>
          </a:xfrm>
        </p:spPr>
        <p:txBody>
          <a:bodyPr/>
          <a:lstStyle/>
          <a:p>
            <a:r>
              <a:rPr lang="en-US" dirty="0"/>
              <a:t>Using platform-specific APIs from .NET Standard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6370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586157"/>
          </a:xfrm>
        </p:spPr>
        <p:txBody>
          <a:bodyPr/>
          <a:lstStyle/>
          <a:p>
            <a:r>
              <a:rPr lang="en-US" dirty="0" err="1"/>
              <a:t>Microsoft.Windows.Compatibility</a:t>
            </a:r>
            <a:r>
              <a:rPr lang="en-US" dirty="0"/>
              <a:t> (NuGet package)</a:t>
            </a:r>
          </a:p>
          <a:p>
            <a:pPr lvl="1"/>
            <a:r>
              <a:rPr lang="en-US" dirty="0"/>
              <a:t>Can be referenced from .NET Core </a:t>
            </a:r>
            <a:r>
              <a:rPr lang="en-US"/>
              <a:t>as well as from .</a:t>
            </a:r>
            <a:r>
              <a:rPr lang="en-US" dirty="0"/>
              <a:t>NET Standard </a:t>
            </a:r>
          </a:p>
          <a:p>
            <a:pPr lvl="1"/>
            <a:r>
              <a:rPr lang="en-US" dirty="0"/>
              <a:t>Has ~21k APIs (Windows-only as well as cross-platform)</a:t>
            </a:r>
          </a:p>
          <a:p>
            <a:pPr lvl="1"/>
            <a:endParaRPr lang="en-US" dirty="0"/>
          </a:p>
          <a:p>
            <a:r>
              <a:rPr lang="en-US" dirty="0"/>
              <a:t>Contents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Compatibility Pack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8E7E5-D5B1-475D-8F0D-6675891FDD5C}"/>
              </a:ext>
            </a:extLst>
          </p:cNvPr>
          <p:cNvSpPr txBox="1"/>
          <p:nvPr/>
        </p:nvSpPr>
        <p:spPr>
          <a:xfrm>
            <a:off x="617302" y="3636743"/>
            <a:ext cx="2704278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ACLs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 Pages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CodeDom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Configuration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Crypto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DirectoryServices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764F9-4210-4EC0-8046-CF051FF2D497}"/>
              </a:ext>
            </a:extLst>
          </p:cNvPr>
          <p:cNvSpPr txBox="1"/>
          <p:nvPr/>
        </p:nvSpPr>
        <p:spPr>
          <a:xfrm>
            <a:off x="3515993" y="3636743"/>
            <a:ext cx="2199969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Drawing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EventLog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MEF v1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Odbc</a:t>
            </a:r>
            <a:endParaRPr lang="en-US" sz="235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Perf Counters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Permissions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2A37E-4822-44C3-8A5E-588D95E548E4}"/>
              </a:ext>
            </a:extLst>
          </p:cNvPr>
          <p:cNvSpPr txBox="1"/>
          <p:nvPr/>
        </p:nvSpPr>
        <p:spPr>
          <a:xfrm>
            <a:off x="5910375" y="3636743"/>
            <a:ext cx="3066627" cy="2627220"/>
          </a:xfrm>
          <a:prstGeom prst="rect">
            <a:avLst/>
          </a:prstGeom>
          <a:noFill/>
        </p:spPr>
        <p:txBody>
          <a:bodyPr wrap="square" lIns="179285" tIns="143428" rIns="179285" bIns="143428" numCol="1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Registry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Runtime Caching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WCF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Windows Services</a:t>
            </a: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235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0112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01F350B-1D5A-49BE-8FC0-82C750096E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24200"/>
          </a:xfrm>
        </p:spPr>
        <p:txBody>
          <a:bodyPr/>
          <a:lstStyle/>
          <a:p>
            <a:r>
              <a:rPr lang="en-US" dirty="0"/>
              <a:t>Use API Analyzer!</a:t>
            </a:r>
          </a:p>
          <a:p>
            <a:pPr lvl="1"/>
            <a:r>
              <a:rPr lang="en-US" dirty="0">
                <a:hlinkClick r:id="rId3"/>
              </a:rPr>
              <a:t>https://aka.ms/apianalyzer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Roslyn analyzer that flags usages of APIs that don’t work across all platforms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usage of unsupported APIs</a:t>
            </a:r>
          </a:p>
        </p:txBody>
      </p:sp>
      <p:pic>
        <p:nvPicPr>
          <p:cNvPr id="2050" name="Picture 2" descr="https://msdnshared.blob.core.windows.net/media/2017/11/api-analyzer.png">
            <a:extLst>
              <a:ext uri="{FF2B5EF4-FFF2-40B4-BE49-F238E27FC236}">
                <a16:creationId xmlns:a16="http://schemas.microsoft.com/office/drawing/2014/main" id="{A511E3A3-2ACA-49B9-9779-DF661BD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" y="2877847"/>
            <a:ext cx="8253198" cy="3299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5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5668823"/>
          </a:xfrm>
        </p:spPr>
        <p:txBody>
          <a:bodyPr>
            <a:normAutofit/>
          </a:bodyPr>
          <a:lstStyle/>
          <a:p>
            <a:r>
              <a:rPr lang="en-US" b="1" dirty="0"/>
              <a:t>DO</a:t>
            </a:r>
            <a:r>
              <a:rPr lang="en-US" dirty="0"/>
              <a:t> start with .NET Standard 2.0</a:t>
            </a:r>
          </a:p>
          <a:p>
            <a:pPr lvl="1"/>
            <a:r>
              <a:rPr lang="en-US" dirty="0"/>
              <a:t>Most general purpose libraries will not need APIs outside this set.</a:t>
            </a:r>
            <a:endParaRPr lang="en-US" sz="832" dirty="0"/>
          </a:p>
          <a:p>
            <a:r>
              <a:rPr lang="en-US" b="1" dirty="0"/>
              <a:t>CONSIDER</a:t>
            </a:r>
            <a:r>
              <a:rPr lang="en-US" dirty="0"/>
              <a:t> targeting multiple frameworks</a:t>
            </a:r>
          </a:p>
          <a:p>
            <a:pPr lvl="1"/>
            <a:r>
              <a:rPr lang="en-US" dirty="0"/>
              <a:t>If you need to call platform-specific APIs outside of .NET Standard</a:t>
            </a:r>
          </a:p>
          <a:p>
            <a:r>
              <a:rPr lang="en-US" b="1" dirty="0"/>
              <a:t>DO NOT</a:t>
            </a:r>
            <a:r>
              <a:rPr lang="en-US" dirty="0"/>
              <a:t> drop support for .NET Standard</a:t>
            </a:r>
          </a:p>
          <a:p>
            <a:pPr lvl="1"/>
            <a:r>
              <a:rPr lang="en-US" dirty="0"/>
              <a:t>Instead, throw from the implementation and offer capability APIs. This way, your library can used anywhere and supports runtime light-up.</a:t>
            </a:r>
          </a:p>
          <a:p>
            <a:r>
              <a:rPr lang="en-US" b="1" dirty="0"/>
              <a:t>DO</a:t>
            </a:r>
            <a:r>
              <a:rPr lang="en-US" dirty="0"/>
              <a:t> share your component using a NuGet package</a:t>
            </a:r>
          </a:p>
          <a:p>
            <a:pPr lvl="1"/>
            <a:r>
              <a:rPr lang="en-US" dirty="0"/>
              <a:t>It shields consumers from having to pick the appropriate implementation.</a:t>
            </a:r>
          </a:p>
          <a:p>
            <a:r>
              <a:rPr lang="en-US" b="1" dirty="0"/>
              <a:t>CONSIDER</a:t>
            </a:r>
            <a:r>
              <a:rPr lang="en-US" dirty="0"/>
              <a:t> using </a:t>
            </a:r>
            <a:r>
              <a:rPr lang="en-US" dirty="0" err="1"/>
              <a:t>MSBuild.Sdk.Extras</a:t>
            </a:r>
            <a:endParaRPr lang="en-US" dirty="0"/>
          </a:p>
          <a:p>
            <a:pPr lvl="1"/>
            <a:r>
              <a:rPr lang="en-US" dirty="0"/>
              <a:t>Thanks Oren!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Multi-Targeting Best Practices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56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2139688"/>
          </a:xfrm>
        </p:spPr>
        <p:txBody>
          <a:bodyPr/>
          <a:lstStyle/>
          <a:p>
            <a:r>
              <a:rPr lang="en-US" dirty="0"/>
              <a:t>.NET Standard &amp;</a:t>
            </a:r>
            <a:br>
              <a:rPr lang="en-US" dirty="0"/>
            </a:br>
            <a:r>
              <a:rPr lang="en-US" dirty="0"/>
              <a:t>.NET Framework</a:t>
            </a:r>
          </a:p>
        </p:txBody>
      </p:sp>
    </p:spTree>
    <p:extLst>
      <p:ext uri="{BB962C8B-B14F-4D97-AF65-F5344CB8AC3E}">
        <p14:creationId xmlns:p14="http://schemas.microsoft.com/office/powerpoint/2010/main" val="178734247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DB551-6553-4230-B316-2181C8BF43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794582"/>
          </a:xfrm>
        </p:spPr>
        <p:txBody>
          <a:bodyPr/>
          <a:lstStyle/>
          <a:p>
            <a:r>
              <a:rPr lang="en-US" dirty="0"/>
              <a:t>We retroactively made .NET Framework 4.6.1 support .NET Standard 2.0</a:t>
            </a:r>
          </a:p>
          <a:p>
            <a:pPr lvl="1"/>
            <a:r>
              <a:rPr lang="en-US" dirty="0"/>
              <a:t>Turns out this was a mistake as it has a tail of issues.</a:t>
            </a:r>
          </a:p>
          <a:p>
            <a:pPr lvl="1"/>
            <a:r>
              <a:rPr lang="en-US" dirty="0"/>
              <a:t>Lesson learned for us: after a .NET platform has shipped, the version of .NET Standard it supports should be considered immutable.</a:t>
            </a:r>
          </a:p>
          <a:p>
            <a:pPr lvl="1"/>
            <a:endParaRPr lang="en-US" dirty="0"/>
          </a:p>
          <a:p>
            <a:r>
              <a:rPr lang="en-US" dirty="0"/>
              <a:t>.NET Framework 4.7.2 is the recommended version to consume .NET Standard 1.5+</a:t>
            </a:r>
          </a:p>
          <a:p>
            <a:pPr lvl="1"/>
            <a:r>
              <a:rPr lang="en-US" dirty="0"/>
              <a:t>Application authors: consider upgrading</a:t>
            </a:r>
          </a:p>
          <a:p>
            <a:pPr lvl="1"/>
            <a:r>
              <a:rPr lang="en-US" dirty="0"/>
              <a:t>Library authors: consider multi-targeting for .NET Framework 4.6.1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E0DF74-D9D5-40A1-84E2-0C07DBEA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Sorry.</a:t>
            </a:r>
          </a:p>
        </p:txBody>
      </p:sp>
    </p:spTree>
    <p:extLst>
      <p:ext uri="{BB962C8B-B14F-4D97-AF65-F5344CB8AC3E}">
        <p14:creationId xmlns:p14="http://schemas.microsoft.com/office/powerpoint/2010/main" val="40682429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67C634-FDAD-429E-A004-C742923CB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r>
              <a:rPr lang="en-US" dirty="0"/>
              <a:t>Targeting .NET 4.6.1 to use .NET Standard 2.0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F893C-65A9-4816-A2DB-29D29CB1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059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Versioning</a:t>
            </a:r>
          </a:p>
        </p:txBody>
      </p:sp>
    </p:spTree>
    <p:extLst>
      <p:ext uri="{BB962C8B-B14F-4D97-AF65-F5344CB8AC3E}">
        <p14:creationId xmlns:p14="http://schemas.microsoft.com/office/powerpoint/2010/main" val="185534885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15FAB9-594B-4B46-8449-3071A5A37B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23440"/>
          </a:xfrm>
        </p:spPr>
        <p:txBody>
          <a:bodyPr/>
          <a:lstStyle/>
          <a:p>
            <a:pPr marL="0" indent="0">
              <a:buNone/>
            </a:pPr>
            <a:r>
              <a:rPr lang="en-US" sz="3168" dirty="0"/>
              <a:t>You need to know about four version numbers: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AD64CA-9769-418E-AFA0-08D86BD0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9B8676-28C4-4050-8F8F-5EFCD17D3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732993"/>
              </p:ext>
            </p:extLst>
          </p:nvPr>
        </p:nvGraphicFramePr>
        <p:xfrm>
          <a:off x="736086" y="1977856"/>
          <a:ext cx="11186676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6077">
                  <a:extLst>
                    <a:ext uri="{9D8B030D-6E8A-4147-A177-3AD203B41FA5}">
                      <a16:colId xmlns:a16="http://schemas.microsoft.com/office/drawing/2014/main" val="4202472854"/>
                    </a:ext>
                  </a:extLst>
                </a:gridCol>
                <a:gridCol w="3028442">
                  <a:extLst>
                    <a:ext uri="{9D8B030D-6E8A-4147-A177-3AD203B41FA5}">
                      <a16:colId xmlns:a16="http://schemas.microsoft.com/office/drawing/2014/main" val="3912303260"/>
                    </a:ext>
                  </a:extLst>
                </a:gridCol>
                <a:gridCol w="5002157">
                  <a:extLst>
                    <a:ext uri="{9D8B030D-6E8A-4147-A177-3AD203B41FA5}">
                      <a16:colId xmlns:a16="http://schemas.microsoft.com/office/drawing/2014/main" val="2200991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Kind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When to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81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Package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ID of the NuGet package.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54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 err="1"/>
                        <a:t>Assembly</a:t>
                      </a:r>
                      <a:r>
                        <a:rPr lang="fr-FR" sz="2400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 you see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version number of the assembly. Used by the loader to resolve assemblies.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3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2400" dirty="0"/>
                        <a:t>File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Every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Generic concept, used by installers to determine which file is newer.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74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err="1"/>
                        <a:t>Informational</a:t>
                      </a:r>
                      <a:r>
                        <a:rPr lang="fr-FR" sz="2400" dirty="0"/>
                        <a:t> Version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 you see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Display string, doesn’t need to be a version.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717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0040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4D0D3-C07B-4569-B02A-BC9976147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51355"/>
          </a:xfrm>
        </p:spPr>
        <p:txBody>
          <a:bodyPr/>
          <a:lstStyle/>
          <a:p>
            <a:r>
              <a:rPr lang="en-US" b="1" dirty="0"/>
              <a:t>DO</a:t>
            </a:r>
            <a:r>
              <a:rPr lang="en-US" dirty="0"/>
              <a:t> follow the API Design Guidelines</a:t>
            </a:r>
          </a:p>
          <a:p>
            <a:r>
              <a:rPr lang="en-US" b="1" dirty="0"/>
              <a:t>DO</a:t>
            </a:r>
            <a:r>
              <a:rPr lang="en-US" dirty="0"/>
              <a:t> target .NET Standard 2.0</a:t>
            </a:r>
          </a:p>
          <a:p>
            <a:r>
              <a:rPr lang="en-US" b="1" dirty="0"/>
              <a:t>CONSIDER</a:t>
            </a:r>
            <a:r>
              <a:rPr lang="en-US" dirty="0"/>
              <a:t> using multi-targeting to allow for platform-specific code</a:t>
            </a:r>
          </a:p>
          <a:p>
            <a:pPr lvl="1"/>
            <a:r>
              <a:rPr lang="en-US" b="1" dirty="0"/>
              <a:t>CONSIDER</a:t>
            </a:r>
            <a:r>
              <a:rPr lang="en-US" dirty="0"/>
              <a:t> dual-targeting for .NET Framework 4.6.1</a:t>
            </a:r>
          </a:p>
          <a:p>
            <a:pPr lvl="1"/>
            <a:r>
              <a:rPr lang="en-US" b="1" dirty="0"/>
              <a:t>DO</a:t>
            </a:r>
            <a:r>
              <a:rPr lang="en-US" dirty="0"/>
              <a:t> use NuGet for packaging multi-targeted libraries</a:t>
            </a:r>
          </a:p>
          <a:p>
            <a:pPr lvl="1"/>
            <a:r>
              <a:rPr lang="en-US" b="1" dirty="0"/>
              <a:t>DO</a:t>
            </a:r>
            <a:r>
              <a:rPr lang="en-US" dirty="0"/>
              <a:t> throw </a:t>
            </a:r>
            <a:r>
              <a:rPr lang="en-US" dirty="0" err="1"/>
              <a:t>PlatformNotSupportedException</a:t>
            </a:r>
            <a:r>
              <a:rPr lang="en-US" dirty="0"/>
              <a:t> for unsupported APIs</a:t>
            </a:r>
          </a:p>
          <a:p>
            <a:pPr lvl="1"/>
            <a:r>
              <a:rPr lang="en-US" b="1" dirty="0"/>
              <a:t>CONSIDER</a:t>
            </a:r>
            <a:r>
              <a:rPr lang="en-US" dirty="0"/>
              <a:t> offering capability APIs so that consumers can check upfront</a:t>
            </a:r>
          </a:p>
          <a:p>
            <a:r>
              <a:rPr lang="en-US" b="1" dirty="0"/>
              <a:t>DO</a:t>
            </a:r>
            <a:r>
              <a:rPr lang="en-US" dirty="0"/>
              <a:t> strong name your libraries</a:t>
            </a:r>
          </a:p>
          <a:p>
            <a:pPr lvl="1"/>
            <a:r>
              <a:rPr lang="en-US" b="1" dirty="0"/>
              <a:t>AVOID</a:t>
            </a:r>
            <a:r>
              <a:rPr lang="en-US" dirty="0"/>
              <a:t> if your library can’t be used on .NET Framework</a:t>
            </a:r>
          </a:p>
          <a:p>
            <a:pPr lvl="1"/>
            <a:r>
              <a:rPr lang="en-US" b="1" dirty="0"/>
              <a:t>DO</a:t>
            </a:r>
            <a:r>
              <a:rPr lang="en-US" dirty="0"/>
              <a:t> check in the public &amp; private key</a:t>
            </a:r>
            <a:endParaRPr lang="en-US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729A5D-7D0D-48A6-BA17-FA5E21B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41680638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great libraries using</a:t>
            </a:r>
            <a:br>
              <a:rPr lang="en-US" dirty="0"/>
            </a:br>
            <a:r>
              <a:rPr lang="en-US" dirty="0"/>
              <a:t>.NET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Aaron </a:t>
            </a:r>
            <a:r>
              <a:rPr lang="en-US" dirty="0" err="1"/>
              <a:t>Amm</a:t>
            </a:r>
            <a:r>
              <a:rPr lang="en-US" dirty="0"/>
              <a:t> </a:t>
            </a:r>
            <a:r>
              <a:rPr lang="en-US" dirty="0" err="1"/>
              <a:t>Theeranit</a:t>
            </a:r>
            <a:endParaRPr lang="en-US" dirty="0"/>
          </a:p>
          <a:p>
            <a:r>
              <a:rPr lang="en-US" dirty="0"/>
              <a:t>Senior Software Engineer</a:t>
            </a:r>
          </a:p>
        </p:txBody>
      </p:sp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788FB1-A766-426C-9005-C33373494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294637"/>
          </a:xfrm>
        </p:spPr>
        <p:txBody>
          <a:bodyPr/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4"/>
              </a:rPr>
              <a:t>http://codesanook.com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5"/>
              </a:rPr>
              <a:t>https://fb.com/codesanookpage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6"/>
              </a:rPr>
              <a:t>https://fb.com/groups/codesanook</a:t>
            </a:r>
            <a:endParaRPr lang="en-US" sz="28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558BD6-65F4-4155-B458-682E75F0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CF602-0918-41D7-A4C5-7D4081003162}"/>
              </a:ext>
            </a:extLst>
          </p:cNvPr>
          <p:cNvSpPr txBox="1"/>
          <p:nvPr/>
        </p:nvSpPr>
        <p:spPr>
          <a:xfrm>
            <a:off x="4640219" y="1926771"/>
            <a:ext cx="3736338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Aaron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Amm</a:t>
            </a: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sz="2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Theeranit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hlinkClick r:id="rId7"/>
              </a:rPr>
              <a:t>theeranitp@gmail.com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CB2F95-B081-4875-9259-E81F585765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134" y="1355271"/>
            <a:ext cx="1763486" cy="176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9210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B77B696-7C65-41B8-BD7D-3266312A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94615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How to build documentation?</a:t>
            </a:r>
          </a:p>
          <a:p>
            <a:r>
              <a:rPr lang="en-US" dirty="0"/>
              <a:t>How to build NuGet packages?</a:t>
            </a:r>
          </a:p>
          <a:p>
            <a:r>
              <a:rPr lang="en-US" dirty="0"/>
              <a:t>Why would I target .NET Core instead of .NET Standard?</a:t>
            </a:r>
          </a:p>
          <a:p>
            <a:r>
              <a:rPr lang="en-US" dirty="0"/>
              <a:t>Why is it worth targeting 2.0 if you already target 1.x?</a:t>
            </a:r>
          </a:p>
          <a:p>
            <a:r>
              <a:rPr lang="en-US" dirty="0"/>
              <a:t>Will .NET Standard 2.1 be supported on .NET Core 2.1+?</a:t>
            </a:r>
          </a:p>
          <a:p>
            <a:r>
              <a:rPr lang="en-US" dirty="0"/>
              <a:t>Will .NET Standard 2.1 be supported on .NET Framework?</a:t>
            </a:r>
          </a:p>
          <a:p>
            <a:r>
              <a:rPr lang="en-US" dirty="0"/>
              <a:t>Why is cross-referencing problematic and when should you use it?</a:t>
            </a:r>
          </a:p>
          <a:p>
            <a:r>
              <a:rPr lang="en-US" dirty="0"/>
              <a:t>What are the differences between package version, assembly version, assembly file version and product version? When should I increment what?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2D5DD6-660F-462E-BB95-78F71CE8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Likely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937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rgbClr val="F8F8F8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can you reference from .NET</a:t>
            </a:r>
            <a:br>
              <a:rPr lang="en-US" dirty="0"/>
            </a:br>
            <a:r>
              <a:rPr lang="en-US" dirty="0"/>
              <a:t>Standard?</a:t>
            </a:r>
          </a:p>
        </p:txBody>
      </p:sp>
      <p:sp>
        <p:nvSpPr>
          <p:cNvPr id="5" name="Rectangle 4"/>
          <p:cNvSpPr/>
          <p:nvPr/>
        </p:nvSpPr>
        <p:spPr>
          <a:xfrm>
            <a:off x="3439114" y="3376705"/>
            <a:ext cx="2912209" cy="621315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 Standard Library 2.x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134" y="4617888"/>
            <a:ext cx="2912209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Standard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Straight Arrow Connector 22"/>
          <p:cNvCxnSpPr>
            <a:cxnSpLocks/>
            <a:stCxn id="5" idx="2"/>
            <a:endCxn id="6" idx="0"/>
          </p:cNvCxnSpPr>
          <p:nvPr/>
        </p:nvCxnSpPr>
        <p:spPr>
          <a:xfrm rot="5400000">
            <a:off x="3106794" y="2829465"/>
            <a:ext cx="619870" cy="295698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396094" y="4617888"/>
            <a:ext cx="2912209" cy="6346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Framework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39114" y="4617888"/>
            <a:ext cx="2912211" cy="6346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09373"/>
            <a:r>
              <a:rPr lang="en-US" sz="1799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Portable Class Library</a:t>
            </a:r>
            <a:endParaRPr lang="en-US" sz="12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Straight Arrow Connector 22"/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6063774" y="2829462"/>
            <a:ext cx="619870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5" idx="2"/>
            <a:endCxn id="9" idx="0"/>
          </p:cNvCxnSpPr>
          <p:nvPr/>
        </p:nvCxnSpPr>
        <p:spPr>
          <a:xfrm>
            <a:off x="4895219" y="3998020"/>
            <a:ext cx="1" cy="61987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8213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/>
          <a:p>
            <a:pPr algn="ctr" defTabSz="895882">
              <a:lnSpc>
                <a:spcPct val="90000"/>
              </a:lnSpc>
              <a:defRPr/>
            </a:pPr>
            <a:r>
              <a:rPr lang="en-US" sz="1960" b="1" kern="0" dirty="0">
                <a:solidFill>
                  <a:srgbClr val="A9A9A9"/>
                </a:solidFill>
                <a:latin typeface="Segoe UI"/>
                <a:cs typeface="Segoe UI Semibold" panose="020B0702040204020203" pitchFamily="34" charset="0"/>
              </a:rPr>
              <a:t>.NET FRAMEWORK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9115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.NET CORE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96094" y="2116281"/>
            <a:ext cx="2912209" cy="627247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913884">
              <a:defRPr/>
            </a:pPr>
            <a:r>
              <a:rPr lang="en-US" sz="1960" b="1" dirty="0">
                <a:solidFill>
                  <a:srgbClr val="A9A9A9"/>
                </a:solidFill>
                <a:latin typeface="Segoe UI"/>
              </a:rPr>
              <a:t>XAMARIN</a:t>
            </a:r>
          </a:p>
        </p:txBody>
      </p:sp>
      <p:cxnSp>
        <p:nvCxnSpPr>
          <p:cNvPr id="18" name="Straight Arrow Connector 17"/>
          <p:cNvCxnSpPr>
            <a:cxnSpLocks/>
            <a:stCxn id="16" idx="2"/>
            <a:endCxn id="5" idx="0"/>
          </p:cNvCxnSpPr>
          <p:nvPr/>
        </p:nvCxnSpPr>
        <p:spPr>
          <a:xfrm flipH="1">
            <a:off x="4895219" y="2743526"/>
            <a:ext cx="1" cy="6331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2"/>
          <p:cNvCxnSpPr>
            <a:cxnSpLocks/>
            <a:stCxn id="15" idx="2"/>
            <a:endCxn id="5" idx="0"/>
          </p:cNvCxnSpPr>
          <p:nvPr/>
        </p:nvCxnSpPr>
        <p:spPr>
          <a:xfrm rot="16200000" flipH="1">
            <a:off x="3100140" y="1581625"/>
            <a:ext cx="633177" cy="295697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2"/>
          <p:cNvCxnSpPr>
            <a:cxnSpLocks/>
            <a:stCxn id="17" idx="2"/>
            <a:endCxn id="5" idx="0"/>
          </p:cNvCxnSpPr>
          <p:nvPr/>
        </p:nvCxnSpPr>
        <p:spPr>
          <a:xfrm rot="5400000">
            <a:off x="6057123" y="1581625"/>
            <a:ext cx="633176" cy="29569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681583" y="2663597"/>
            <a:ext cx="2255188" cy="2588913"/>
          </a:xfrm>
          <a:prstGeom prst="rect">
            <a:avLst/>
          </a:prstGeom>
          <a:solidFill>
            <a:srgbClr val="CFCFCF"/>
          </a:solidFill>
          <a:ln w="38100"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95836" y="4258806"/>
            <a:ext cx="1936878" cy="3590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0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Portability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795835" y="4686177"/>
            <a:ext cx="1936878" cy="3590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defTabSz="609373"/>
            <a:r>
              <a:rPr lang="en-US" sz="1107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Via Compatibility Shim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95835" y="2816696"/>
            <a:ext cx="801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400" b="1" dirty="0">
                <a:solidFill>
                  <a:srgbClr val="505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Legend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795836" y="3752646"/>
            <a:ext cx="1936878" cy="359083"/>
          </a:xfrm>
          <a:prstGeom prst="rect">
            <a:avLst/>
          </a:prstGeom>
          <a:solidFill>
            <a:srgbClr val="E6E6E6"/>
          </a:solidFill>
        </p:spPr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algn="l" defTabSz="913884">
              <a:defRPr/>
            </a:pPr>
            <a:r>
              <a:rPr lang="en-US" sz="1100" b="1" dirty="0">
                <a:solidFill>
                  <a:srgbClr val="A9A9A9"/>
                </a:solidFill>
                <a:latin typeface="Segoe UI"/>
              </a:rPr>
              <a:t>Application Type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9795834" y="3475009"/>
            <a:ext cx="470080" cy="5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295493" y="3346439"/>
            <a:ext cx="1455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100" b="1" dirty="0">
                <a:solidFill>
                  <a:prstClr val="black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 able to reference</a:t>
            </a:r>
          </a:p>
        </p:txBody>
      </p:sp>
    </p:spTree>
    <p:extLst>
      <p:ext uri="{BB962C8B-B14F-4D97-AF65-F5344CB8AC3E}">
        <p14:creationId xmlns:p14="http://schemas.microsoft.com/office/powerpoint/2010/main" val="437957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EXISTING .NET FRAMEWORK CLASS LIBRARY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9" idx="3"/>
            <a:endCxn id="54" idx="1"/>
          </p:cNvCxnSpPr>
          <p:nvPr/>
        </p:nvCxnSpPr>
        <p:spPr>
          <a:xfrm>
            <a:off x="3942260" y="4689737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0020999" y="325788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103499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.NET FRAMEWORK OR PORTABLE CLASS LIBRARY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5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</a:t>
            </a:r>
          </a:p>
        </p:txBody>
      </p:sp>
    </p:spTree>
    <p:extLst>
      <p:ext uri="{BB962C8B-B14F-4D97-AF65-F5344CB8AC3E}">
        <p14:creationId xmlns:p14="http://schemas.microsoft.com/office/powerpoint/2010/main" val="78579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.NET Standard </a:t>
            </a:r>
            <a:r>
              <a:rPr lang="en-US" dirty="0"/>
              <a:t>under</a:t>
            </a:r>
            <a:r>
              <a:rPr lang="en-US"/>
              <a:t> the hood</a:t>
            </a:r>
            <a:endParaRPr lang="en-US" dirty="0"/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</p:cNvCxnSpPr>
          <p:nvPr/>
        </p:nvCxnSpPr>
        <p:spPr>
          <a:xfrm flipV="1">
            <a:off x="9826422" y="3550102"/>
            <a:ext cx="0" cy="1002297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52" idx="0"/>
          </p:cNvCxnSpPr>
          <p:nvPr/>
        </p:nvCxnSpPr>
        <p:spPr>
          <a:xfrm>
            <a:off x="2486567" y="3104195"/>
            <a:ext cx="3662" cy="1444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endCxn id="54" idx="1"/>
          </p:cNvCxnSpPr>
          <p:nvPr/>
        </p:nvCxnSpPr>
        <p:spPr>
          <a:xfrm>
            <a:off x="3942260" y="5134748"/>
            <a:ext cx="442847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975767" y="3709362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0859" y="6031619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34538" y="4548510"/>
            <a:ext cx="2911383" cy="116470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552397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70729" y="1937362"/>
            <a:ext cx="3359416" cy="1612738"/>
            <a:chOff x="8539513" y="1975101"/>
            <a:chExt cx="3428158" cy="1645738"/>
          </a:xfrm>
          <a:solidFill>
            <a:srgbClr val="7030A0"/>
          </a:solidFill>
        </p:grpSpPr>
        <p:sp>
          <p:nvSpPr>
            <p:cNvPr id="53" name="Rectangle 52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7902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" grpId="0" animBg="1"/>
      <p:bldP spid="52" grpId="0" animBg="1"/>
      <p:bldP spid="5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 bwMode="auto">
          <a:xfrm>
            <a:off x="1030876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REGISTRY.DLL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APIs &amp; .NET Standard</a:t>
            </a:r>
          </a:p>
        </p:txBody>
      </p:sp>
      <p:cxnSp>
        <p:nvCxnSpPr>
          <p:cNvPr id="8" name="Straight Arrow Connector 7"/>
          <p:cNvCxnSpPr>
            <a:cxnSpLocks/>
            <a:stCxn id="48" idx="3"/>
            <a:endCxn id="53" idx="1"/>
          </p:cNvCxnSpPr>
          <p:nvPr/>
        </p:nvCxnSpPr>
        <p:spPr>
          <a:xfrm flipV="1">
            <a:off x="3942260" y="2519715"/>
            <a:ext cx="4428470" cy="21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  <a:stCxn id="54" idx="0"/>
            <a:endCxn id="53" idx="2"/>
          </p:cNvCxnSpPr>
          <p:nvPr/>
        </p:nvCxnSpPr>
        <p:spPr>
          <a:xfrm flipV="1">
            <a:off x="9826422" y="3102068"/>
            <a:ext cx="0" cy="1005318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48" idx="2"/>
            <a:endCxn id="49" idx="0"/>
          </p:cNvCxnSpPr>
          <p:nvPr/>
        </p:nvCxnSpPr>
        <p:spPr>
          <a:xfrm>
            <a:off x="2486567" y="3104195"/>
            <a:ext cx="0" cy="10031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54" idx="1"/>
            <a:endCxn id="52" idx="3"/>
          </p:cNvCxnSpPr>
          <p:nvPr/>
        </p:nvCxnSpPr>
        <p:spPr>
          <a:xfrm flipH="1">
            <a:off x="3937255" y="4689737"/>
            <a:ext cx="4433477" cy="0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87941" y="3952551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103087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025872" y="4107386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PLATFORM-SPECIFIC EXTENSION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370732" y="1937363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NETSTANDARD.DLL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8370732" y="4107386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8520075" y="4256730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8669419" y="440607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MSCORLIB.DLL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818763" y="4555419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solidFill>
              <a:schemeClr val="bg1"/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b="1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FRAMEWORK ASSEMBLIES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build a .NET Standard-based library with platform-specific extensions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69596" y="3251409"/>
            <a:ext cx="1916487" cy="695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</p:spTree>
    <p:extLst>
      <p:ext uri="{BB962C8B-B14F-4D97-AF65-F5344CB8AC3E}">
        <p14:creationId xmlns:p14="http://schemas.microsoft.com/office/powerpoint/2010/main" val="142600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22" grpId="0"/>
      <p:bldP spid="34" grpId="0" animBg="1"/>
      <p:bldP spid="48" grpId="0" animBg="1"/>
      <p:bldP spid="52" grpId="0" animBg="1"/>
      <p:bldP spid="53" grpId="0" animBg="1"/>
      <p:bldP spid="54" grpId="0" animBg="1"/>
      <p:bldP spid="89" grpId="0" animBg="1"/>
      <p:bldP spid="90" grpId="0" animBg="1"/>
      <p:bldP spid="91" grpId="0" animBg="1"/>
      <p:bldP spid="29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specific APIs &amp; .NET Standard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0860" y="1526087"/>
            <a:ext cx="11559103" cy="4505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endParaRPr lang="en-US" sz="1799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50857" y="6038516"/>
            <a:ext cx="11559104" cy="36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799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happens when you load .NET Standard-based library with platform-specific extensions</a:t>
            </a:r>
          </a:p>
        </p:txBody>
      </p:sp>
      <p:cxnSp>
        <p:nvCxnSpPr>
          <p:cNvPr id="23" name="Straight Arrow Connector 22"/>
          <p:cNvCxnSpPr>
            <a:cxnSpLocks/>
            <a:stCxn id="30" idx="3"/>
            <a:endCxn id="37" idx="2"/>
          </p:cNvCxnSpPr>
          <p:nvPr/>
        </p:nvCxnSpPr>
        <p:spPr>
          <a:xfrm flipV="1">
            <a:off x="7981520" y="3552229"/>
            <a:ext cx="2292935" cy="444359"/>
          </a:xfrm>
          <a:prstGeom prst="bentConnector2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911015" y="5247537"/>
            <a:ext cx="10814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 bwMode="auto">
          <a:xfrm>
            <a:off x="1041696" y="3414234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STANDARD-BASED CLASS LIBRARY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5070136" y="3414234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SUPPORTED EXTENSION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8370729" y="1939489"/>
            <a:ext cx="3359416" cy="1612738"/>
            <a:chOff x="8539513" y="1975101"/>
            <a:chExt cx="3428158" cy="1645738"/>
          </a:xfrm>
          <a:solidFill>
            <a:srgbClr val="4C5DB3"/>
          </a:solidFill>
        </p:grpSpPr>
        <p:sp>
          <p:nvSpPr>
            <p:cNvPr id="32" name="Rectangle 31"/>
            <p:cNvSpPr/>
            <p:nvPr/>
          </p:nvSpPr>
          <p:spPr bwMode="auto">
            <a:xfrm>
              <a:off x="8539513" y="19751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8691913" y="21275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8844313" y="22799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endPara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8996713" y="2432301"/>
              <a:ext cx="2970958" cy="1188538"/>
            </a:xfrm>
            <a:prstGeom prst="rect">
              <a:avLst/>
            </a:prstGeom>
            <a:grpFill/>
            <a:ln w="25400" cap="flat" cmpd="sng" algn="ctr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square" lIns="179161" tIns="143329" rIns="179161" bIns="143329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894035">
                <a:lnSpc>
                  <a:spcPct val="90000"/>
                </a:lnSpc>
                <a:defRPr/>
              </a:pPr>
              <a:r>
                <a:rPr lang="en-US" sz="1960" b="1" kern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  <a:latin typeface="Arial" charset="0"/>
                  <a:ea typeface="Arial" charset="0"/>
                  <a:cs typeface="Arial" charset="0"/>
                </a:rPr>
                <a:t>FRAMEWORK ASSEMBLIES</a:t>
              </a:r>
            </a:p>
          </p:txBody>
        </p:sp>
      </p:grpSp>
      <p:sp>
        <p:nvSpPr>
          <p:cNvPr id="39" name="Rectangle 38"/>
          <p:cNvSpPr/>
          <p:nvPr/>
        </p:nvSpPr>
        <p:spPr bwMode="auto">
          <a:xfrm>
            <a:off x="5070136" y="4665187"/>
            <a:ext cx="2911383" cy="1164705"/>
          </a:xfrm>
          <a:prstGeom prst="rect">
            <a:avLst/>
          </a:prstGeom>
          <a:solidFill>
            <a:srgbClr val="9B4DCA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UNSUPPORTED EXTENSION</a:t>
            </a:r>
          </a:p>
        </p:txBody>
      </p:sp>
      <p:cxnSp>
        <p:nvCxnSpPr>
          <p:cNvPr id="40" name="Straight Arrow Connector 39"/>
          <p:cNvCxnSpPr>
            <a:cxnSpLocks/>
            <a:stCxn id="28" idx="3"/>
            <a:endCxn id="39" idx="1"/>
          </p:cNvCxnSpPr>
          <p:nvPr/>
        </p:nvCxnSpPr>
        <p:spPr>
          <a:xfrm>
            <a:off x="3953080" y="3996586"/>
            <a:ext cx="1117057" cy="125095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041696" y="1939490"/>
            <a:ext cx="2911383" cy="1164705"/>
          </a:xfrm>
          <a:prstGeom prst="rect">
            <a:avLst/>
          </a:prstGeom>
          <a:solidFill>
            <a:srgbClr val="4C5DB3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179161" tIns="143329" rIns="179161" bIns="143329" numCol="1" rtlCol="0" anchor="ctr" anchorCtr="0" compatLnSpc="1">
            <a:prstTxWarp prst="textNoShape">
              <a:avLst/>
            </a:prstTxWarp>
          </a:bodyPr>
          <a:lstStyle/>
          <a:p>
            <a:pPr algn="ctr" defTabSz="894035">
              <a:lnSpc>
                <a:spcPct val="90000"/>
              </a:lnSpc>
              <a:defRPr/>
            </a:pPr>
            <a:r>
              <a:rPr lang="en-US" sz="196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" charset="0"/>
                <a:ea typeface="Arial" charset="0"/>
                <a:cs typeface="Arial" charset="0"/>
              </a:rPr>
              <a:t>YOUR .NET APPLICATION</a:t>
            </a:r>
          </a:p>
        </p:txBody>
      </p:sp>
      <p:cxnSp>
        <p:nvCxnSpPr>
          <p:cNvPr id="43" name="Straight Arrow Connector 42"/>
          <p:cNvCxnSpPr>
            <a:cxnSpLocks/>
            <a:stCxn id="41" idx="3"/>
            <a:endCxn id="32" idx="1"/>
          </p:cNvCxnSpPr>
          <p:nvPr/>
        </p:nvCxnSpPr>
        <p:spPr>
          <a:xfrm>
            <a:off x="3953080" y="2521843"/>
            <a:ext cx="441765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xplosion: 8 Points 55"/>
          <p:cNvSpPr/>
          <p:nvPr/>
        </p:nvSpPr>
        <p:spPr>
          <a:xfrm>
            <a:off x="8580557" y="4341540"/>
            <a:ext cx="3008378" cy="1655582"/>
          </a:xfrm>
          <a:prstGeom prst="irregularSeal1">
            <a:avLst/>
          </a:prstGeom>
          <a:solidFill>
            <a:srgbClr val="D83B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373"/>
            <a:r>
              <a:rPr lang="en-US" sz="2000" dirty="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rPr>
              <a:t>EXCEPTION</a:t>
            </a:r>
          </a:p>
        </p:txBody>
      </p:sp>
      <p:cxnSp>
        <p:nvCxnSpPr>
          <p:cNvPr id="61" name="Straight Arrow Connector 60"/>
          <p:cNvCxnSpPr>
            <a:cxnSpLocks/>
            <a:stCxn id="28" idx="3"/>
            <a:endCxn id="30" idx="1"/>
          </p:cNvCxnSpPr>
          <p:nvPr/>
        </p:nvCxnSpPr>
        <p:spPr>
          <a:xfrm>
            <a:off x="3953080" y="3996585"/>
            <a:ext cx="11170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18520" y="4014266"/>
            <a:ext cx="2540933" cy="693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TYPE</a:t>
            </a:r>
          </a:p>
          <a:p>
            <a:pPr algn="r" defTabSz="609373"/>
            <a:r>
              <a:rPr lang="en-US" sz="1960" dirty="0">
                <a:solidFill>
                  <a:prstClr val="black"/>
                </a:solidFill>
                <a:latin typeface="Arial" charset="0"/>
                <a:ea typeface="Arial" charset="0"/>
                <a:cs typeface="Arial" charset="0"/>
              </a:rPr>
              <a:t>FORWARDING</a:t>
            </a:r>
          </a:p>
        </p:txBody>
      </p:sp>
      <p:cxnSp>
        <p:nvCxnSpPr>
          <p:cNvPr id="65" name="Straight Arrow Connector 64"/>
          <p:cNvCxnSpPr>
            <a:cxnSpLocks/>
            <a:stCxn id="41" idx="2"/>
            <a:endCxn id="28" idx="0"/>
          </p:cNvCxnSpPr>
          <p:nvPr/>
        </p:nvCxnSpPr>
        <p:spPr>
          <a:xfrm>
            <a:off x="2497387" y="3104194"/>
            <a:ext cx="0" cy="31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83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9" grpId="0" animBg="1"/>
      <p:bldP spid="41" grpId="0" animBg="1"/>
      <p:bldP spid="56" grpId="0" animBg="1"/>
      <p:bldP spid="64" grpId="0"/>
      <p:bldP spid="6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7F8426-C074-468F-B0F5-3AF96CCB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7" y="2084172"/>
            <a:ext cx="11354714" cy="1162178"/>
          </a:xfrm>
        </p:spPr>
        <p:txBody>
          <a:bodyPr/>
          <a:lstStyle/>
          <a:p>
            <a:r>
              <a:rPr lang="en-US" dirty="0"/>
              <a:t>What is .NET Standard?</a:t>
            </a:r>
          </a:p>
        </p:txBody>
      </p:sp>
    </p:spTree>
    <p:extLst>
      <p:ext uri="{BB962C8B-B14F-4D97-AF65-F5344CB8AC3E}">
        <p14:creationId xmlns:p14="http://schemas.microsoft.com/office/powerpoint/2010/main" val="22182316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2E2435-0659-4FFA-A92E-F6AB38169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07"/>
          <a:stretch/>
        </p:blipFill>
        <p:spPr>
          <a:xfrm>
            <a:off x="908444" y="2841133"/>
            <a:ext cx="10375111" cy="27084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.NET Standard?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1391407"/>
          </a:xfrm>
        </p:spPr>
        <p:txBody>
          <a:bodyPr/>
          <a:lstStyle/>
          <a:p>
            <a:r>
              <a:rPr lang="en-US" dirty="0"/>
              <a:t>.NET Standard </a:t>
            </a:r>
            <a:r>
              <a:rPr lang="en-US" b="1" dirty="0"/>
              <a:t>is a specification </a:t>
            </a:r>
          </a:p>
          <a:p>
            <a:r>
              <a:rPr lang="en-US" dirty="0"/>
              <a:t>A set of APIs </a:t>
            </a:r>
            <a:r>
              <a:rPr lang="en-US" b="1" dirty="0"/>
              <a:t>all .NET platforms have to implement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E817CE-0228-4DA7-ABC2-EE664F39E6AC}"/>
              </a:ext>
            </a:extLst>
          </p:cNvPr>
          <p:cNvSpPr/>
          <p:nvPr/>
        </p:nvSpPr>
        <p:spPr>
          <a:xfrm>
            <a:off x="0" y="2849519"/>
            <a:ext cx="12192000" cy="3152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2800" dirty="0">
              <a:latin typeface="Righteous" panose="02010506000000020000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9A19F-36BA-44C2-BCB1-26553C05EC2D}"/>
              </a:ext>
            </a:extLst>
          </p:cNvPr>
          <p:cNvSpPr/>
          <p:nvPr/>
        </p:nvSpPr>
        <p:spPr>
          <a:xfrm>
            <a:off x="973885" y="2994728"/>
            <a:ext cx="42891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Standard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Core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.NET Framework</a:t>
            </a: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Xamarin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1E0621-4C7A-4D09-9E53-FF6D988681CC}"/>
              </a:ext>
            </a:extLst>
          </p:cNvPr>
          <p:cNvSpPr/>
          <p:nvPr/>
        </p:nvSpPr>
        <p:spPr>
          <a:xfrm>
            <a:off x="5497984" y="2994728"/>
            <a:ext cx="5743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  <a:br>
              <a:rPr lang="en-US" sz="3600" b="1" dirty="0">
                <a:solidFill>
                  <a:schemeClr val="bg1"/>
                </a:solidFill>
                <a:latin typeface="+mj-lt"/>
              </a:rPr>
            </a:br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+mj-lt"/>
              </a:rPr>
              <a:t>~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D2E8D-57DC-4B78-AFC4-E06EF32744CB}"/>
              </a:ext>
            </a:extLst>
          </p:cNvPr>
          <p:cNvSpPr/>
          <p:nvPr/>
        </p:nvSpPr>
        <p:spPr>
          <a:xfrm>
            <a:off x="6771606" y="2994728"/>
            <a:ext cx="4531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HTML specification</a:t>
            </a:r>
          </a:p>
          <a:p>
            <a:endParaRPr lang="en-US" sz="3600" b="1" dirty="0">
              <a:solidFill>
                <a:schemeClr val="bg1"/>
              </a:solidFill>
              <a:latin typeface="+mj-lt"/>
            </a:endParaRPr>
          </a:p>
          <a:p>
            <a:r>
              <a:rPr lang="en-US" sz="3600" b="1" dirty="0">
                <a:solidFill>
                  <a:schemeClr val="bg1"/>
                </a:solidFill>
                <a:latin typeface="+mj-lt"/>
              </a:rPr>
              <a:t>Browsers</a:t>
            </a:r>
          </a:p>
        </p:txBody>
      </p:sp>
    </p:spTree>
    <p:extLst>
      <p:ext uri="{BB962C8B-B14F-4D97-AF65-F5344CB8AC3E}">
        <p14:creationId xmlns:p14="http://schemas.microsoft.com/office/powerpoint/2010/main" val="23585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126CE-890B-44C6-A938-251F25350203}"/>
              </a:ext>
            </a:extLst>
          </p:cNvPr>
          <p:cNvGrpSpPr/>
          <p:nvPr/>
        </p:nvGrpSpPr>
        <p:grpSpPr>
          <a:xfrm>
            <a:off x="466569" y="1426699"/>
            <a:ext cx="3374098" cy="4774281"/>
            <a:chOff x="466569" y="1426699"/>
            <a:chExt cx="3374098" cy="4774281"/>
          </a:xfrm>
        </p:grpSpPr>
        <p:sp>
          <p:nvSpPr>
            <p:cNvPr id="88" name="Rectangle 87"/>
            <p:cNvSpPr/>
            <p:nvPr/>
          </p:nvSpPr>
          <p:spPr bwMode="auto">
            <a:xfrm>
              <a:off x="466569" y="1426699"/>
              <a:ext cx="3374098" cy="4774281"/>
            </a:xfrm>
            <a:prstGeom prst="rect">
              <a:avLst/>
            </a:prstGeom>
            <a:solidFill>
              <a:schemeClr val="accent3"/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6569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/>
            <a:p>
              <a:pPr algn="ctr" defTabSz="895882">
                <a:lnSpc>
                  <a:spcPct val="90000"/>
                </a:lnSpc>
              </a:pPr>
              <a:r>
                <a:rPr lang="en-US" sz="2800" b="1" kern="0" dirty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Calibri" panose="020F0502020204030204"/>
                  <a:cs typeface="Segoe UI Semibold" panose="020B0702040204020203" pitchFamily="34" charset="0"/>
                </a:rPr>
                <a:t>.NET FRAMEWORK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94B9C7C-F6CD-4093-B8A3-7D77BC25DE27}"/>
              </a:ext>
            </a:extLst>
          </p:cNvPr>
          <p:cNvGrpSpPr/>
          <p:nvPr/>
        </p:nvGrpSpPr>
        <p:grpSpPr>
          <a:xfrm>
            <a:off x="4121853" y="1426700"/>
            <a:ext cx="3374098" cy="4774280"/>
            <a:chOff x="4121853" y="1426700"/>
            <a:chExt cx="3374098" cy="4774280"/>
          </a:xfrm>
        </p:grpSpPr>
        <p:sp>
          <p:nvSpPr>
            <p:cNvPr id="86" name="Rectangle 85"/>
            <p:cNvSpPr/>
            <p:nvPr/>
          </p:nvSpPr>
          <p:spPr bwMode="auto">
            <a:xfrm>
              <a:off x="4121853" y="1426700"/>
              <a:ext cx="3374098" cy="4774280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121853" y="1426700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.NET CORE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0874CE-27DB-4AC3-8269-F8CD8EC7863F}"/>
              </a:ext>
            </a:extLst>
          </p:cNvPr>
          <p:cNvGrpSpPr/>
          <p:nvPr/>
        </p:nvGrpSpPr>
        <p:grpSpPr>
          <a:xfrm>
            <a:off x="7777138" y="1426700"/>
            <a:ext cx="3374098" cy="4774279"/>
            <a:chOff x="7777138" y="1426700"/>
            <a:chExt cx="3374098" cy="4774279"/>
          </a:xfrm>
        </p:grpSpPr>
        <p:sp>
          <p:nvSpPr>
            <p:cNvPr id="84" name="Rectangle 83"/>
            <p:cNvSpPr/>
            <p:nvPr/>
          </p:nvSpPr>
          <p:spPr bwMode="auto">
            <a:xfrm>
              <a:off x="7777138" y="1426700"/>
              <a:ext cx="3374098" cy="4774279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179213" tIns="143370" rIns="179213" bIns="14337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894287">
                <a:lnSpc>
                  <a:spcPct val="90000"/>
                </a:lnSpc>
              </a:pPr>
              <a:r>
                <a:rPr lang="en-US" sz="3600" kern="0" dirty="0">
                  <a:gradFill>
                    <a:gsLst>
                      <a:gs pos="14679">
                        <a:srgbClr val="FFFFFF"/>
                      </a:gs>
                      <a:gs pos="38000">
                        <a:srgbClr val="FFFFFF"/>
                      </a:gs>
                    </a:gsLst>
                    <a:lin ang="5400000" scaled="1"/>
                  </a:gradFill>
                  <a:latin typeface="Segoe UI Light"/>
                </a:rPr>
                <a:t> 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777138" y="1426701"/>
              <a:ext cx="3374098" cy="75954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square" lIns="179213" tIns="143370" rIns="179213" bIns="143370" rtlCol="0" anchor="ctr">
              <a:noAutofit/>
            </a:bodyPr>
            <a:lstStyle>
              <a:defPPr>
                <a:defRPr lang="en-US"/>
              </a:defPPr>
              <a:lvl1pPr algn="ctr" defTabSz="914224">
                <a:lnSpc>
                  <a:spcPct val="90000"/>
                </a:lnSpc>
                <a:defRPr sz="2000" kern="0">
                  <a:gradFill>
                    <a:gsLst>
                      <a:gs pos="125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defRPr>
              </a:lvl1pPr>
            </a:lstStyle>
            <a:p>
              <a:pPr defTabSz="1218512"/>
              <a:r>
                <a:rPr lang="en-US" sz="2800" b="1" dirty="0">
                  <a:latin typeface="Calibri" panose="020F0502020204030204"/>
                </a:rPr>
                <a:t>XAMARIN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in context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280F51-98C9-47DA-B7C5-E5962093ABDA}"/>
              </a:ext>
            </a:extLst>
          </p:cNvPr>
          <p:cNvSpPr txBox="1"/>
          <p:nvPr/>
        </p:nvSpPr>
        <p:spPr>
          <a:xfrm>
            <a:off x="466568" y="4438173"/>
            <a:ext cx="10684667" cy="17628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lIns="179213" tIns="143370" rIns="179213" bIns="143370" rtlCol="0" anchor="ctr">
            <a:noAutofit/>
          </a:bodyPr>
          <a:lstStyle>
            <a:defPPr>
              <a:defRPr lang="en-US"/>
            </a:defPPr>
            <a:lvl1pPr algn="ctr" defTabSz="914224">
              <a:lnSpc>
                <a:spcPct val="90000"/>
              </a:lnSpc>
              <a:defRPr sz="2000" kern="0">
                <a:gradFill>
                  <a:gsLst>
                    <a:gs pos="125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pPr defTabSz="1218512"/>
            <a:r>
              <a:rPr lang="en-US" sz="4400" b="1" dirty="0">
                <a:solidFill>
                  <a:schemeClr val="bg1"/>
                </a:solidFill>
                <a:latin typeface="Calibri" panose="020F0502020204030204"/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1657244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664EA-0EF5-47D4-8F23-63838B86E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55290"/>
          </a:xfrm>
        </p:spPr>
        <p:txBody>
          <a:bodyPr numCol="3">
            <a:normAutofit/>
          </a:bodyPr>
          <a:lstStyle/>
          <a:p>
            <a:pPr marL="0" indent="0">
              <a:buNone/>
            </a:pPr>
            <a:r>
              <a:rPr lang="en-US" sz="1200" dirty="0"/>
              <a:t>Microsoft.Win32.SafeHandles</a:t>
            </a:r>
          </a:p>
          <a:p>
            <a:pPr marL="0" indent="0">
              <a:buNone/>
            </a:pPr>
            <a:r>
              <a:rPr lang="en-US" sz="1200" dirty="0"/>
              <a:t>System</a:t>
            </a:r>
          </a:p>
          <a:p>
            <a:pPr marL="0" indent="0">
              <a:buNone/>
            </a:pPr>
            <a:r>
              <a:rPr lang="en-US" sz="1200" dirty="0" err="1"/>
              <a:t>System.CodeDom.Compiler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System.Collections.Concurrent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System.Collections.Generic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System.Collections.ObjectModel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System.Collections.Specialized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System.ComponentModel.Design.Serialization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System.Configuration.Assemblies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System.Data.Common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System.Data.SqlTypes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System.Diagnostics.CodeAnalysis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System.Diagnostics.Contracts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System.Diagnostics.SymbolStore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System.Diagnostics.Tracing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System.Drawing</a:t>
            </a:r>
          </a:p>
          <a:p>
            <a:pPr marL="0" indent="0">
              <a:buNone/>
            </a:pPr>
            <a:r>
              <a:rPr lang="en-US" sz="1200" dirty="0" err="1"/>
              <a:t>System.Dynamic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System.Globalization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System.IO</a:t>
            </a:r>
          </a:p>
          <a:p>
            <a:pPr marL="0" indent="0">
              <a:buNone/>
            </a:pPr>
            <a:r>
              <a:rPr lang="en-US" sz="1200" dirty="0" err="1"/>
              <a:t>System.IO.Compression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System.IO.IsolatedStorage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System.IO.MemoryMappedFiles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System.IO.Pipes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System.Linq.Expressions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System.Net.Cache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System.Net.Http.Headers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System.Net.Mail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System.Net.Mime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System.Net.NetworkInformation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System.Net.WebSockets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System.Numerics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System.Reflection.Emit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System.Resources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System.Runtime.CompilerServices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System.Runtime.ConstrainedExecution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System.Runtime.ExceptionServices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System.Runtime.InteropServices.ComTypes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System.Runtime.Serialization.Formatters.Binary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System.Runtime.Serialization.Json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System.Runtime.Versioning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System.Security.Authentication.ExtendedProtection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System.Security.Claims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System.Security.Cryptography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System.Security.Cryptography.X509Certificates</a:t>
            </a:r>
          </a:p>
          <a:p>
            <a:pPr marL="0" indent="0">
              <a:buNone/>
            </a:pPr>
            <a:r>
              <a:rPr lang="en-US" sz="1200" dirty="0" err="1"/>
              <a:t>System.Security.Permissions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System.Security.Principal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System.Text.RegularExpressions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System.Threading.Tasks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System.Timers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System.Transactions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System.Windows.Input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System.Xml.Linq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System.Xml.Resolvers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System.Xml.Schema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System.Xml.Serialization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System.Xml.XPath</a:t>
            </a: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System.Xml.Xsl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45369-B925-4246-A823-FEC41DBD9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 .NET Standard?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329244-DAE5-44A4-9671-F9C50821D621}"/>
              </a:ext>
            </a:extLst>
          </p:cNvPr>
          <p:cNvSpPr/>
          <p:nvPr/>
        </p:nvSpPr>
        <p:spPr bwMode="auto">
          <a:xfrm rot="21355876">
            <a:off x="920212" y="2905919"/>
            <a:ext cx="9593234" cy="180817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All the foundational APIs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~37k APIs in .NET Standard 2.0</a:t>
            </a:r>
          </a:p>
        </p:txBody>
      </p:sp>
    </p:spTree>
    <p:extLst>
      <p:ext uri="{BB962C8B-B14F-4D97-AF65-F5344CB8AC3E}">
        <p14:creationId xmlns:p14="http://schemas.microsoft.com/office/powerpoint/2010/main" val="36929938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CA58-58D5-4AD4-B0F0-FDEAB67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 of .NET Standard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DD4CDE-9A9B-4B29-8502-43ED6BCB4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61" y="1350952"/>
            <a:ext cx="8396085" cy="4570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6F78B6-5A3F-482F-A187-7FD1155655B4}"/>
              </a:ext>
            </a:extLst>
          </p:cNvPr>
          <p:cNvSpPr/>
          <p:nvPr/>
        </p:nvSpPr>
        <p:spPr bwMode="auto">
          <a:xfrm rot="21161298">
            <a:off x="306519" y="2850687"/>
            <a:ext cx="9593234" cy="180817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Don’t worry about it.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rPr>
              <a:t>Start with .NET Standard 2.0.</a:t>
            </a:r>
          </a:p>
        </p:txBody>
      </p:sp>
    </p:spTree>
    <p:extLst>
      <p:ext uri="{BB962C8B-B14F-4D97-AF65-F5344CB8AC3E}">
        <p14:creationId xmlns:p14="http://schemas.microsoft.com/office/powerpoint/2010/main" val="353005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3CDAF-5CD8-4584-BF6F-3D0D0FE0E9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125949"/>
          </a:xfrm>
        </p:spPr>
        <p:txBody>
          <a:bodyPr/>
          <a:lstStyle/>
          <a:p>
            <a:r>
              <a:rPr lang="en-US" dirty="0"/>
              <a:t>Next version is planned here:</a:t>
            </a:r>
          </a:p>
          <a:p>
            <a:pPr lvl="1"/>
            <a:r>
              <a:rPr lang="en-US" dirty="0">
                <a:hlinkClick r:id="rId2"/>
              </a:rPr>
              <a:t>https://github.com/dotnet/standard/tree/master/docs/planning/netstandard-2.1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911225-425D-4EC2-84E7-66FA9C2D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Standard is also Open Source!</a:t>
            </a:r>
          </a:p>
        </p:txBody>
      </p:sp>
    </p:spTree>
    <p:extLst>
      <p:ext uri="{BB962C8B-B14F-4D97-AF65-F5344CB8AC3E}">
        <p14:creationId xmlns:p14="http://schemas.microsoft.com/office/powerpoint/2010/main" val="30305598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0BCF30-8CB4-4C87-B210-33A2EA2B0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91407"/>
          </a:xfrm>
        </p:spPr>
        <p:txBody>
          <a:bodyPr/>
          <a:lstStyle/>
          <a:p>
            <a:r>
              <a:rPr lang="en-US" dirty="0"/>
              <a:t>Visual Studio 2017</a:t>
            </a:r>
          </a:p>
          <a:p>
            <a:r>
              <a:rPr lang="en-US" dirty="0"/>
              <a:t>Use package reference not a </a:t>
            </a:r>
            <a:r>
              <a:rPr lang="en-US" dirty="0" err="1"/>
              <a:t>nuget</a:t>
            </a:r>
            <a:r>
              <a:rPr lang="en-US" dirty="0"/>
              <a:t> </a:t>
            </a:r>
            <a:r>
              <a:rPr lang="en-US" dirty="0" err="1"/>
              <a:t>package.config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57BAC4-A011-435A-A002-32460B2A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requirement</a:t>
            </a:r>
          </a:p>
        </p:txBody>
      </p:sp>
    </p:spTree>
    <p:extLst>
      <p:ext uri="{BB962C8B-B14F-4D97-AF65-F5344CB8AC3E}">
        <p14:creationId xmlns:p14="http://schemas.microsoft.com/office/powerpoint/2010/main" val="14450204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1245976-3b4d-4794-a754-317688483df2"/>
    <ds:schemaRef ds:uri="http://purl.org/dc/elements/1.1/"/>
    <ds:schemaRef ds:uri="569b343d-e775-480b-9b2b-6a6986deb9b0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4017</TotalTime>
  <Words>1577</Words>
  <Application>Microsoft Office PowerPoint</Application>
  <PresentationFormat>Widescreen</PresentationFormat>
  <Paragraphs>300</Paragraphs>
  <Slides>26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Consolas</vt:lpstr>
      <vt:lpstr>Righteous</vt:lpstr>
      <vt:lpstr>Segoe UI</vt:lpstr>
      <vt:lpstr>Segoe UI Light</vt:lpstr>
      <vt:lpstr>Segoe UI Semibold</vt:lpstr>
      <vt:lpstr>Wingdings</vt:lpstr>
      <vt:lpstr>Dotnet_Template</vt:lpstr>
      <vt:lpstr>PowerPoint Presentation</vt:lpstr>
      <vt:lpstr>Building great libraries using .NET Standard</vt:lpstr>
      <vt:lpstr>What is .NET Standard?</vt:lpstr>
      <vt:lpstr>What is .NET Standard?</vt:lpstr>
      <vt:lpstr>.NET Standard in context</vt:lpstr>
      <vt:lpstr>What’s in .NET Standard?</vt:lpstr>
      <vt:lpstr>Versions of .NET Standard</vt:lpstr>
      <vt:lpstr>.NET Standard is also Open Source!</vt:lpstr>
      <vt:lpstr>Minimum requirement</vt:lpstr>
      <vt:lpstr>Using platform-specific APIs from .NET Standard </vt:lpstr>
      <vt:lpstr>Windows Compatibility Pack</vt:lpstr>
      <vt:lpstr>Detecting usage of unsupported APIs</vt:lpstr>
      <vt:lpstr>Multi-Targeting Best Practices</vt:lpstr>
      <vt:lpstr>.NET Standard &amp; .NET Framework</vt:lpstr>
      <vt:lpstr>Sorry.</vt:lpstr>
      <vt:lpstr>PowerPoint Presentation</vt:lpstr>
      <vt:lpstr>Versioning</vt:lpstr>
      <vt:lpstr>Versioning</vt:lpstr>
      <vt:lpstr>Best Practices</vt:lpstr>
      <vt:lpstr>Q &amp; A</vt:lpstr>
      <vt:lpstr>Likely questions</vt:lpstr>
      <vt:lpstr>What can you reference from .NET Standard?</vt:lpstr>
      <vt:lpstr>.NET Standard under the hood</vt:lpstr>
      <vt:lpstr>.NET Standard under the hood</vt:lpstr>
      <vt:lpstr>Platform specific APIs &amp; .NET Standard</vt:lpstr>
      <vt:lpstr>Platform specific APIs &amp; .NET Standard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Aaron Pongtongmuang</cp:lastModifiedBy>
  <cp:revision>3</cp:revision>
  <dcterms:created xsi:type="dcterms:W3CDTF">2018-01-09T22:22:16Z</dcterms:created>
  <dcterms:modified xsi:type="dcterms:W3CDTF">2018-10-26T10:09:00Z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