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266" r:id="rId7"/>
    <p:sldId id="273" r:id="rId8"/>
    <p:sldId id="263" r:id="rId9"/>
    <p:sldId id="264" r:id="rId10"/>
    <p:sldId id="284" r:id="rId11"/>
    <p:sldId id="267" r:id="rId12"/>
    <p:sldId id="269" r:id="rId13"/>
    <p:sldId id="285" r:id="rId14"/>
    <p:sldId id="270" r:id="rId15"/>
    <p:sldId id="275" r:id="rId16"/>
    <p:sldId id="276" r:id="rId17"/>
    <p:sldId id="282" r:id="rId18"/>
    <p:sldId id="286" r:id="rId19"/>
    <p:sldId id="1825" r:id="rId20"/>
    <p:sldId id="1822" r:id="rId21"/>
    <p:sldId id="1819" r:id="rId22"/>
    <p:sldId id="1818" r:id="rId23"/>
    <p:sldId id="1824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73"/>
            <p14:sldId id="263"/>
            <p14:sldId id="264"/>
            <p14:sldId id="284"/>
            <p14:sldId id="267"/>
            <p14:sldId id="269"/>
            <p14:sldId id="285"/>
            <p14:sldId id="270"/>
            <p14:sldId id="275"/>
            <p14:sldId id="276"/>
            <p14:sldId id="282"/>
            <p14:sldId id="286"/>
            <p14:sldId id="1825"/>
            <p14:sldId id="1822"/>
            <p14:sldId id="1819"/>
            <p14:sldId id="1818"/>
            <p14:sldId id="1824"/>
            <p14:sldId id="274"/>
          </p14:sldIdLst>
        </p14:section>
        <p14:section name="Default Section" id="{A27B40B6-DFDB-4099-A70A-882A40EFF4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9C551-CBA7-489D-89A0-93007072F63B}" v="32" dt="2018-10-30T15:19:1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18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hep S." userId="155e2333a0b653ac" providerId="LiveId" clId="{5049C551-CBA7-489D-89A0-93007072F63B}"/>
    <pc:docChg chg="undo custSel addSld delSld modSld modSection">
      <pc:chgData name="Suthep S." userId="155e2333a0b653ac" providerId="LiveId" clId="{5049C551-CBA7-489D-89A0-93007072F63B}" dt="2018-10-30T15:19:13.886" v="472" actId="20577"/>
      <pc:docMkLst>
        <pc:docMk/>
      </pc:docMkLst>
      <pc:sldChg chg="modSp">
        <pc:chgData name="Suthep S." userId="155e2333a0b653ac" providerId="LiveId" clId="{5049C551-CBA7-489D-89A0-93007072F63B}" dt="2018-10-27T07:53:48.886" v="471" actId="403"/>
        <pc:sldMkLst>
          <pc:docMk/>
          <pc:sldMk cId="477504486" sldId="257"/>
        </pc:sldMkLst>
        <pc:spChg chg="mod">
          <ac:chgData name="Suthep S." userId="155e2333a0b653ac" providerId="LiveId" clId="{5049C551-CBA7-489D-89A0-93007072F63B}" dt="2018-10-27T05:04:49.922" v="158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Suthep S." userId="155e2333a0b653ac" providerId="LiveId" clId="{5049C551-CBA7-489D-89A0-93007072F63B}" dt="2018-10-27T07:53:48.886" v="471" actId="403"/>
          <ac:spMkLst>
            <pc:docMk/>
            <pc:sldMk cId="477504486" sldId="257"/>
            <ac:spMk id="3" creationId="{2BA8E374-5793-40F2-A7B7-2D8AB053A278}"/>
          </ac:spMkLst>
        </pc:spChg>
      </pc:sldChg>
      <pc:sldChg chg="modSp">
        <pc:chgData name="Suthep S." userId="155e2333a0b653ac" providerId="LiveId" clId="{5049C551-CBA7-489D-89A0-93007072F63B}" dt="2018-10-26T10:16:21.680" v="43" actId="20577"/>
        <pc:sldMkLst>
          <pc:docMk/>
          <pc:sldMk cId="1507861551" sldId="263"/>
        </pc:sldMkLst>
        <pc:spChg chg="mod">
          <ac:chgData name="Suthep S." userId="155e2333a0b653ac" providerId="LiveId" clId="{5049C551-CBA7-489D-89A0-93007072F63B}" dt="2018-10-26T10:16:21.680" v="43" actId="20577"/>
          <ac:spMkLst>
            <pc:docMk/>
            <pc:sldMk cId="1507861551" sldId="263"/>
            <ac:spMk id="6" creationId="{6F83B990-E57E-4D46-B607-6DC5F5E051D9}"/>
          </ac:spMkLst>
        </pc:spChg>
      </pc:sldChg>
      <pc:sldChg chg="modSp">
        <pc:chgData name="Suthep S." userId="155e2333a0b653ac" providerId="LiveId" clId="{5049C551-CBA7-489D-89A0-93007072F63B}" dt="2018-10-26T10:15:44.110" v="0" actId="20577"/>
        <pc:sldMkLst>
          <pc:docMk/>
          <pc:sldMk cId="411537452" sldId="266"/>
        </pc:sldMkLst>
        <pc:spChg chg="mod">
          <ac:chgData name="Suthep S." userId="155e2333a0b653ac" providerId="LiveId" clId="{5049C551-CBA7-489D-89A0-93007072F63B}" dt="2018-10-26T10:15:44.110" v="0" actId="20577"/>
          <ac:spMkLst>
            <pc:docMk/>
            <pc:sldMk cId="411537452" sldId="266"/>
            <ac:spMk id="2" creationId="{E35D7ADB-3586-4E3F-9FDB-979806F1BF4D}"/>
          </ac:spMkLst>
        </pc:spChg>
      </pc:sldChg>
      <pc:sldChg chg="modSp">
        <pc:chgData name="Suthep S." userId="155e2333a0b653ac" providerId="LiveId" clId="{5049C551-CBA7-489D-89A0-93007072F63B}" dt="2018-10-26T10:16:01.666" v="6" actId="207"/>
        <pc:sldMkLst>
          <pc:docMk/>
          <pc:sldMk cId="3582014524" sldId="273"/>
        </pc:sldMkLst>
        <pc:spChg chg="mod">
          <ac:chgData name="Suthep S." userId="155e2333a0b653ac" providerId="LiveId" clId="{5049C551-CBA7-489D-89A0-93007072F63B}" dt="2018-10-26T10:16:01.666" v="6" actId="207"/>
          <ac:spMkLst>
            <pc:docMk/>
            <pc:sldMk cId="3582014524" sldId="273"/>
            <ac:spMk id="2" creationId="{DDE7B6EF-6637-4156-9FBB-362F0437179D}"/>
          </ac:spMkLst>
        </pc:spChg>
        <pc:spChg chg="mod">
          <ac:chgData name="Suthep S." userId="155e2333a0b653ac" providerId="LiveId" clId="{5049C551-CBA7-489D-89A0-93007072F63B}" dt="2018-10-26T10:15:54.980" v="4" actId="207"/>
          <ac:spMkLst>
            <pc:docMk/>
            <pc:sldMk cId="3582014524" sldId="273"/>
            <ac:spMk id="3" creationId="{42422823-1AC6-4572-B515-CF0F5A4B9680}"/>
          </ac:spMkLst>
        </pc:spChg>
      </pc:sldChg>
      <pc:sldChg chg="addSp modSp">
        <pc:chgData name="Suthep S." userId="155e2333a0b653ac" providerId="LiveId" clId="{5049C551-CBA7-489D-89A0-93007072F63B}" dt="2018-10-30T15:19:13.886" v="472" actId="20577"/>
        <pc:sldMkLst>
          <pc:docMk/>
          <pc:sldMk cId="1258329991" sldId="274"/>
        </pc:sldMkLst>
        <pc:spChg chg="add mod">
          <ac:chgData name="Suthep S." userId="155e2333a0b653ac" providerId="LiveId" clId="{5049C551-CBA7-489D-89A0-93007072F63B}" dt="2018-10-30T15:19:13.886" v="472" actId="20577"/>
          <ac:spMkLst>
            <pc:docMk/>
            <pc:sldMk cId="1258329991" sldId="274"/>
            <ac:spMk id="2" creationId="{CFAB3461-5FFC-44BB-9D2A-3AAAF9A7105A}"/>
          </ac:spMkLst>
        </pc:spChg>
      </pc:sldChg>
      <pc:sldChg chg="modSp add">
        <pc:chgData name="Suthep S." userId="155e2333a0b653ac" providerId="LiveId" clId="{5049C551-CBA7-489D-89A0-93007072F63B}" dt="2018-10-27T05:38:50.735" v="337" actId="113"/>
        <pc:sldMkLst>
          <pc:docMk/>
          <pc:sldMk cId="2633545979" sldId="286"/>
        </pc:sldMkLst>
        <pc:spChg chg="mod">
          <ac:chgData name="Suthep S." userId="155e2333a0b653ac" providerId="LiveId" clId="{5049C551-CBA7-489D-89A0-93007072F63B}" dt="2018-10-27T05:34:52.531" v="212" actId="20577"/>
          <ac:spMkLst>
            <pc:docMk/>
            <pc:sldMk cId="2633545979" sldId="286"/>
            <ac:spMk id="3" creationId="{4D6FEFBB-5DFC-4490-BA6A-1BC45DEA5EC8}"/>
          </ac:spMkLst>
        </pc:spChg>
        <pc:spChg chg="mod">
          <ac:chgData name="Suthep S." userId="155e2333a0b653ac" providerId="LiveId" clId="{5049C551-CBA7-489D-89A0-93007072F63B}" dt="2018-10-27T05:38:50.735" v="337" actId="113"/>
          <ac:spMkLst>
            <pc:docMk/>
            <pc:sldMk cId="2633545979" sldId="286"/>
            <ac:spMk id="6" creationId="{6F83B990-E57E-4D46-B607-6DC5F5E051D9}"/>
          </ac:spMkLst>
        </pc:spChg>
      </pc:sldChg>
      <pc:sldChg chg="add">
        <pc:chgData name="Suthep S." userId="155e2333a0b653ac" providerId="LiveId" clId="{5049C551-CBA7-489D-89A0-93007072F63B}" dt="2018-10-27T05:35:44.663" v="289"/>
        <pc:sldMkLst>
          <pc:docMk/>
          <pc:sldMk cId="3886661238" sldId="1818"/>
        </pc:sldMkLst>
      </pc:sldChg>
      <pc:sldChg chg="modSp add">
        <pc:chgData name="Suthep S." userId="155e2333a0b653ac" providerId="LiveId" clId="{5049C551-CBA7-489D-89A0-93007072F63B}" dt="2018-10-27T05:36:39.492" v="302" actId="404"/>
        <pc:sldMkLst>
          <pc:docMk/>
          <pc:sldMk cId="2701260957" sldId="1819"/>
        </pc:sldMkLst>
        <pc:graphicFrameChg chg="mod">
          <ac:chgData name="Suthep S." userId="155e2333a0b653ac" providerId="LiveId" clId="{5049C551-CBA7-489D-89A0-93007072F63B}" dt="2018-10-27T05:36:39.492" v="302" actId="404"/>
          <ac:graphicFrameMkLst>
            <pc:docMk/>
            <pc:sldMk cId="2701260957" sldId="1819"/>
            <ac:graphicFrameMk id="11" creationId="{0E8CEBA9-B03F-4640-BB2A-80C5DE968D64}"/>
          </ac:graphicFrameMkLst>
        </pc:graphicFrameChg>
      </pc:sldChg>
      <pc:sldChg chg="add">
        <pc:chgData name="Suthep S." userId="155e2333a0b653ac" providerId="LiveId" clId="{5049C551-CBA7-489D-89A0-93007072F63B}" dt="2018-10-27T05:35:44.663" v="289"/>
        <pc:sldMkLst>
          <pc:docMk/>
          <pc:sldMk cId="333248889" sldId="1822"/>
        </pc:sldMkLst>
      </pc:sldChg>
      <pc:sldChg chg="add">
        <pc:chgData name="Suthep S." userId="155e2333a0b653ac" providerId="LiveId" clId="{5049C551-CBA7-489D-89A0-93007072F63B}" dt="2018-10-27T05:35:44.663" v="289"/>
        <pc:sldMkLst>
          <pc:docMk/>
          <pc:sldMk cId="3087251783" sldId="1824"/>
        </pc:sldMkLst>
      </pc:sldChg>
      <pc:sldChg chg="addSp delSp modSp add">
        <pc:chgData name="Suthep S." userId="155e2333a0b653ac" providerId="LiveId" clId="{5049C551-CBA7-489D-89A0-93007072F63B}" dt="2018-10-27T05:39:00.487" v="340" actId="1076"/>
        <pc:sldMkLst>
          <pc:docMk/>
          <pc:sldMk cId="263324648" sldId="1825"/>
        </pc:sldMkLst>
        <pc:spChg chg="del">
          <ac:chgData name="Suthep S." userId="155e2333a0b653ac" providerId="LiveId" clId="{5049C551-CBA7-489D-89A0-93007072F63B}" dt="2018-10-27T05:38:19.757" v="317" actId="478"/>
          <ac:spMkLst>
            <pc:docMk/>
            <pc:sldMk cId="263324648" sldId="1825"/>
            <ac:spMk id="2" creationId="{0CEC6284-B474-4661-B6F5-01E520CF2B54}"/>
          </ac:spMkLst>
        </pc:spChg>
        <pc:spChg chg="mod">
          <ac:chgData name="Suthep S." userId="155e2333a0b653ac" providerId="LiveId" clId="{5049C551-CBA7-489D-89A0-93007072F63B}" dt="2018-10-27T05:38:58.088" v="339" actId="20577"/>
          <ac:spMkLst>
            <pc:docMk/>
            <pc:sldMk cId="263324648" sldId="1825"/>
            <ac:spMk id="3" creationId="{4DF5A685-25B0-435E-87E8-21F0163ABB75}"/>
          </ac:spMkLst>
        </pc:spChg>
        <pc:picChg chg="add mod">
          <ac:chgData name="Suthep S." userId="155e2333a0b653ac" providerId="LiveId" clId="{5049C551-CBA7-489D-89A0-93007072F63B}" dt="2018-10-27T05:39:00.487" v="340" actId="1076"/>
          <ac:picMkLst>
            <pc:docMk/>
            <pc:sldMk cId="263324648" sldId="1825"/>
            <ac:picMk id="4" creationId="{685B92BA-8834-452F-8FC9-6847A64B5E49}"/>
          </ac:picMkLst>
        </pc:picChg>
        <pc:picChg chg="add mod">
          <ac:chgData name="Suthep S." userId="155e2333a0b653ac" providerId="LiveId" clId="{5049C551-CBA7-489D-89A0-93007072F63B}" dt="2018-10-27T05:38:31.468" v="322" actId="14100"/>
          <ac:picMkLst>
            <pc:docMk/>
            <pc:sldMk cId="263324648" sldId="1825"/>
            <ac:picMk id="5" creationId="{970D9C2B-7B16-4021-AEAB-5CFB82EC44E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76870-C444-4593-837A-4C7A264103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AB837-D9E5-4F21-B833-612F556E396A}">
      <dgm:prSet phldrT="[Text]"/>
      <dgm:spPr/>
      <dgm:t>
        <a:bodyPr/>
        <a:lstStyle/>
        <a:p>
          <a:r>
            <a:rPr lang="en-US" noProof="0" dirty="0"/>
            <a:t>2019</a:t>
          </a:r>
        </a:p>
      </dgm:t>
    </dgm:pt>
    <dgm:pt modelId="{C04D85A8-4CFF-4084-AB5B-93B708EBD87D}" type="parTrans" cxnId="{E8F51C6A-C776-40EC-A784-6184894687BD}">
      <dgm:prSet/>
      <dgm:spPr/>
      <dgm:t>
        <a:bodyPr/>
        <a:lstStyle/>
        <a:p>
          <a:endParaRPr lang="en-US"/>
        </a:p>
      </dgm:t>
    </dgm:pt>
    <dgm:pt modelId="{1A580F5F-E0D6-488B-B924-62F1048AEF66}" type="sibTrans" cxnId="{E8F51C6A-C776-40EC-A784-6184894687BD}">
      <dgm:prSet/>
      <dgm:spPr/>
      <dgm:t>
        <a:bodyPr/>
        <a:lstStyle/>
        <a:p>
          <a:endParaRPr lang="en-US"/>
        </a:p>
      </dgm:t>
    </dgm:pt>
    <dgm:pt modelId="{9C59D9B0-F3ED-4F8F-8C21-2AAFC627D112}">
      <dgm:prSet phldrT="[Text]"/>
      <dgm:spPr/>
      <dgm:t>
        <a:bodyPr/>
        <a:lstStyle/>
        <a:p>
          <a:r>
            <a:rPr lang="en-US" noProof="0" dirty="0"/>
            <a:t>Cosmos DB provider</a:t>
          </a:r>
        </a:p>
      </dgm:t>
    </dgm:pt>
    <dgm:pt modelId="{F4EE1407-03C2-44CD-8F4E-2F4AAE07FFBB}" type="parTrans" cxnId="{A917E507-765E-422A-ABB5-0B1503020C58}">
      <dgm:prSet/>
      <dgm:spPr/>
      <dgm:t>
        <a:bodyPr/>
        <a:lstStyle/>
        <a:p>
          <a:endParaRPr lang="en-US"/>
        </a:p>
      </dgm:t>
    </dgm:pt>
    <dgm:pt modelId="{7E36DF2B-27DE-4067-AD1D-A39A907B6EBB}" type="sibTrans" cxnId="{A917E507-765E-422A-ABB5-0B1503020C58}">
      <dgm:prSet/>
      <dgm:spPr/>
      <dgm:t>
        <a:bodyPr/>
        <a:lstStyle/>
        <a:p>
          <a:endParaRPr lang="en-US"/>
        </a:p>
      </dgm:t>
    </dgm:pt>
    <dgm:pt modelId="{16C78260-1AB5-4C41-81DB-7B34D8F62F5C}">
      <dgm:prSet phldrT="[Text]"/>
      <dgm:spPr/>
      <dgm:t>
        <a:bodyPr/>
        <a:lstStyle/>
        <a:p>
          <a:r>
            <a:rPr lang="es-AR" noProof="0" dirty="0"/>
            <a:t>2018</a:t>
          </a:r>
        </a:p>
      </dgm:t>
    </dgm:pt>
    <dgm:pt modelId="{377777EB-6E53-430A-82BA-07BCD9CDCC86}" type="sibTrans" cxnId="{7F898F36-08FA-4805-8CEF-21323A38DC43}">
      <dgm:prSet/>
      <dgm:spPr/>
      <dgm:t>
        <a:bodyPr/>
        <a:lstStyle/>
        <a:p>
          <a:endParaRPr lang="en-US"/>
        </a:p>
      </dgm:t>
    </dgm:pt>
    <dgm:pt modelId="{A2E7F54A-2928-484C-8B69-B1AC080286CA}" type="parTrans" cxnId="{7F898F36-08FA-4805-8CEF-21323A38DC43}">
      <dgm:prSet/>
      <dgm:spPr/>
      <dgm:t>
        <a:bodyPr/>
        <a:lstStyle/>
        <a:p>
          <a:endParaRPr lang="en-US"/>
        </a:p>
      </dgm:t>
    </dgm:pt>
    <dgm:pt modelId="{761F1FEF-F398-45A5-ACE9-015613E2F2F2}">
      <dgm:prSet phldrT="[Text]"/>
      <dgm:spPr/>
      <dgm:t>
        <a:bodyPr/>
        <a:lstStyle/>
        <a:p>
          <a:r>
            <a:rPr lang="en-US" noProof="0" dirty="0"/>
            <a:t>Query tags</a:t>
          </a:r>
        </a:p>
      </dgm:t>
    </dgm:pt>
    <dgm:pt modelId="{5887C9B4-CDC6-47D0-8961-B58C07F74C77}" type="parTrans" cxnId="{403C7383-CAE1-4D65-A21F-9CC87FC8C6C7}">
      <dgm:prSet/>
      <dgm:spPr/>
      <dgm:t>
        <a:bodyPr/>
        <a:lstStyle/>
        <a:p>
          <a:endParaRPr lang="en-US"/>
        </a:p>
      </dgm:t>
    </dgm:pt>
    <dgm:pt modelId="{341D9F92-5287-4CA8-B1E1-1BFF83FD084F}" type="sibTrans" cxnId="{403C7383-CAE1-4D65-A21F-9CC87FC8C6C7}">
      <dgm:prSet/>
      <dgm:spPr/>
      <dgm:t>
        <a:bodyPr/>
        <a:lstStyle/>
        <a:p>
          <a:endParaRPr lang="en-US"/>
        </a:p>
      </dgm:t>
    </dgm:pt>
    <dgm:pt modelId="{C41C7DB5-3BF7-466D-A1F6-981A874F12A7}">
      <dgm:prSet/>
      <dgm:spPr/>
      <dgm:t>
        <a:bodyPr/>
        <a:lstStyle/>
        <a:p>
          <a:r>
            <a:rPr lang="en-US" noProof="0" dirty="0"/>
            <a:t>C# 8 support:</a:t>
          </a:r>
        </a:p>
      </dgm:t>
    </dgm:pt>
    <dgm:pt modelId="{E07D73F3-1538-45DF-A04C-80C79E995E96}" type="parTrans" cxnId="{7F1B1481-0CC0-4382-803D-A072D74F49A1}">
      <dgm:prSet/>
      <dgm:spPr/>
      <dgm:t>
        <a:bodyPr/>
        <a:lstStyle/>
        <a:p>
          <a:endParaRPr lang="en-US"/>
        </a:p>
      </dgm:t>
    </dgm:pt>
    <dgm:pt modelId="{7C119C75-8122-4333-B893-9A17F73EBF6D}" type="sibTrans" cxnId="{7F1B1481-0CC0-4382-803D-A072D74F49A1}">
      <dgm:prSet/>
      <dgm:spPr/>
      <dgm:t>
        <a:bodyPr/>
        <a:lstStyle/>
        <a:p>
          <a:endParaRPr lang="en-US"/>
        </a:p>
      </dgm:t>
    </dgm:pt>
    <dgm:pt modelId="{6DA89970-A145-49A3-8312-A9B7E4CAA57C}">
      <dgm:prSet/>
      <dgm:spPr/>
      <dgm:t>
        <a:bodyPr/>
        <a:lstStyle/>
        <a:p>
          <a:r>
            <a:rPr lang="en-US" noProof="0" dirty="0"/>
            <a:t>Nullable reference types</a:t>
          </a:r>
        </a:p>
      </dgm:t>
    </dgm:pt>
    <dgm:pt modelId="{DB9D9D35-49EF-4B66-8485-2EFCFB9184B1}" type="parTrans" cxnId="{4830ECE6-521C-493A-94B6-52940D105C0F}">
      <dgm:prSet/>
      <dgm:spPr/>
      <dgm:t>
        <a:bodyPr/>
        <a:lstStyle/>
        <a:p>
          <a:endParaRPr lang="en-US"/>
        </a:p>
      </dgm:t>
    </dgm:pt>
    <dgm:pt modelId="{A4DED24A-DCDA-4C55-8F06-7D0C128C9A82}" type="sibTrans" cxnId="{4830ECE6-521C-493A-94B6-52940D105C0F}">
      <dgm:prSet/>
      <dgm:spPr/>
      <dgm:t>
        <a:bodyPr/>
        <a:lstStyle/>
        <a:p>
          <a:endParaRPr lang="en-US"/>
        </a:p>
      </dgm:t>
    </dgm:pt>
    <dgm:pt modelId="{BA2B1418-6700-4A1F-B6C4-E7AC19F27963}">
      <dgm:prSet/>
      <dgm:spPr/>
      <dgm:t>
        <a:bodyPr/>
        <a:lstStyle/>
        <a:p>
          <a:r>
            <a:rPr lang="en-US" noProof="0" dirty="0"/>
            <a:t>Standard </a:t>
          </a:r>
          <a:r>
            <a:rPr lang="en-US" noProof="0" dirty="0" err="1"/>
            <a:t>IAsyncEnumerable</a:t>
          </a:r>
          <a:r>
            <a:rPr lang="en-US" noProof="0" dirty="0"/>
            <a:t>&lt;T&gt; interface</a:t>
          </a:r>
        </a:p>
      </dgm:t>
    </dgm:pt>
    <dgm:pt modelId="{720027A2-D77D-4FF1-9B4B-F55D3A5D2492}" type="parTrans" cxnId="{0C246D06-C093-4AFE-810F-40A0DEC733F7}">
      <dgm:prSet/>
      <dgm:spPr/>
      <dgm:t>
        <a:bodyPr/>
        <a:lstStyle/>
        <a:p>
          <a:endParaRPr lang="en-US"/>
        </a:p>
      </dgm:t>
    </dgm:pt>
    <dgm:pt modelId="{83B441F3-0FAC-4FEC-B9B1-E6965AE75495}" type="sibTrans" cxnId="{0C246D06-C093-4AFE-810F-40A0DEC733F7}">
      <dgm:prSet/>
      <dgm:spPr/>
      <dgm:t>
        <a:bodyPr/>
        <a:lstStyle/>
        <a:p>
          <a:endParaRPr lang="en-US"/>
        </a:p>
      </dgm:t>
    </dgm:pt>
    <dgm:pt modelId="{480EEC69-060C-412B-AED0-1637A86C3107}">
      <dgm:prSet phldrT="[Text]"/>
      <dgm:spPr/>
      <dgm:t>
        <a:bodyPr/>
        <a:lstStyle/>
        <a:p>
          <a:r>
            <a:rPr lang="en-US" noProof="0" dirty="0"/>
            <a:t>Improved LINQ implementation</a:t>
          </a:r>
          <a:endParaRPr lang="es-AR" noProof="0" dirty="0"/>
        </a:p>
      </dgm:t>
    </dgm:pt>
    <dgm:pt modelId="{D97C6032-CF58-4E01-9F4D-026984BA6B9A}" type="parTrans" cxnId="{F0776FAE-FB26-4321-9A7F-D3FCA2A73C76}">
      <dgm:prSet/>
      <dgm:spPr/>
      <dgm:t>
        <a:bodyPr/>
        <a:lstStyle/>
        <a:p>
          <a:endParaRPr lang="en-US"/>
        </a:p>
      </dgm:t>
    </dgm:pt>
    <dgm:pt modelId="{921EB0EA-A057-43AE-8EB0-7ABB135B7548}" type="sibTrans" cxnId="{F0776FAE-FB26-4321-9A7F-D3FCA2A73C76}">
      <dgm:prSet/>
      <dgm:spPr/>
      <dgm:t>
        <a:bodyPr/>
        <a:lstStyle/>
        <a:p>
          <a:endParaRPr lang="en-US"/>
        </a:p>
      </dgm:t>
    </dgm:pt>
    <dgm:pt modelId="{5EF47865-E39C-47BB-82EB-22E22A1633BF}">
      <dgm:prSet phldrT="[Text]"/>
      <dgm:spPr/>
      <dgm:t>
        <a:bodyPr/>
        <a:lstStyle/>
        <a:p>
          <a:r>
            <a:rPr lang="en-US" noProof="0" dirty="0"/>
            <a:t>EF Core 2.2</a:t>
          </a:r>
        </a:p>
      </dgm:t>
    </dgm:pt>
    <dgm:pt modelId="{E23D4ACF-D090-456E-A3C3-FFF1A67044F2}" type="parTrans" cxnId="{0D367418-13A2-485A-8499-C3A9BC68D7CC}">
      <dgm:prSet/>
      <dgm:spPr/>
      <dgm:t>
        <a:bodyPr/>
        <a:lstStyle/>
        <a:p>
          <a:endParaRPr lang="en-US"/>
        </a:p>
      </dgm:t>
    </dgm:pt>
    <dgm:pt modelId="{28800A44-F449-4F80-A200-A28E6B1123F8}" type="sibTrans" cxnId="{0D367418-13A2-485A-8499-C3A9BC68D7CC}">
      <dgm:prSet/>
      <dgm:spPr/>
      <dgm:t>
        <a:bodyPr/>
        <a:lstStyle/>
        <a:p>
          <a:endParaRPr lang="en-US"/>
        </a:p>
      </dgm:t>
    </dgm:pt>
    <dgm:pt modelId="{62B9576E-D543-46EF-BCE6-144BB2081980}">
      <dgm:prSet phldrT="[Text]"/>
      <dgm:spPr/>
      <dgm:t>
        <a:bodyPr/>
        <a:lstStyle/>
        <a:p>
          <a:r>
            <a:rPr lang="en-US" noProof="0" dirty="0"/>
            <a:t>Aggregate</a:t>
          </a:r>
          <a:r>
            <a:rPr lang="es-AR" noProof="0" dirty="0"/>
            <a:t> </a:t>
          </a:r>
          <a:r>
            <a:rPr lang="en-US" noProof="0" dirty="0"/>
            <a:t>behaviors</a:t>
          </a:r>
          <a:endParaRPr lang="es-AR" noProof="0" dirty="0"/>
        </a:p>
      </dgm:t>
    </dgm:pt>
    <dgm:pt modelId="{4D9BC705-2264-40FD-AB53-F97AFDCE1036}" type="parTrans" cxnId="{AB7A1EB8-6F58-46AF-B980-933CB07D0F56}">
      <dgm:prSet/>
      <dgm:spPr/>
      <dgm:t>
        <a:bodyPr/>
        <a:lstStyle/>
        <a:p>
          <a:endParaRPr lang="en-US"/>
        </a:p>
      </dgm:t>
    </dgm:pt>
    <dgm:pt modelId="{B084A658-4C3C-425B-BD29-D92A9AD83CB7}" type="sibTrans" cxnId="{AB7A1EB8-6F58-46AF-B980-933CB07D0F56}">
      <dgm:prSet/>
      <dgm:spPr/>
      <dgm:t>
        <a:bodyPr/>
        <a:lstStyle/>
        <a:p>
          <a:endParaRPr lang="en-US"/>
        </a:p>
      </dgm:t>
    </dgm:pt>
    <dgm:pt modelId="{ADA9B905-FCC5-485D-803D-E27D8F3DBB94}">
      <dgm:prSet/>
      <dgm:spPr/>
      <dgm:t>
        <a:bodyPr/>
        <a:lstStyle/>
        <a:p>
          <a:r>
            <a:rPr lang="en-US" noProof="0" dirty="0"/>
            <a:t>Public code first conventions</a:t>
          </a:r>
        </a:p>
      </dgm:t>
    </dgm:pt>
    <dgm:pt modelId="{9E932F0B-39C4-433C-93D6-7C67B4F4A5E0}" type="parTrans" cxnId="{470C19E5-C2C1-4BB9-B623-27ED39E5EE86}">
      <dgm:prSet/>
      <dgm:spPr/>
      <dgm:t>
        <a:bodyPr/>
        <a:lstStyle/>
        <a:p>
          <a:endParaRPr lang="en-US"/>
        </a:p>
      </dgm:t>
    </dgm:pt>
    <dgm:pt modelId="{E8A1B3EA-13EA-43DF-9295-440BB5137290}" type="sibTrans" cxnId="{470C19E5-C2C1-4BB9-B623-27ED39E5EE86}">
      <dgm:prSet/>
      <dgm:spPr/>
      <dgm:t>
        <a:bodyPr/>
        <a:lstStyle/>
        <a:p>
          <a:endParaRPr lang="en-US"/>
        </a:p>
      </dgm:t>
    </dgm:pt>
    <dgm:pt modelId="{FFD3BDF0-49AE-4C39-8D7F-A2238DA035FE}">
      <dgm:prSet/>
      <dgm:spPr/>
      <dgm:t>
        <a:bodyPr/>
        <a:lstStyle/>
        <a:p>
          <a:r>
            <a:rPr lang="en-US" noProof="0" dirty="0"/>
            <a:t>Ignore parts of the model for Migrations</a:t>
          </a:r>
        </a:p>
      </dgm:t>
    </dgm:pt>
    <dgm:pt modelId="{2D742749-37CD-412E-8563-78E909554E9E}" type="parTrans" cxnId="{725FFDB3-5550-42FB-9F64-8C3460C72FBB}">
      <dgm:prSet/>
      <dgm:spPr/>
      <dgm:t>
        <a:bodyPr/>
        <a:lstStyle/>
        <a:p>
          <a:endParaRPr lang="en-US"/>
        </a:p>
      </dgm:t>
    </dgm:pt>
    <dgm:pt modelId="{8E83F8BE-DB5E-43D9-BE64-60B52339D56F}" type="sibTrans" cxnId="{725FFDB3-5550-42FB-9F64-8C3460C72FBB}">
      <dgm:prSet/>
      <dgm:spPr/>
      <dgm:t>
        <a:bodyPr/>
        <a:lstStyle/>
        <a:p>
          <a:endParaRPr lang="en-US"/>
        </a:p>
      </dgm:t>
    </dgm:pt>
    <dgm:pt modelId="{A8FC8075-3BAF-4F7B-898A-1D4C309371B1}">
      <dgm:prSet/>
      <dgm:spPr/>
      <dgm:t>
        <a:bodyPr/>
        <a:lstStyle/>
        <a:p>
          <a:r>
            <a:rPr lang="en-US" noProof="0" dirty="0"/>
            <a:t>EF 6.3 running on .NET Core 3.0</a:t>
          </a:r>
        </a:p>
      </dgm:t>
    </dgm:pt>
    <dgm:pt modelId="{12E5EF52-78A5-4BC3-8789-EFD257FFD6F0}" type="parTrans" cxnId="{947EF9C3-7A68-4618-96DD-4BC543C64053}">
      <dgm:prSet/>
      <dgm:spPr/>
      <dgm:t>
        <a:bodyPr/>
        <a:lstStyle/>
        <a:p>
          <a:endParaRPr lang="en-US"/>
        </a:p>
      </dgm:t>
    </dgm:pt>
    <dgm:pt modelId="{41482266-B299-4FDF-AB0B-3A7C3BCD3B76}" type="sibTrans" cxnId="{947EF9C3-7A68-4618-96DD-4BC543C64053}">
      <dgm:prSet/>
      <dgm:spPr/>
      <dgm:t>
        <a:bodyPr/>
        <a:lstStyle/>
        <a:p>
          <a:endParaRPr lang="en-US"/>
        </a:p>
      </dgm:t>
    </dgm:pt>
    <dgm:pt modelId="{98DC9237-5F3C-4A42-91C7-BAC96472EA65}">
      <dgm:prSet phldrT="[Text]"/>
      <dgm:spPr/>
      <dgm:t>
        <a:bodyPr/>
        <a:lstStyle/>
        <a:p>
          <a:r>
            <a:rPr lang="es-AR" noProof="0" dirty="0"/>
            <a:t>EF Core 3.0</a:t>
          </a:r>
        </a:p>
      </dgm:t>
    </dgm:pt>
    <dgm:pt modelId="{7377F452-A535-450E-AFE6-41530ED1EE56}" type="parTrans" cxnId="{BA0DE5A8-D191-496B-82AC-85CC07E02520}">
      <dgm:prSet/>
      <dgm:spPr/>
      <dgm:t>
        <a:bodyPr/>
        <a:lstStyle/>
        <a:p>
          <a:endParaRPr lang="en-US"/>
        </a:p>
      </dgm:t>
    </dgm:pt>
    <dgm:pt modelId="{42A3BBA0-6222-4667-AE3E-30301F74992F}" type="sibTrans" cxnId="{BA0DE5A8-D191-496B-82AC-85CC07E02520}">
      <dgm:prSet/>
      <dgm:spPr/>
      <dgm:t>
        <a:bodyPr/>
        <a:lstStyle/>
        <a:p>
          <a:endParaRPr lang="en-US"/>
        </a:p>
      </dgm:t>
    </dgm:pt>
    <dgm:pt modelId="{28C020D4-7C6B-402C-A6CA-C62E04C31998}">
      <dgm:prSet phldrT="[Text]"/>
      <dgm:spPr/>
      <dgm:t>
        <a:bodyPr/>
        <a:lstStyle/>
        <a:p>
          <a:r>
            <a:rPr lang="en-US" noProof="0" dirty="0"/>
            <a:t>Spatial extensions for SQL Server and SQLite</a:t>
          </a:r>
        </a:p>
      </dgm:t>
    </dgm:pt>
    <dgm:pt modelId="{5577E3BF-CE0A-4DD1-A522-ABFA62AA668A}" type="parTrans" cxnId="{EC0A0471-6DD2-4513-9AA1-00352771699D}">
      <dgm:prSet/>
      <dgm:spPr/>
      <dgm:t>
        <a:bodyPr/>
        <a:lstStyle/>
        <a:p>
          <a:endParaRPr lang="en-US"/>
        </a:p>
      </dgm:t>
    </dgm:pt>
    <dgm:pt modelId="{69121993-E213-4E91-9D9F-AFF41837CFFC}" type="sibTrans" cxnId="{EC0A0471-6DD2-4513-9AA1-00352771699D}">
      <dgm:prSet/>
      <dgm:spPr/>
      <dgm:t>
        <a:bodyPr/>
        <a:lstStyle/>
        <a:p>
          <a:endParaRPr lang="en-US"/>
        </a:p>
      </dgm:t>
    </dgm:pt>
    <dgm:pt modelId="{A8B69D69-B863-4127-B7AA-AADF9A038746}">
      <dgm:prSet phldrT="[Text]"/>
      <dgm:spPr/>
      <dgm:t>
        <a:bodyPr/>
        <a:lstStyle/>
        <a:p>
          <a:r>
            <a:rPr lang="en-US" noProof="0" dirty="0"/>
            <a:t>Reverse engineering of database views</a:t>
          </a:r>
        </a:p>
      </dgm:t>
    </dgm:pt>
    <dgm:pt modelId="{14B0A61B-2D38-4B50-BFD8-23002B4F8C2E}" type="parTrans" cxnId="{76845226-D3CF-40CE-A2EC-B2E36763FB55}">
      <dgm:prSet/>
      <dgm:spPr/>
      <dgm:t>
        <a:bodyPr/>
        <a:lstStyle/>
        <a:p>
          <a:endParaRPr lang="en-US"/>
        </a:p>
      </dgm:t>
    </dgm:pt>
    <dgm:pt modelId="{0D8DD948-1AD6-4DE7-AC81-8413CEC5CB28}" type="sibTrans" cxnId="{76845226-D3CF-40CE-A2EC-B2E36763FB55}">
      <dgm:prSet/>
      <dgm:spPr/>
      <dgm:t>
        <a:bodyPr/>
        <a:lstStyle/>
        <a:p>
          <a:endParaRPr lang="en-US"/>
        </a:p>
      </dgm:t>
    </dgm:pt>
    <dgm:pt modelId="{AEA14D3D-D37A-4711-AE91-8B6D11BE8937}">
      <dgm:prSet phldrT="[Text]"/>
      <dgm:spPr/>
      <dgm:t>
        <a:bodyPr/>
        <a:lstStyle/>
        <a:p>
          <a:r>
            <a:rPr lang="en-US" noProof="0" dirty="0"/>
            <a:t>Collection of owned entities</a:t>
          </a:r>
        </a:p>
      </dgm:t>
    </dgm:pt>
    <dgm:pt modelId="{5C9BAA25-C945-4BC5-B07B-BA8ECB3F3CAC}" type="parTrans" cxnId="{B9A3A9ED-5E92-43CE-90C5-BC337DDD2A1B}">
      <dgm:prSet/>
      <dgm:spPr/>
      <dgm:t>
        <a:bodyPr/>
        <a:lstStyle/>
        <a:p>
          <a:endParaRPr lang="en-US"/>
        </a:p>
      </dgm:t>
    </dgm:pt>
    <dgm:pt modelId="{FDB2219A-2213-428A-8B99-7E41B1454DF1}" type="sibTrans" cxnId="{B9A3A9ED-5E92-43CE-90C5-BC337DDD2A1B}">
      <dgm:prSet/>
      <dgm:spPr/>
      <dgm:t>
        <a:bodyPr/>
        <a:lstStyle/>
        <a:p>
          <a:endParaRPr lang="en-US"/>
        </a:p>
      </dgm:t>
    </dgm:pt>
    <dgm:pt modelId="{DBA921F9-3D22-4337-9BFF-B1124C759BE7}">
      <dgm:prSet/>
      <dgm:spPr/>
      <dgm:t>
        <a:bodyPr/>
        <a:lstStyle/>
        <a:p>
          <a:r>
            <a:rPr lang="en-US" noProof="0" dirty="0"/>
            <a:t>Property bag entities</a:t>
          </a:r>
        </a:p>
      </dgm:t>
    </dgm:pt>
    <dgm:pt modelId="{5BDDAE03-468B-437F-916E-E4B060BDE12D}" type="parTrans" cxnId="{0EC7BCBE-063F-4117-9117-765EBFCEA987}">
      <dgm:prSet/>
      <dgm:spPr/>
    </dgm:pt>
    <dgm:pt modelId="{E0F4D0C2-32DA-4F8B-9067-6EE852E9ED54}" type="sibTrans" cxnId="{0EC7BCBE-063F-4117-9117-765EBFCEA987}">
      <dgm:prSet/>
      <dgm:spPr/>
    </dgm:pt>
    <dgm:pt modelId="{A1899848-4842-4642-B18B-E1EEE219D03B}">
      <dgm:prSet/>
      <dgm:spPr/>
      <dgm:t>
        <a:bodyPr/>
        <a:lstStyle/>
        <a:p>
          <a:endParaRPr lang="en-US" noProof="0" dirty="0"/>
        </a:p>
      </dgm:t>
    </dgm:pt>
    <dgm:pt modelId="{DF6D7397-D3AB-41AE-907C-F4205500ABCB}" type="parTrans" cxnId="{20961621-F68E-4764-8E0A-4C807E850B0F}">
      <dgm:prSet/>
      <dgm:spPr/>
    </dgm:pt>
    <dgm:pt modelId="{D0DD9103-77A2-40D3-867A-94C0EBE99C64}" type="sibTrans" cxnId="{20961621-F68E-4764-8E0A-4C807E850B0F}">
      <dgm:prSet/>
      <dgm:spPr/>
    </dgm:pt>
    <dgm:pt modelId="{3A74BA90-012C-40F0-845A-57D8683E74CF}" type="pres">
      <dgm:prSet presAssocID="{81D76870-C444-4593-837A-4C7A26410325}" presName="Name0" presStyleCnt="0">
        <dgm:presLayoutVars>
          <dgm:dir/>
          <dgm:animLvl val="lvl"/>
          <dgm:resizeHandles val="exact"/>
        </dgm:presLayoutVars>
      </dgm:prSet>
      <dgm:spPr/>
    </dgm:pt>
    <dgm:pt modelId="{5BE6CCD7-3288-4FF8-A2A3-8DED9E4A357A}" type="pres">
      <dgm:prSet presAssocID="{16C78260-1AB5-4C41-81DB-7B34D8F62F5C}" presName="composite" presStyleCnt="0"/>
      <dgm:spPr/>
    </dgm:pt>
    <dgm:pt modelId="{F977F898-32DE-4C92-AE44-FA18FD6E243D}" type="pres">
      <dgm:prSet presAssocID="{16C78260-1AB5-4C41-81DB-7B34D8F62F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9DFABBD-69AE-424C-8A0A-2CA42D16783C}" type="pres">
      <dgm:prSet presAssocID="{16C78260-1AB5-4C41-81DB-7B34D8F62F5C}" presName="desTx" presStyleLbl="alignAccFollowNode1" presStyleIdx="0" presStyleCnt="2" custLinFactNeighborX="-268">
        <dgm:presLayoutVars>
          <dgm:bulletEnabled val="1"/>
        </dgm:presLayoutVars>
      </dgm:prSet>
      <dgm:spPr/>
    </dgm:pt>
    <dgm:pt modelId="{DF922316-7433-4171-B0D8-63A992DA7CD4}" type="pres">
      <dgm:prSet presAssocID="{377777EB-6E53-430A-82BA-07BCD9CDCC86}" presName="space" presStyleCnt="0"/>
      <dgm:spPr/>
    </dgm:pt>
    <dgm:pt modelId="{E85664DC-37A1-46BB-80E0-B9E6E9557F22}" type="pres">
      <dgm:prSet presAssocID="{98FAB837-D9E5-4F21-B833-612F556E396A}" presName="composite" presStyleCnt="0"/>
      <dgm:spPr/>
    </dgm:pt>
    <dgm:pt modelId="{0A06171F-91D4-40FD-BDFF-AB2C77B9F319}" type="pres">
      <dgm:prSet presAssocID="{98FAB837-D9E5-4F21-B833-612F556E39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0EA34A3-5B48-4C91-B255-D30DCC351E28}" type="pres">
      <dgm:prSet presAssocID="{98FAB837-D9E5-4F21-B833-612F556E396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246D06-C093-4AFE-810F-40A0DEC733F7}" srcId="{C41C7DB5-3BF7-466D-A1F6-981A874F12A7}" destId="{BA2B1418-6700-4A1F-B6C4-E7AC19F27963}" srcOrd="1" destOrd="0" parTransId="{720027A2-D77D-4FF1-9B4B-F55D3A5D2492}" sibTransId="{83B441F3-0FAC-4FEC-B9B1-E6965AE75495}"/>
    <dgm:cxn modelId="{A917E507-765E-422A-ABB5-0B1503020C58}" srcId="{5EF47865-E39C-47BB-82EB-22E22A1633BF}" destId="{9C59D9B0-F3ED-4F8F-8C21-2AAFC627D112}" srcOrd="0" destOrd="0" parTransId="{F4EE1407-03C2-44CD-8F4E-2F4AAE07FFBB}" sibTransId="{7E36DF2B-27DE-4067-AD1D-A39A907B6EBB}"/>
    <dgm:cxn modelId="{E403FC14-1905-4229-AC22-F6162864BD51}" type="presOf" srcId="{28C020D4-7C6B-402C-A6CA-C62E04C31998}" destId="{D9DFABBD-69AE-424C-8A0A-2CA42D16783C}" srcOrd="0" destOrd="2" presId="urn:microsoft.com/office/officeart/2005/8/layout/hList1"/>
    <dgm:cxn modelId="{0D367418-13A2-485A-8499-C3A9BC68D7CC}" srcId="{16C78260-1AB5-4C41-81DB-7B34D8F62F5C}" destId="{5EF47865-E39C-47BB-82EB-22E22A1633BF}" srcOrd="0" destOrd="0" parTransId="{E23D4ACF-D090-456E-A3C3-FFF1A67044F2}" sibTransId="{28800A44-F449-4F80-A200-A28E6B1123F8}"/>
    <dgm:cxn modelId="{20961621-F68E-4764-8E0A-4C807E850B0F}" srcId="{98FAB837-D9E5-4F21-B833-612F556E396A}" destId="{A1899848-4842-4642-B18B-E1EEE219D03B}" srcOrd="1" destOrd="0" parTransId="{DF6D7397-D3AB-41AE-907C-F4205500ABCB}" sibTransId="{D0DD9103-77A2-40D3-867A-94C0EBE99C64}"/>
    <dgm:cxn modelId="{76845226-D3CF-40CE-A2EC-B2E36763FB55}" srcId="{5EF47865-E39C-47BB-82EB-22E22A1633BF}" destId="{A8B69D69-B863-4127-B7AA-AADF9A038746}" srcOrd="2" destOrd="0" parTransId="{14B0A61B-2D38-4B50-BFD8-23002B4F8C2E}" sibTransId="{0D8DD948-1AD6-4DE7-AC81-8413CEC5CB28}"/>
    <dgm:cxn modelId="{6E4B972A-8A7D-40FD-B115-4F85FB05FDA6}" type="presOf" srcId="{ADA9B905-FCC5-485D-803D-E27D8F3DBB94}" destId="{10EA34A3-5B48-4C91-B255-D30DCC351E28}" srcOrd="0" destOrd="6" presId="urn:microsoft.com/office/officeart/2005/8/layout/hList1"/>
    <dgm:cxn modelId="{7F898F36-08FA-4805-8CEF-21323A38DC43}" srcId="{81D76870-C444-4593-837A-4C7A26410325}" destId="{16C78260-1AB5-4C41-81DB-7B34D8F62F5C}" srcOrd="0" destOrd="0" parTransId="{A2E7F54A-2928-484C-8B69-B1AC080286CA}" sibTransId="{377777EB-6E53-430A-82BA-07BCD9CDCC86}"/>
    <dgm:cxn modelId="{76DC023C-C784-4847-B4F0-1EE63A5B79F1}" type="presOf" srcId="{A1899848-4842-4642-B18B-E1EEE219D03B}" destId="{10EA34A3-5B48-4C91-B255-D30DCC351E28}" srcOrd="0" destOrd="9" presId="urn:microsoft.com/office/officeart/2005/8/layout/hList1"/>
    <dgm:cxn modelId="{CD614B5F-0778-4BE8-903E-EEA7F9CF8B52}" type="presOf" srcId="{FFD3BDF0-49AE-4C39-8D7F-A2238DA035FE}" destId="{10EA34A3-5B48-4C91-B255-D30DCC351E28}" srcOrd="0" destOrd="8" presId="urn:microsoft.com/office/officeart/2005/8/layout/hList1"/>
    <dgm:cxn modelId="{E4C94749-52DD-4063-86C7-BC2F3D4C1B10}" type="presOf" srcId="{6DA89970-A145-49A3-8312-A9B7E4CAA57C}" destId="{10EA34A3-5B48-4C91-B255-D30DCC351E28}" srcOrd="0" destOrd="4" presId="urn:microsoft.com/office/officeart/2005/8/layout/hList1"/>
    <dgm:cxn modelId="{E8F51C6A-C776-40EC-A784-6184894687BD}" srcId="{81D76870-C444-4593-837A-4C7A26410325}" destId="{98FAB837-D9E5-4F21-B833-612F556E396A}" srcOrd="1" destOrd="0" parTransId="{C04D85A8-4CFF-4084-AB5B-93B708EBD87D}" sibTransId="{1A580F5F-E0D6-488B-B924-62F1048AEF66}"/>
    <dgm:cxn modelId="{3D6C6E6D-5559-4DA6-B79C-F1DAEAC9CC0E}" type="presOf" srcId="{DBA921F9-3D22-4337-9BFF-B1124C759BE7}" destId="{10EA34A3-5B48-4C91-B255-D30DCC351E28}" srcOrd="0" destOrd="7" presId="urn:microsoft.com/office/officeart/2005/8/layout/hList1"/>
    <dgm:cxn modelId="{BAD8D54D-1D0C-4ABB-BC1F-49EF42864BB7}" type="presOf" srcId="{5EF47865-E39C-47BB-82EB-22E22A1633BF}" destId="{D9DFABBD-69AE-424C-8A0A-2CA42D16783C}" srcOrd="0" destOrd="0" presId="urn:microsoft.com/office/officeart/2005/8/layout/hList1"/>
    <dgm:cxn modelId="{EC0A0471-6DD2-4513-9AA1-00352771699D}" srcId="{5EF47865-E39C-47BB-82EB-22E22A1633BF}" destId="{28C020D4-7C6B-402C-A6CA-C62E04C31998}" srcOrd="1" destOrd="0" parTransId="{5577E3BF-CE0A-4DD1-A522-ABFA62AA668A}" sibTransId="{69121993-E213-4E91-9D9F-AFF41837CFFC}"/>
    <dgm:cxn modelId="{8F144E7A-7947-4B19-8711-136B0067B791}" type="presOf" srcId="{A8FC8075-3BAF-4F7B-898A-1D4C309371B1}" destId="{10EA34A3-5B48-4C91-B255-D30DCC351E28}" srcOrd="0" destOrd="10" presId="urn:microsoft.com/office/officeart/2005/8/layout/hList1"/>
    <dgm:cxn modelId="{7F1B1481-0CC0-4382-803D-A072D74F49A1}" srcId="{98DC9237-5F3C-4A42-91C7-BAC96472EA65}" destId="{C41C7DB5-3BF7-466D-A1F6-981A874F12A7}" srcOrd="2" destOrd="0" parTransId="{E07D73F3-1538-45DF-A04C-80C79E995E96}" sibTransId="{7C119C75-8122-4333-B893-9A17F73EBF6D}"/>
    <dgm:cxn modelId="{403C7383-CAE1-4D65-A21F-9CC87FC8C6C7}" srcId="{5EF47865-E39C-47BB-82EB-22E22A1633BF}" destId="{761F1FEF-F398-45A5-ACE9-015613E2F2F2}" srcOrd="4" destOrd="0" parTransId="{5887C9B4-CDC6-47D0-8961-B58C07F74C77}" sibTransId="{341D9F92-5287-4CA8-B1E1-1BFF83FD084F}"/>
    <dgm:cxn modelId="{887CAF8A-6BF8-4A46-ACEC-0D2A7CE4C271}" type="presOf" srcId="{BA2B1418-6700-4A1F-B6C4-E7AC19F27963}" destId="{10EA34A3-5B48-4C91-B255-D30DCC351E28}" srcOrd="0" destOrd="5" presId="urn:microsoft.com/office/officeart/2005/8/layout/hList1"/>
    <dgm:cxn modelId="{5B6529A0-DD59-4760-A55A-FA903FDD81F5}" type="presOf" srcId="{A8B69D69-B863-4127-B7AA-AADF9A038746}" destId="{D9DFABBD-69AE-424C-8A0A-2CA42D16783C}" srcOrd="0" destOrd="3" presId="urn:microsoft.com/office/officeart/2005/8/layout/hList1"/>
    <dgm:cxn modelId="{1A09DEA8-71AE-44F3-812D-61F0C154B227}" type="presOf" srcId="{81D76870-C444-4593-837A-4C7A26410325}" destId="{3A74BA90-012C-40F0-845A-57D8683E74CF}" srcOrd="0" destOrd="0" presId="urn:microsoft.com/office/officeart/2005/8/layout/hList1"/>
    <dgm:cxn modelId="{BA0DE5A8-D191-496B-82AC-85CC07E02520}" srcId="{98FAB837-D9E5-4F21-B833-612F556E396A}" destId="{98DC9237-5F3C-4A42-91C7-BAC96472EA65}" srcOrd="0" destOrd="0" parTransId="{7377F452-A535-450E-AFE6-41530ED1EE56}" sibTransId="{42A3BBA0-6222-4667-AE3E-30301F74992F}"/>
    <dgm:cxn modelId="{F0776FAE-FB26-4321-9A7F-D3FCA2A73C76}" srcId="{98DC9237-5F3C-4A42-91C7-BAC96472EA65}" destId="{480EEC69-060C-412B-AED0-1637A86C3107}" srcOrd="0" destOrd="0" parTransId="{D97C6032-CF58-4E01-9F4D-026984BA6B9A}" sibTransId="{921EB0EA-A057-43AE-8EB0-7ABB135B7548}"/>
    <dgm:cxn modelId="{B994E8B0-2CA4-4113-A6A3-C597E9551B41}" type="presOf" srcId="{480EEC69-060C-412B-AED0-1637A86C3107}" destId="{10EA34A3-5B48-4C91-B255-D30DCC351E28}" srcOrd="0" destOrd="1" presId="urn:microsoft.com/office/officeart/2005/8/layout/hList1"/>
    <dgm:cxn modelId="{A50039B1-AC11-4FD0-B4E2-616D3E5C7340}" type="presOf" srcId="{62B9576E-D543-46EF-BCE6-144BB2081980}" destId="{10EA34A3-5B48-4C91-B255-D30DCC351E28}" srcOrd="0" destOrd="2" presId="urn:microsoft.com/office/officeart/2005/8/layout/hList1"/>
    <dgm:cxn modelId="{725FFDB3-5550-42FB-9F64-8C3460C72FBB}" srcId="{98DC9237-5F3C-4A42-91C7-BAC96472EA65}" destId="{FFD3BDF0-49AE-4C39-8D7F-A2238DA035FE}" srcOrd="5" destOrd="0" parTransId="{2D742749-37CD-412E-8563-78E909554E9E}" sibTransId="{8E83F8BE-DB5E-43D9-BE64-60B52339D56F}"/>
    <dgm:cxn modelId="{8159F4B7-9BA0-4486-A12C-758C40AFFA59}" type="presOf" srcId="{C41C7DB5-3BF7-466D-A1F6-981A874F12A7}" destId="{10EA34A3-5B48-4C91-B255-D30DCC351E28}" srcOrd="0" destOrd="3" presId="urn:microsoft.com/office/officeart/2005/8/layout/hList1"/>
    <dgm:cxn modelId="{AB7A1EB8-6F58-46AF-B980-933CB07D0F56}" srcId="{98DC9237-5F3C-4A42-91C7-BAC96472EA65}" destId="{62B9576E-D543-46EF-BCE6-144BB2081980}" srcOrd="1" destOrd="0" parTransId="{4D9BC705-2264-40FD-AB53-F97AFDCE1036}" sibTransId="{B084A658-4C3C-425B-BD29-D92A9AD83CB7}"/>
    <dgm:cxn modelId="{CAC49FB8-7BA8-477E-A218-9FDEA08383E2}" type="presOf" srcId="{9C59D9B0-F3ED-4F8F-8C21-2AAFC627D112}" destId="{D9DFABBD-69AE-424C-8A0A-2CA42D16783C}" srcOrd="0" destOrd="1" presId="urn:microsoft.com/office/officeart/2005/8/layout/hList1"/>
    <dgm:cxn modelId="{26C438BB-0259-46FF-BC6E-BC60056DAFEF}" type="presOf" srcId="{98FAB837-D9E5-4F21-B833-612F556E396A}" destId="{0A06171F-91D4-40FD-BDFF-AB2C77B9F319}" srcOrd="0" destOrd="0" presId="urn:microsoft.com/office/officeart/2005/8/layout/hList1"/>
    <dgm:cxn modelId="{0EC7BCBE-063F-4117-9117-765EBFCEA987}" srcId="{98DC9237-5F3C-4A42-91C7-BAC96472EA65}" destId="{DBA921F9-3D22-4337-9BFF-B1124C759BE7}" srcOrd="4" destOrd="0" parTransId="{5BDDAE03-468B-437F-916E-E4B060BDE12D}" sibTransId="{E0F4D0C2-32DA-4F8B-9067-6EE852E9ED54}"/>
    <dgm:cxn modelId="{947EF9C3-7A68-4618-96DD-4BC543C64053}" srcId="{98FAB837-D9E5-4F21-B833-612F556E396A}" destId="{A8FC8075-3BAF-4F7B-898A-1D4C309371B1}" srcOrd="2" destOrd="0" parTransId="{12E5EF52-78A5-4BC3-8789-EFD257FFD6F0}" sibTransId="{41482266-B299-4FDF-AB0B-3A7C3BCD3B76}"/>
    <dgm:cxn modelId="{D68457D9-0D64-420B-8405-3E6077A0D856}" type="presOf" srcId="{16C78260-1AB5-4C41-81DB-7B34D8F62F5C}" destId="{F977F898-32DE-4C92-AE44-FA18FD6E243D}" srcOrd="0" destOrd="0" presId="urn:microsoft.com/office/officeart/2005/8/layout/hList1"/>
    <dgm:cxn modelId="{76B6DBDA-D9C9-4551-A0DA-322BBF42AE49}" type="presOf" srcId="{761F1FEF-F398-45A5-ACE9-015613E2F2F2}" destId="{D9DFABBD-69AE-424C-8A0A-2CA42D16783C}" srcOrd="0" destOrd="5" presId="urn:microsoft.com/office/officeart/2005/8/layout/hList1"/>
    <dgm:cxn modelId="{23ED2ADD-0561-487B-BB8F-F57BEE4EA558}" type="presOf" srcId="{AEA14D3D-D37A-4711-AE91-8B6D11BE8937}" destId="{D9DFABBD-69AE-424C-8A0A-2CA42D16783C}" srcOrd="0" destOrd="4" presId="urn:microsoft.com/office/officeart/2005/8/layout/hList1"/>
    <dgm:cxn modelId="{470C19E5-C2C1-4BB9-B623-27ED39E5EE86}" srcId="{98DC9237-5F3C-4A42-91C7-BAC96472EA65}" destId="{ADA9B905-FCC5-485D-803D-E27D8F3DBB94}" srcOrd="3" destOrd="0" parTransId="{9E932F0B-39C4-433C-93D6-7C67B4F4A5E0}" sibTransId="{E8A1B3EA-13EA-43DF-9295-440BB5137290}"/>
    <dgm:cxn modelId="{615B47E5-77F6-48F8-B321-EC6F51366890}" type="presOf" srcId="{98DC9237-5F3C-4A42-91C7-BAC96472EA65}" destId="{10EA34A3-5B48-4C91-B255-D30DCC351E28}" srcOrd="0" destOrd="0" presId="urn:microsoft.com/office/officeart/2005/8/layout/hList1"/>
    <dgm:cxn modelId="{4830ECE6-521C-493A-94B6-52940D105C0F}" srcId="{C41C7DB5-3BF7-466D-A1F6-981A874F12A7}" destId="{6DA89970-A145-49A3-8312-A9B7E4CAA57C}" srcOrd="0" destOrd="0" parTransId="{DB9D9D35-49EF-4B66-8485-2EFCFB9184B1}" sibTransId="{A4DED24A-DCDA-4C55-8F06-7D0C128C9A82}"/>
    <dgm:cxn modelId="{B9A3A9ED-5E92-43CE-90C5-BC337DDD2A1B}" srcId="{5EF47865-E39C-47BB-82EB-22E22A1633BF}" destId="{AEA14D3D-D37A-4711-AE91-8B6D11BE8937}" srcOrd="3" destOrd="0" parTransId="{5C9BAA25-C945-4BC5-B07B-BA8ECB3F3CAC}" sibTransId="{FDB2219A-2213-428A-8B99-7E41B1454DF1}"/>
    <dgm:cxn modelId="{98629A3A-DDC5-4B2B-B0FC-141BDDF5320B}" type="presParOf" srcId="{3A74BA90-012C-40F0-845A-57D8683E74CF}" destId="{5BE6CCD7-3288-4FF8-A2A3-8DED9E4A357A}" srcOrd="0" destOrd="0" presId="urn:microsoft.com/office/officeart/2005/8/layout/hList1"/>
    <dgm:cxn modelId="{1645D5AA-B063-460C-B896-15FE8CC48753}" type="presParOf" srcId="{5BE6CCD7-3288-4FF8-A2A3-8DED9E4A357A}" destId="{F977F898-32DE-4C92-AE44-FA18FD6E243D}" srcOrd="0" destOrd="0" presId="urn:microsoft.com/office/officeart/2005/8/layout/hList1"/>
    <dgm:cxn modelId="{E4BCC88B-9280-4910-BD67-F3D33638ED6B}" type="presParOf" srcId="{5BE6CCD7-3288-4FF8-A2A3-8DED9E4A357A}" destId="{D9DFABBD-69AE-424C-8A0A-2CA42D16783C}" srcOrd="1" destOrd="0" presId="urn:microsoft.com/office/officeart/2005/8/layout/hList1"/>
    <dgm:cxn modelId="{F69B30E0-FC2A-4AE9-A2BD-BF381E4714C2}" type="presParOf" srcId="{3A74BA90-012C-40F0-845A-57D8683E74CF}" destId="{DF922316-7433-4171-B0D8-63A992DA7CD4}" srcOrd="1" destOrd="0" presId="urn:microsoft.com/office/officeart/2005/8/layout/hList1"/>
    <dgm:cxn modelId="{3B7DEC3F-FAD5-477F-A2D1-3D17D29C154C}" type="presParOf" srcId="{3A74BA90-012C-40F0-845A-57D8683E74CF}" destId="{E85664DC-37A1-46BB-80E0-B9E6E9557F22}" srcOrd="2" destOrd="0" presId="urn:microsoft.com/office/officeart/2005/8/layout/hList1"/>
    <dgm:cxn modelId="{C24D7E03-640C-4D25-BFD7-8FDB1736975B}" type="presParOf" srcId="{E85664DC-37A1-46BB-80E0-B9E6E9557F22}" destId="{0A06171F-91D4-40FD-BDFF-AB2C77B9F319}" srcOrd="0" destOrd="0" presId="urn:microsoft.com/office/officeart/2005/8/layout/hList1"/>
    <dgm:cxn modelId="{60FAD382-904C-479F-967D-9712AD3F78DD}" type="presParOf" srcId="{E85664DC-37A1-46BB-80E0-B9E6E9557F22}" destId="{10EA34A3-5B48-4C91-B255-D30DCC351E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B3DCF-69E8-4772-B0DB-2F2D5C0C736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</dgm:pt>
    <dgm:pt modelId="{76F8F3BA-6C39-423F-9F55-C0BF171CC774}">
      <dgm:prSet phldrT="[Text]"/>
      <dgm:spPr/>
      <dgm:t>
        <a:bodyPr/>
        <a:lstStyle/>
        <a:p>
          <a:r>
            <a:rPr lang="en-US" dirty="0"/>
            <a:t>Only in EF6</a:t>
          </a:r>
        </a:p>
      </dgm:t>
    </dgm:pt>
    <dgm:pt modelId="{1C000283-9833-41B6-9F1C-96AB609C7217}" type="parTrans" cxnId="{ACD45928-F290-4765-AEDA-F21596C90D30}">
      <dgm:prSet/>
      <dgm:spPr/>
      <dgm:t>
        <a:bodyPr/>
        <a:lstStyle/>
        <a:p>
          <a:endParaRPr lang="en-US"/>
        </a:p>
      </dgm:t>
    </dgm:pt>
    <dgm:pt modelId="{FA647A67-4777-46C4-8A61-C9AC35D9C9AF}" type="sibTrans" cxnId="{ACD45928-F290-4765-AEDA-F21596C90D30}">
      <dgm:prSet/>
      <dgm:spPr/>
      <dgm:t>
        <a:bodyPr/>
        <a:lstStyle/>
        <a:p>
          <a:endParaRPr lang="en-US"/>
        </a:p>
      </dgm:t>
    </dgm:pt>
    <dgm:pt modelId="{E631FA40-D132-4CC6-A708-D3F1F71CBCAE}">
      <dgm:prSet phldrT="[Text]"/>
      <dgm:spPr/>
      <dgm:t>
        <a:bodyPr/>
        <a:lstStyle/>
        <a:p>
          <a:r>
            <a:rPr lang="en-US" dirty="0"/>
            <a:t>Only in EF Core</a:t>
          </a:r>
        </a:p>
      </dgm:t>
    </dgm:pt>
    <dgm:pt modelId="{3CDBEDA0-4003-4F91-99BF-20D199CB0BB6}" type="parTrans" cxnId="{F8C9FEBD-144F-41D6-96CF-2B0D021CC46F}">
      <dgm:prSet/>
      <dgm:spPr/>
      <dgm:t>
        <a:bodyPr/>
        <a:lstStyle/>
        <a:p>
          <a:endParaRPr lang="en-US"/>
        </a:p>
      </dgm:t>
    </dgm:pt>
    <dgm:pt modelId="{F2005106-8C19-4D73-9842-77964BB5E080}" type="sibTrans" cxnId="{F8C9FEBD-144F-41D6-96CF-2B0D021CC46F}">
      <dgm:prSet/>
      <dgm:spPr/>
      <dgm:t>
        <a:bodyPr/>
        <a:lstStyle/>
        <a:p>
          <a:endParaRPr lang="en-US"/>
        </a:p>
      </dgm:t>
    </dgm:pt>
    <dgm:pt modelId="{3A94D0F6-249D-49B4-BC9D-CAAAA9C0536A}">
      <dgm:prSet custT="1"/>
      <dgm:spPr/>
      <dgm:t>
        <a:bodyPr/>
        <a:lstStyle/>
        <a:p>
          <a:r>
            <a:rPr lang="en-US" sz="2000" dirty="0"/>
            <a:t>Entity splitting</a:t>
          </a:r>
        </a:p>
      </dgm:t>
    </dgm:pt>
    <dgm:pt modelId="{19606CF8-0DE5-4096-8F17-3316C4BD71F5}" type="parTrans" cxnId="{30579292-0E01-4ECF-A2E6-7953AA4FBF44}">
      <dgm:prSet/>
      <dgm:spPr/>
      <dgm:t>
        <a:bodyPr/>
        <a:lstStyle/>
        <a:p>
          <a:endParaRPr lang="en-US"/>
        </a:p>
      </dgm:t>
    </dgm:pt>
    <dgm:pt modelId="{B240445B-7C3A-4235-8D56-B331508EB72C}" type="sibTrans" cxnId="{30579292-0E01-4ECF-A2E6-7953AA4FBF44}">
      <dgm:prSet/>
      <dgm:spPr/>
      <dgm:t>
        <a:bodyPr/>
        <a:lstStyle/>
        <a:p>
          <a:endParaRPr lang="en-US"/>
        </a:p>
      </dgm:t>
    </dgm:pt>
    <dgm:pt modelId="{017D43AE-25DE-430D-9653-3A45E2E97395}">
      <dgm:prSet/>
      <dgm:spPr/>
      <dgm:t>
        <a:bodyPr/>
        <a:lstStyle/>
        <a:p>
          <a:r>
            <a:rPr lang="en-US" dirty="0"/>
            <a:t>Batching of statements</a:t>
          </a:r>
        </a:p>
      </dgm:t>
    </dgm:pt>
    <dgm:pt modelId="{9AD0AF09-239F-4D98-B318-0E0A7913054C}" type="parTrans" cxnId="{EF5AD85B-F01A-4469-A749-FF235102C0A9}">
      <dgm:prSet/>
      <dgm:spPr/>
      <dgm:t>
        <a:bodyPr/>
        <a:lstStyle/>
        <a:p>
          <a:endParaRPr lang="en-US"/>
        </a:p>
      </dgm:t>
    </dgm:pt>
    <dgm:pt modelId="{30E4CD96-76D5-459E-8807-9F9004C605A1}" type="sibTrans" cxnId="{EF5AD85B-F01A-4469-A749-FF235102C0A9}">
      <dgm:prSet/>
      <dgm:spPr/>
      <dgm:t>
        <a:bodyPr/>
        <a:lstStyle/>
        <a:p>
          <a:endParaRPr lang="en-US"/>
        </a:p>
      </dgm:t>
    </dgm:pt>
    <dgm:pt modelId="{420C9DB9-B42D-4E21-A48C-8FFDFB3F0F61}">
      <dgm:prSet/>
      <dgm:spPr/>
      <dgm:t>
        <a:bodyPr/>
        <a:lstStyle/>
        <a:p>
          <a:r>
            <a:rPr lang="en-US" dirty="0"/>
            <a:t>Mixed query evaluation</a:t>
          </a:r>
        </a:p>
      </dgm:t>
    </dgm:pt>
    <dgm:pt modelId="{1103A128-E87F-4A5A-8DD5-750BA0F817EB}" type="parTrans" cxnId="{DA500005-F71A-4810-9010-D50D43B7E5B3}">
      <dgm:prSet/>
      <dgm:spPr/>
      <dgm:t>
        <a:bodyPr/>
        <a:lstStyle/>
        <a:p>
          <a:endParaRPr lang="en-US"/>
        </a:p>
      </dgm:t>
    </dgm:pt>
    <dgm:pt modelId="{84644A19-0F20-4DE6-A06D-C11873D3C373}" type="sibTrans" cxnId="{DA500005-F71A-4810-9010-D50D43B7E5B3}">
      <dgm:prSet/>
      <dgm:spPr/>
      <dgm:t>
        <a:bodyPr/>
        <a:lstStyle/>
        <a:p>
          <a:endParaRPr lang="en-US"/>
        </a:p>
      </dgm:t>
    </dgm:pt>
    <dgm:pt modelId="{C9C42E8B-ABF2-4B89-8F73-DDC0A4B2A999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BB6989BD-FAFB-4CC4-B979-F1E9C44DDB9F}" type="parTrans" cxnId="{1C41533E-258B-4131-B67A-3D882A215C42}">
      <dgm:prSet/>
      <dgm:spPr/>
      <dgm:t>
        <a:bodyPr/>
        <a:lstStyle/>
        <a:p>
          <a:endParaRPr lang="en-US"/>
        </a:p>
      </dgm:t>
    </dgm:pt>
    <dgm:pt modelId="{EDC34E53-A98F-42F3-A49F-6432BEA329B7}" type="sibTrans" cxnId="{1C41533E-258B-4131-B67A-3D882A215C42}">
      <dgm:prSet/>
      <dgm:spPr/>
      <dgm:t>
        <a:bodyPr/>
        <a:lstStyle/>
        <a:p>
          <a:endParaRPr lang="en-US"/>
        </a:p>
      </dgm:t>
    </dgm:pt>
    <dgm:pt modelId="{B41426D8-186A-47F6-87B2-CABF60FB29A4}">
      <dgm:prSet phldrT="[Text]"/>
      <dgm:spPr/>
      <dgm:t>
        <a:bodyPr/>
        <a:lstStyle/>
        <a:p>
          <a:r>
            <a:rPr lang="en-US" dirty="0"/>
            <a:t>More readable SQL</a:t>
          </a:r>
        </a:p>
      </dgm:t>
    </dgm:pt>
    <dgm:pt modelId="{BA5414F5-B19F-470A-910D-61EB3027381F}" type="parTrans" cxnId="{4FFB5EE0-DCC6-496C-B152-CAAEFAD517D6}">
      <dgm:prSet/>
      <dgm:spPr/>
      <dgm:t>
        <a:bodyPr/>
        <a:lstStyle/>
        <a:p>
          <a:endParaRPr lang="en-US"/>
        </a:p>
      </dgm:t>
    </dgm:pt>
    <dgm:pt modelId="{D8F1A0D4-181D-4C54-BFD9-A6A3BA8EE822}" type="sibTrans" cxnId="{4FFB5EE0-DCC6-496C-B152-CAAEFAD517D6}">
      <dgm:prSet/>
      <dgm:spPr/>
      <dgm:t>
        <a:bodyPr/>
        <a:lstStyle/>
        <a:p>
          <a:endParaRPr lang="en-US"/>
        </a:p>
      </dgm:t>
    </dgm:pt>
    <dgm:pt modelId="{3CEF8403-8D99-4498-8A67-3C41AB88B0D0}">
      <dgm:prSet phldrT="[Text]"/>
      <dgm:spPr/>
      <dgm:t>
        <a:bodyPr/>
        <a:lstStyle/>
        <a:p>
          <a:r>
            <a:rPr lang="en-US" dirty="0"/>
            <a:t>Client key generation</a:t>
          </a:r>
        </a:p>
      </dgm:t>
    </dgm:pt>
    <dgm:pt modelId="{7DECFD5D-77DA-4219-A7D7-D35357165340}" type="parTrans" cxnId="{A792DEA7-369F-4E49-AAC4-7A2D9FC03A68}">
      <dgm:prSet/>
      <dgm:spPr/>
      <dgm:t>
        <a:bodyPr/>
        <a:lstStyle/>
        <a:p>
          <a:endParaRPr lang="en-US"/>
        </a:p>
      </dgm:t>
    </dgm:pt>
    <dgm:pt modelId="{C85C8D30-6613-405A-B60F-95C6F3EB7F1E}" type="sibTrans" cxnId="{A792DEA7-369F-4E49-AAC4-7A2D9FC03A68}">
      <dgm:prSet/>
      <dgm:spPr/>
      <dgm:t>
        <a:bodyPr/>
        <a:lstStyle/>
        <a:p>
          <a:endParaRPr lang="en-US"/>
        </a:p>
      </dgm:t>
    </dgm:pt>
    <dgm:pt modelId="{AFB2CD89-C952-47FE-9BED-8EA604CCF01C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4C86767D-8F10-426E-AD9C-9AA47D392A82}" type="parTrans" cxnId="{C79E1546-4611-4D38-9AE6-D01F4A0576DA}">
      <dgm:prSet/>
      <dgm:spPr/>
      <dgm:t>
        <a:bodyPr/>
        <a:lstStyle/>
        <a:p>
          <a:endParaRPr lang="en-US"/>
        </a:p>
      </dgm:t>
    </dgm:pt>
    <dgm:pt modelId="{B9047887-2A19-41E5-B256-DDA0B724AC83}" type="sibTrans" cxnId="{C79E1546-4611-4D38-9AE6-D01F4A0576DA}">
      <dgm:prSet/>
      <dgm:spPr/>
      <dgm:t>
        <a:bodyPr/>
        <a:lstStyle/>
        <a:p>
          <a:endParaRPr lang="en-US"/>
        </a:p>
      </dgm:t>
    </dgm:pt>
    <dgm:pt modelId="{92F32A9B-F29A-4C69-9A05-02D9CDE29BB4}">
      <dgm:prSet phldrT="[Text]"/>
      <dgm:spPr/>
      <dgm:t>
        <a:bodyPr/>
        <a:lstStyle/>
        <a:p>
          <a:r>
            <a:rPr lang="en-US" dirty="0"/>
            <a:t>Rich value conversions</a:t>
          </a:r>
        </a:p>
      </dgm:t>
    </dgm:pt>
    <dgm:pt modelId="{A93D00E6-863A-4DE8-A5E7-3136FD53DA9F}" type="parTrans" cxnId="{234CCC05-1335-4EFA-80EC-5F4472B16026}">
      <dgm:prSet/>
      <dgm:spPr/>
      <dgm:t>
        <a:bodyPr/>
        <a:lstStyle/>
        <a:p>
          <a:endParaRPr lang="en-US"/>
        </a:p>
      </dgm:t>
    </dgm:pt>
    <dgm:pt modelId="{062A431A-57A6-48F7-977D-CCBCF20CE8F2}" type="sibTrans" cxnId="{234CCC05-1335-4EFA-80EC-5F4472B16026}">
      <dgm:prSet/>
      <dgm:spPr/>
      <dgm:t>
        <a:bodyPr/>
        <a:lstStyle/>
        <a:p>
          <a:endParaRPr lang="en-US"/>
        </a:p>
      </dgm:t>
    </dgm:pt>
    <dgm:pt modelId="{E1D99ECD-44FC-468D-9542-6D7FDC24B429}">
      <dgm:prSet phldrT="[Text]"/>
      <dgm:spPr/>
      <dgm:t>
        <a:bodyPr/>
        <a:lstStyle/>
        <a:p>
          <a:r>
            <a:rPr lang="en-US" dirty="0"/>
            <a:t>DbContext pooling</a:t>
          </a:r>
        </a:p>
      </dgm:t>
    </dgm:pt>
    <dgm:pt modelId="{B24E31C2-EF36-425F-A123-BAAC8985F262}" type="parTrans" cxnId="{4CDB5C77-941C-4184-BF2D-1ECA47BB1781}">
      <dgm:prSet/>
      <dgm:spPr/>
      <dgm:t>
        <a:bodyPr/>
        <a:lstStyle/>
        <a:p>
          <a:endParaRPr lang="en-US"/>
        </a:p>
      </dgm:t>
    </dgm:pt>
    <dgm:pt modelId="{3D428E1F-4534-4912-B02A-652CA3EDA561}" type="sibTrans" cxnId="{4CDB5C77-941C-4184-BF2D-1ECA47BB1781}">
      <dgm:prSet/>
      <dgm:spPr/>
      <dgm:t>
        <a:bodyPr/>
        <a:lstStyle/>
        <a:p>
          <a:endParaRPr lang="en-US"/>
        </a:p>
      </dgm:t>
    </dgm:pt>
    <dgm:pt modelId="{1AD4509A-1581-4209-A4BF-654D928F4BF5}">
      <dgm:prSet phldrT="[Text]"/>
      <dgm:spPr/>
      <dgm:t>
        <a:bodyPr/>
        <a:lstStyle/>
        <a:p>
          <a:r>
            <a:rPr lang="en-US" dirty="0"/>
            <a:t>Simple function mapping</a:t>
          </a:r>
        </a:p>
      </dgm:t>
    </dgm:pt>
    <dgm:pt modelId="{AC0B3F5C-3181-43BE-8CBD-D8EFA3F643D1}" type="parTrans" cxnId="{311010F8-31C8-4ACF-95F8-6E982E10EB9B}">
      <dgm:prSet/>
      <dgm:spPr/>
      <dgm:t>
        <a:bodyPr/>
        <a:lstStyle/>
        <a:p>
          <a:endParaRPr lang="en-US"/>
        </a:p>
      </dgm:t>
    </dgm:pt>
    <dgm:pt modelId="{CD872C2A-545B-45CB-A123-1C89B2FF4ED0}" type="sibTrans" cxnId="{311010F8-31C8-4ACF-95F8-6E982E10EB9B}">
      <dgm:prSet/>
      <dgm:spPr/>
      <dgm:t>
        <a:bodyPr/>
        <a:lstStyle/>
        <a:p>
          <a:endParaRPr lang="en-US"/>
        </a:p>
      </dgm:t>
    </dgm:pt>
    <dgm:pt modelId="{E0A1CF3A-99C1-4E34-9D58-9A911638E9F4}">
      <dgm:prSet phldrT="[Text]"/>
      <dgm:spPr/>
      <dgm:t>
        <a:bodyPr/>
        <a:lstStyle/>
        <a:p>
          <a:r>
            <a:rPr lang="en-US" dirty="0"/>
            <a:t>Alternate keys</a:t>
          </a:r>
        </a:p>
      </dgm:t>
    </dgm:pt>
    <dgm:pt modelId="{74CDDDE7-8EE1-4688-9E2E-732694D886F1}" type="parTrans" cxnId="{6A8990A3-D224-42FE-BF0C-185C3BE8E1AA}">
      <dgm:prSet/>
      <dgm:spPr/>
      <dgm:t>
        <a:bodyPr/>
        <a:lstStyle/>
        <a:p>
          <a:endParaRPr lang="en-US"/>
        </a:p>
      </dgm:t>
    </dgm:pt>
    <dgm:pt modelId="{0B5D6BAD-A4E0-4440-918D-9B9150522350}" type="sibTrans" cxnId="{6A8990A3-D224-42FE-BF0C-185C3BE8E1AA}">
      <dgm:prSet/>
      <dgm:spPr/>
      <dgm:t>
        <a:bodyPr/>
        <a:lstStyle/>
        <a:p>
          <a:endParaRPr lang="en-US"/>
        </a:p>
      </dgm:t>
    </dgm:pt>
    <dgm:pt modelId="{FBCAC854-3C34-4A62-AD6C-9294DBC70E21}">
      <dgm:prSet/>
      <dgm:spPr/>
      <dgm:t>
        <a:bodyPr/>
        <a:lstStyle/>
        <a:p>
          <a:r>
            <a:rPr lang="en-US" dirty="0"/>
            <a:t>Disconnected graph API</a:t>
          </a:r>
        </a:p>
      </dgm:t>
    </dgm:pt>
    <dgm:pt modelId="{9A46506A-3F9C-4F87-B78A-DB762863F49E}" type="parTrans" cxnId="{86449E81-F438-47AB-A51F-A184E16570BC}">
      <dgm:prSet/>
      <dgm:spPr/>
      <dgm:t>
        <a:bodyPr/>
        <a:lstStyle/>
        <a:p>
          <a:endParaRPr lang="en-US"/>
        </a:p>
      </dgm:t>
    </dgm:pt>
    <dgm:pt modelId="{CAF4404A-AE03-4C8E-B984-804EBD029BA0}" type="sibTrans" cxnId="{86449E81-F438-47AB-A51F-A184E16570BC}">
      <dgm:prSet/>
      <dgm:spPr/>
      <dgm:t>
        <a:bodyPr/>
        <a:lstStyle/>
        <a:p>
          <a:endParaRPr lang="en-US"/>
        </a:p>
      </dgm:t>
    </dgm:pt>
    <dgm:pt modelId="{5269C8E3-7269-466A-8ADB-7971A387E059}">
      <dgm:prSet phldrT="[Text]"/>
      <dgm:spPr/>
      <dgm:t>
        <a:bodyPr/>
        <a:lstStyle/>
        <a:p>
          <a:r>
            <a:rPr lang="en-US" dirty="0"/>
            <a:t>Query types (no keys)</a:t>
          </a:r>
        </a:p>
      </dgm:t>
    </dgm:pt>
    <dgm:pt modelId="{02C63CDD-9568-4A5D-B375-DA446C6E5155}" type="parTrans" cxnId="{889FFC87-7401-4D43-A36B-154FCED973E8}">
      <dgm:prSet/>
      <dgm:spPr/>
      <dgm:t>
        <a:bodyPr/>
        <a:lstStyle/>
        <a:p>
          <a:endParaRPr lang="en-US"/>
        </a:p>
      </dgm:t>
    </dgm:pt>
    <dgm:pt modelId="{F42A14DA-86D7-4638-B8A8-3D6455C170B9}" type="sibTrans" cxnId="{889FFC87-7401-4D43-A36B-154FCED973E8}">
      <dgm:prSet/>
      <dgm:spPr/>
      <dgm:t>
        <a:bodyPr/>
        <a:lstStyle/>
        <a:p>
          <a:endParaRPr lang="en-US"/>
        </a:p>
      </dgm:t>
    </dgm:pt>
    <dgm:pt modelId="{343C3F0C-6D57-4D99-8E0E-59D8FE820745}">
      <dgm:prSet custT="1"/>
      <dgm:spPr/>
      <dgm:t>
        <a:bodyPr/>
        <a:lstStyle/>
        <a:p>
          <a:r>
            <a:rPr lang="en-US" sz="2000" dirty="0"/>
            <a:t>Change tracking proxies</a:t>
          </a:r>
        </a:p>
      </dgm:t>
    </dgm:pt>
    <dgm:pt modelId="{72321285-88D8-4513-AD5A-DCD168D07C7D}" type="parTrans" cxnId="{F50BF537-059D-4F3F-B402-58B6028C85E4}">
      <dgm:prSet/>
      <dgm:spPr/>
      <dgm:t>
        <a:bodyPr/>
        <a:lstStyle/>
        <a:p>
          <a:endParaRPr lang="en-US"/>
        </a:p>
      </dgm:t>
    </dgm:pt>
    <dgm:pt modelId="{42FDE964-19C8-4B69-A20E-B74ECF455E9E}" type="sibTrans" cxnId="{F50BF537-059D-4F3F-B402-58B6028C85E4}">
      <dgm:prSet/>
      <dgm:spPr/>
      <dgm:t>
        <a:bodyPr/>
        <a:lstStyle/>
        <a:p>
          <a:endParaRPr lang="en-US"/>
        </a:p>
      </dgm:t>
    </dgm:pt>
    <dgm:pt modelId="{BD5BCD7F-E60E-4D80-9339-246B064D08A4}">
      <dgm:prSet phldrT="[Text]" custT="1"/>
      <dgm:spPr/>
      <dgm:t>
        <a:bodyPr/>
        <a:lstStyle/>
        <a:p>
          <a:r>
            <a:rPr lang="en-US" sz="2000" dirty="0"/>
            <a:t>Stored procedure mapping for CUD</a:t>
          </a:r>
        </a:p>
      </dgm:t>
    </dgm:pt>
    <dgm:pt modelId="{51347364-B62D-4194-A6FB-8C1CD8F58F2A}" type="parTrans" cxnId="{1B32AA9D-C1A3-4583-899C-514DB2B56296}">
      <dgm:prSet/>
      <dgm:spPr/>
      <dgm:t>
        <a:bodyPr/>
        <a:lstStyle/>
        <a:p>
          <a:endParaRPr lang="en-US"/>
        </a:p>
      </dgm:t>
    </dgm:pt>
    <dgm:pt modelId="{0388C21A-E17A-43A7-AB13-231E1E94B141}" type="sibTrans" cxnId="{1B32AA9D-C1A3-4583-899C-514DB2B56296}">
      <dgm:prSet/>
      <dgm:spPr/>
      <dgm:t>
        <a:bodyPr/>
        <a:lstStyle/>
        <a:p>
          <a:endParaRPr lang="en-US"/>
        </a:p>
      </dgm:t>
    </dgm:pt>
    <dgm:pt modelId="{D5666198-DB92-4654-8C9A-05A83C9E9653}">
      <dgm:prSet custT="1"/>
      <dgm:spPr/>
      <dgm:t>
        <a:bodyPr/>
        <a:lstStyle/>
        <a:p>
          <a:r>
            <a:rPr lang="en-US" sz="2000" dirty="0"/>
            <a:t>Visual designer</a:t>
          </a:r>
        </a:p>
      </dgm:t>
    </dgm:pt>
    <dgm:pt modelId="{566EBE5C-E507-4D6B-9191-61977A0BF08E}" type="parTrans" cxnId="{F6BE31D7-EFFD-4740-AE7C-194FCF69C608}">
      <dgm:prSet/>
      <dgm:spPr/>
      <dgm:t>
        <a:bodyPr/>
        <a:lstStyle/>
        <a:p>
          <a:endParaRPr lang="en-US"/>
        </a:p>
      </dgm:t>
    </dgm:pt>
    <dgm:pt modelId="{0D31E953-8BD6-47AF-92FF-367DFADFC34A}" type="sibTrans" cxnId="{F6BE31D7-EFFD-4740-AE7C-194FCF69C608}">
      <dgm:prSet/>
      <dgm:spPr/>
      <dgm:t>
        <a:bodyPr/>
        <a:lstStyle/>
        <a:p>
          <a:endParaRPr lang="en-US"/>
        </a:p>
      </dgm:t>
    </dgm:pt>
    <dgm:pt modelId="{01CCF4A6-4497-4375-953A-BD5CFBAE40D7}">
      <dgm:prSet phldrT="[Text]" custT="1"/>
      <dgm:spPr/>
      <dgm:t>
        <a:bodyPr/>
        <a:lstStyle/>
        <a:p>
          <a:r>
            <a:rPr lang="en-US" sz="2000" dirty="0"/>
            <a:t>TPT, TPC inheritance</a:t>
          </a:r>
        </a:p>
      </dgm:t>
    </dgm:pt>
    <dgm:pt modelId="{723BF6F0-51B9-4EA8-AC29-88D205AB6659}" type="parTrans" cxnId="{F4960C61-93E5-4D30-8D74-A4545C09B971}">
      <dgm:prSet/>
      <dgm:spPr/>
      <dgm:t>
        <a:bodyPr/>
        <a:lstStyle/>
        <a:p>
          <a:endParaRPr lang="en-US"/>
        </a:p>
      </dgm:t>
    </dgm:pt>
    <dgm:pt modelId="{1F5B1780-9DEC-4382-A582-135726B37632}" type="sibTrans" cxnId="{F4960C61-93E5-4D30-8D74-A4545C09B971}">
      <dgm:prSet/>
      <dgm:spPr/>
      <dgm:t>
        <a:bodyPr/>
        <a:lstStyle/>
        <a:p>
          <a:endParaRPr lang="en-US"/>
        </a:p>
      </dgm:t>
    </dgm:pt>
    <dgm:pt modelId="{508B7A9A-483B-4BDA-B2DE-F34F991B17FD}">
      <dgm:prSet custT="1"/>
      <dgm:spPr/>
      <dgm:t>
        <a:bodyPr/>
        <a:lstStyle/>
        <a:p>
          <a:r>
            <a:rPr lang="en-US" sz="2000" dirty="0"/>
            <a:t>Simple logging API</a:t>
          </a:r>
        </a:p>
      </dgm:t>
    </dgm:pt>
    <dgm:pt modelId="{8EF135EB-FDCB-4D3B-83AA-0359070B9376}" type="parTrans" cxnId="{F51B544E-6436-4546-A17D-2ABB58F70D10}">
      <dgm:prSet/>
      <dgm:spPr/>
      <dgm:t>
        <a:bodyPr/>
        <a:lstStyle/>
        <a:p>
          <a:endParaRPr lang="en-US"/>
        </a:p>
      </dgm:t>
    </dgm:pt>
    <dgm:pt modelId="{84CA9452-403C-4A55-BC29-AC805AA7B1A4}" type="sibTrans" cxnId="{F51B544E-6436-4546-A17D-2ABB58F70D10}">
      <dgm:prSet/>
      <dgm:spPr/>
      <dgm:t>
        <a:bodyPr/>
        <a:lstStyle/>
        <a:p>
          <a:endParaRPr lang="en-US"/>
        </a:p>
      </dgm:t>
    </dgm:pt>
    <dgm:pt modelId="{DD864415-271A-44A2-A86A-54B08808C41C}">
      <dgm:prSet custT="1"/>
      <dgm:spPr/>
      <dgm:t>
        <a:bodyPr/>
        <a:lstStyle/>
        <a:p>
          <a:r>
            <a:rPr lang="en-US" sz="2000" dirty="0"/>
            <a:t>Database-agnostic SQL dialect</a:t>
          </a:r>
        </a:p>
      </dgm:t>
    </dgm:pt>
    <dgm:pt modelId="{673E933D-7C44-4B05-B6D4-67820A44618B}" type="parTrans" cxnId="{15909EF7-0C6D-409A-A9C6-56E33BB8DE12}">
      <dgm:prSet/>
      <dgm:spPr/>
      <dgm:t>
        <a:bodyPr/>
        <a:lstStyle/>
        <a:p>
          <a:endParaRPr lang="en-US"/>
        </a:p>
      </dgm:t>
    </dgm:pt>
    <dgm:pt modelId="{88B0FEC4-AAC3-4902-A7B6-FEF996361C2E}" type="sibTrans" cxnId="{15909EF7-0C6D-409A-A9C6-56E33BB8DE12}">
      <dgm:prSet/>
      <dgm:spPr/>
      <dgm:t>
        <a:bodyPr/>
        <a:lstStyle/>
        <a:p>
          <a:endParaRPr lang="en-US"/>
        </a:p>
      </dgm:t>
    </dgm:pt>
    <dgm:pt modelId="{CA2C1AD3-7E14-4C87-9895-FFDA1792717E}">
      <dgm:prSet custT="1"/>
      <dgm:spPr/>
      <dgm:t>
        <a:bodyPr/>
        <a:lstStyle/>
        <a:p>
          <a:r>
            <a:rPr lang="en-US" sz="2000" dirty="0"/>
            <a:t>Interception extensibility</a:t>
          </a:r>
        </a:p>
      </dgm:t>
    </dgm:pt>
    <dgm:pt modelId="{CDC3EE68-05EE-47FB-8B0D-9C0D5846289E}" type="parTrans" cxnId="{CA851F49-D6D0-4A2D-A8F6-C12BCC31E038}">
      <dgm:prSet/>
      <dgm:spPr/>
      <dgm:t>
        <a:bodyPr/>
        <a:lstStyle/>
        <a:p>
          <a:endParaRPr lang="en-US"/>
        </a:p>
      </dgm:t>
    </dgm:pt>
    <dgm:pt modelId="{E5A9F482-ADC7-4092-8B7A-5EB2D9A4AB66}" type="sibTrans" cxnId="{CA851F49-D6D0-4A2D-A8F6-C12BCC31E038}">
      <dgm:prSet/>
      <dgm:spPr/>
      <dgm:t>
        <a:bodyPr/>
        <a:lstStyle/>
        <a:p>
          <a:endParaRPr lang="en-US"/>
        </a:p>
      </dgm:t>
    </dgm:pt>
    <dgm:pt modelId="{425EB9E2-36CD-4BA2-ADEF-92BA3FAD7907}">
      <dgm:prSet/>
      <dgm:spPr/>
      <dgm:t>
        <a:bodyPr/>
        <a:lstStyle/>
        <a:p>
          <a:r>
            <a:rPr lang="en-US" dirty="0"/>
            <a:t>DI and service replacement</a:t>
          </a:r>
        </a:p>
      </dgm:t>
    </dgm:pt>
    <dgm:pt modelId="{508FE836-DDC7-4B79-BD3A-AF0913B211C2}" type="parTrans" cxnId="{F26E855A-2930-44C4-BA90-D9511036215C}">
      <dgm:prSet/>
      <dgm:spPr/>
      <dgm:t>
        <a:bodyPr/>
        <a:lstStyle/>
        <a:p>
          <a:endParaRPr lang="en-US"/>
        </a:p>
      </dgm:t>
    </dgm:pt>
    <dgm:pt modelId="{7618DC69-4FA4-428E-9B25-5CE69CA4EC78}" type="sibTrans" cxnId="{F26E855A-2930-44C4-BA90-D9511036215C}">
      <dgm:prSet/>
      <dgm:spPr/>
      <dgm:t>
        <a:bodyPr/>
        <a:lstStyle/>
        <a:p>
          <a:endParaRPr lang="en-US"/>
        </a:p>
      </dgm:t>
    </dgm:pt>
    <dgm:pt modelId="{56AEA77F-7F91-4227-A27E-A4C8778D34C9}">
      <dgm:prSet phldrT="[Text]"/>
      <dgm:spPr/>
      <dgm:t>
        <a:bodyPr/>
        <a:lstStyle/>
        <a:p>
          <a:r>
            <a:rPr lang="fr-FR" dirty="0"/>
            <a:t>LINQ composition over </a:t>
          </a:r>
          <a:r>
            <a:rPr lang="fr-FR" dirty="0" err="1"/>
            <a:t>raw</a:t>
          </a:r>
          <a:r>
            <a:rPr lang="fr-FR" dirty="0"/>
            <a:t> SQL</a:t>
          </a:r>
          <a:endParaRPr lang="en-US" dirty="0"/>
        </a:p>
      </dgm:t>
    </dgm:pt>
    <dgm:pt modelId="{9D418DB9-E74D-4BA0-B7B4-63189D0DEB3E}" type="sibTrans" cxnId="{46412BB9-B15C-4706-B0A3-7F78B5CDD512}">
      <dgm:prSet/>
      <dgm:spPr/>
      <dgm:t>
        <a:bodyPr/>
        <a:lstStyle/>
        <a:p>
          <a:endParaRPr lang="en-US"/>
        </a:p>
      </dgm:t>
    </dgm:pt>
    <dgm:pt modelId="{090CE96D-D082-4CF1-A81F-C8DDBC79F71A}" type="parTrans" cxnId="{46412BB9-B15C-4706-B0A3-7F78B5CDD512}">
      <dgm:prSet/>
      <dgm:spPr/>
      <dgm:t>
        <a:bodyPr/>
        <a:lstStyle/>
        <a:p>
          <a:endParaRPr lang="en-US"/>
        </a:p>
      </dgm:t>
    </dgm:pt>
    <dgm:pt modelId="{DB1A947B-7CA6-4292-A825-B95AE372E1F0}">
      <dgm:prSet phldrT="[Text]"/>
      <dgm:spPr/>
      <dgm:t>
        <a:bodyPr/>
        <a:lstStyle/>
        <a:p>
          <a:r>
            <a:rPr lang="en-US" dirty="0"/>
            <a:t>Non-default constructors</a:t>
          </a:r>
        </a:p>
      </dgm:t>
    </dgm:pt>
    <dgm:pt modelId="{015532BD-D8F2-433B-AADD-0BDCC306EAA6}" type="parTrans" cxnId="{4E0F1D0A-C502-4D14-A5D2-B14FE1EE0C51}">
      <dgm:prSet/>
      <dgm:spPr/>
      <dgm:t>
        <a:bodyPr/>
        <a:lstStyle/>
        <a:p>
          <a:endParaRPr lang="en-US"/>
        </a:p>
      </dgm:t>
    </dgm:pt>
    <dgm:pt modelId="{C11D6550-AE89-40BD-88EF-CD8FB9674B0F}" type="sibTrans" cxnId="{4E0F1D0A-C502-4D14-A5D2-B14FE1EE0C51}">
      <dgm:prSet/>
      <dgm:spPr/>
      <dgm:t>
        <a:bodyPr/>
        <a:lstStyle/>
        <a:p>
          <a:endParaRPr lang="en-US"/>
        </a:p>
      </dgm:t>
    </dgm:pt>
    <dgm:pt modelId="{48900DC8-D954-473F-9BA1-762639D17C62}">
      <dgm:prSet phldrT="[Text]"/>
      <dgm:spPr/>
      <dgm:t>
        <a:bodyPr/>
        <a:lstStyle/>
        <a:p>
          <a:r>
            <a:rPr lang="en-US" dirty="0"/>
            <a:t>In-memory provider (for testing)</a:t>
          </a:r>
        </a:p>
      </dgm:t>
    </dgm:pt>
    <dgm:pt modelId="{D4833E48-D6BE-44B7-9D61-EB03B24C385F}" type="parTrans" cxnId="{34DE3544-8CCD-4BD7-9865-C56CC3AABA13}">
      <dgm:prSet/>
      <dgm:spPr/>
      <dgm:t>
        <a:bodyPr/>
        <a:lstStyle/>
        <a:p>
          <a:endParaRPr lang="en-US"/>
        </a:p>
      </dgm:t>
    </dgm:pt>
    <dgm:pt modelId="{3AD8A4DA-CCC0-4E39-8895-FB53C52AA660}" type="sibTrans" cxnId="{34DE3544-8CCD-4BD7-9865-C56CC3AABA13}">
      <dgm:prSet/>
      <dgm:spPr/>
      <dgm:t>
        <a:bodyPr/>
        <a:lstStyle/>
        <a:p>
          <a:endParaRPr lang="en-US"/>
        </a:p>
      </dgm:t>
    </dgm:pt>
    <dgm:pt modelId="{07DBED4B-9530-4867-B2FD-C001295FD1D7}">
      <dgm:prSet phldrT="[Text]"/>
      <dgm:spPr/>
      <dgm:t>
        <a:bodyPr/>
        <a:lstStyle/>
        <a:p>
          <a:r>
            <a:rPr lang="en-US" dirty="0"/>
            <a:t>Global query filters</a:t>
          </a:r>
        </a:p>
      </dgm:t>
    </dgm:pt>
    <dgm:pt modelId="{CFD3DF7D-90D2-4DD4-8612-C26896B89183}" type="parTrans" cxnId="{1F5AFC8A-E2F6-4C5A-A8F4-47947CD37600}">
      <dgm:prSet/>
      <dgm:spPr/>
      <dgm:t>
        <a:bodyPr/>
        <a:lstStyle/>
        <a:p>
          <a:endParaRPr lang="en-US"/>
        </a:p>
      </dgm:t>
    </dgm:pt>
    <dgm:pt modelId="{FA6F5C1D-AAC4-4FE8-BE6F-EF9E9D9BEA0A}" type="sibTrans" cxnId="{1F5AFC8A-E2F6-4C5A-A8F4-47947CD37600}">
      <dgm:prSet/>
      <dgm:spPr/>
      <dgm:t>
        <a:bodyPr/>
        <a:lstStyle/>
        <a:p>
          <a:endParaRPr lang="en-US"/>
        </a:p>
      </dgm:t>
    </dgm:pt>
    <dgm:pt modelId="{F58D35F8-ABD5-40F3-AEA4-4480E34A6556}">
      <dgm:prSet phldrT="[Text]"/>
      <dgm:spPr/>
      <dgm:t>
        <a:bodyPr/>
        <a:lstStyle/>
        <a:p>
          <a:r>
            <a:rPr lang="en-US" dirty="0"/>
            <a:t>Common features</a:t>
          </a:r>
        </a:p>
      </dgm:t>
    </dgm:pt>
    <dgm:pt modelId="{22D9F27F-1CA6-41C0-A645-2BB5554ACFD4}" type="parTrans" cxnId="{391130A5-73C7-4012-B792-917B9C4E4F23}">
      <dgm:prSet/>
      <dgm:spPr/>
      <dgm:t>
        <a:bodyPr/>
        <a:lstStyle/>
        <a:p>
          <a:endParaRPr lang="en-US"/>
        </a:p>
      </dgm:t>
    </dgm:pt>
    <dgm:pt modelId="{5DCC8EBF-AC34-483C-B145-E671C94B78F6}" type="sibTrans" cxnId="{391130A5-73C7-4012-B792-917B9C4E4F23}">
      <dgm:prSet/>
      <dgm:spPr/>
      <dgm:t>
        <a:bodyPr/>
        <a:lstStyle/>
        <a:p>
          <a:endParaRPr lang="en-US"/>
        </a:p>
      </dgm:t>
    </dgm:pt>
    <dgm:pt modelId="{D2B7225A-2937-49BA-AB29-1A1D66C7FDE8}">
      <dgm:prSet phldrT="[Text]" custT="1"/>
      <dgm:spPr/>
      <dgm:t>
        <a:bodyPr/>
        <a:lstStyle/>
        <a:p>
          <a:r>
            <a:rPr lang="en-US" sz="2000" dirty="0"/>
            <a:t>Seed data</a:t>
          </a:r>
        </a:p>
      </dgm:t>
    </dgm:pt>
    <dgm:pt modelId="{AAF10FCD-B781-468D-817B-44F9FBBEBEB4}" type="parTrans" cxnId="{EA7A03F0-61B7-4AFB-B3AE-F3AB006F651D}">
      <dgm:prSet/>
      <dgm:spPr/>
      <dgm:t>
        <a:bodyPr/>
        <a:lstStyle/>
        <a:p>
          <a:endParaRPr lang="en-US"/>
        </a:p>
      </dgm:t>
    </dgm:pt>
    <dgm:pt modelId="{1E40B404-D6A5-4AD0-BE38-D9B013EDD178}" type="sibTrans" cxnId="{EA7A03F0-61B7-4AFB-B3AE-F3AB006F651D}">
      <dgm:prSet/>
      <dgm:spPr/>
      <dgm:t>
        <a:bodyPr/>
        <a:lstStyle/>
        <a:p>
          <a:endParaRPr lang="en-US"/>
        </a:p>
      </dgm:t>
    </dgm:pt>
    <dgm:pt modelId="{4CAE5477-7C54-4E02-A550-57DBB35CC9C8}">
      <dgm:prSet custT="1"/>
      <dgm:spPr/>
      <dgm:t>
        <a:bodyPr/>
        <a:lstStyle/>
        <a:p>
          <a:r>
            <a:rPr lang="en-US" sz="2000" dirty="0"/>
            <a:t>Lazy loading</a:t>
          </a:r>
        </a:p>
      </dgm:t>
    </dgm:pt>
    <dgm:pt modelId="{DFE0061F-0F68-459C-A96C-853F233BA4DF}" type="parTrans" cxnId="{797521E7-3C4E-4BBC-AC2B-90A60F6DD755}">
      <dgm:prSet/>
      <dgm:spPr/>
      <dgm:t>
        <a:bodyPr/>
        <a:lstStyle/>
        <a:p>
          <a:endParaRPr lang="en-US"/>
        </a:p>
      </dgm:t>
    </dgm:pt>
    <dgm:pt modelId="{44F41E2A-AE82-45B0-AB61-A0E3213995AD}" type="sibTrans" cxnId="{797521E7-3C4E-4BBC-AC2B-90A60F6DD755}">
      <dgm:prSet/>
      <dgm:spPr/>
      <dgm:t>
        <a:bodyPr/>
        <a:lstStyle/>
        <a:p>
          <a:endParaRPr lang="en-US"/>
        </a:p>
      </dgm:t>
    </dgm:pt>
    <dgm:pt modelId="{498604DE-FF49-447F-A218-4FA0C9481CBD}">
      <dgm:prSet custT="1"/>
      <dgm:spPr/>
      <dgm:t>
        <a:bodyPr/>
        <a:lstStyle/>
        <a:p>
          <a:r>
            <a:rPr lang="en-US" sz="2000" dirty="0"/>
            <a:t>Connection resiliency </a:t>
          </a:r>
        </a:p>
      </dgm:t>
    </dgm:pt>
    <dgm:pt modelId="{02AB3F03-417D-4607-9E47-CCA4D88D50D9}" type="parTrans" cxnId="{2805D9F5-5ED8-4270-8A67-DED772ED36BD}">
      <dgm:prSet/>
      <dgm:spPr/>
      <dgm:t>
        <a:bodyPr/>
        <a:lstStyle/>
        <a:p>
          <a:endParaRPr lang="en-US"/>
        </a:p>
      </dgm:t>
    </dgm:pt>
    <dgm:pt modelId="{38EA0A4E-9172-4398-A0C7-A450B2546074}" type="sibTrans" cxnId="{2805D9F5-5ED8-4270-8A67-DED772ED36BD}">
      <dgm:prSet/>
      <dgm:spPr/>
      <dgm:t>
        <a:bodyPr/>
        <a:lstStyle/>
        <a:p>
          <a:endParaRPr lang="en-US"/>
        </a:p>
      </dgm:t>
    </dgm:pt>
    <dgm:pt modelId="{4D728A65-D58F-4AE7-8215-BD3639B16782}">
      <dgm:prSet custT="1"/>
      <dgm:spPr/>
      <dgm:t>
        <a:bodyPr/>
        <a:lstStyle/>
        <a:p>
          <a:r>
            <a:rPr lang="en-US" sz="2000" dirty="0"/>
            <a:t>TPH inheritance</a:t>
          </a:r>
        </a:p>
      </dgm:t>
    </dgm:pt>
    <dgm:pt modelId="{45F31CD6-4C4A-4332-BCF2-7D3E6B13287D}" type="parTrans" cxnId="{AC77D314-6445-4671-8BDF-334AF8B6B7D4}">
      <dgm:prSet/>
      <dgm:spPr/>
      <dgm:t>
        <a:bodyPr/>
        <a:lstStyle/>
        <a:p>
          <a:endParaRPr lang="en-US"/>
        </a:p>
      </dgm:t>
    </dgm:pt>
    <dgm:pt modelId="{2921103B-5AB9-445A-89FD-89BF8F411B26}" type="sibTrans" cxnId="{AC77D314-6445-4671-8BDF-334AF8B6B7D4}">
      <dgm:prSet/>
      <dgm:spPr/>
      <dgm:t>
        <a:bodyPr/>
        <a:lstStyle/>
        <a:p>
          <a:endParaRPr lang="en-US"/>
        </a:p>
      </dgm:t>
    </dgm:pt>
    <dgm:pt modelId="{B58C7F70-896F-4196-B2B9-544F1A6DC9B1}">
      <dgm:prSet custT="1"/>
      <dgm:spPr/>
      <dgm:t>
        <a:bodyPr/>
        <a:lstStyle/>
        <a:p>
          <a:r>
            <a:rPr lang="en-US" sz="2000" dirty="0"/>
            <a:t>Compiled queries</a:t>
          </a:r>
        </a:p>
      </dgm:t>
    </dgm:pt>
    <dgm:pt modelId="{C28A5961-4439-4885-BDCE-48171803B92B}" type="parTrans" cxnId="{84617B61-0939-46FC-8DEC-01DC9E685519}">
      <dgm:prSet/>
      <dgm:spPr/>
      <dgm:t>
        <a:bodyPr/>
        <a:lstStyle/>
        <a:p>
          <a:endParaRPr lang="en-US"/>
        </a:p>
      </dgm:t>
    </dgm:pt>
    <dgm:pt modelId="{870E63D9-2D92-46A8-9B8B-6C4B0B2BB9A3}" type="sibTrans" cxnId="{84617B61-0939-46FC-8DEC-01DC9E685519}">
      <dgm:prSet/>
      <dgm:spPr/>
      <dgm:t>
        <a:bodyPr/>
        <a:lstStyle/>
        <a:p>
          <a:endParaRPr lang="en-US"/>
        </a:p>
      </dgm:t>
    </dgm:pt>
    <dgm:pt modelId="{DA50A4D6-C134-476D-98BB-8DAD0D860039}">
      <dgm:prSet custT="1"/>
      <dgm:spPr/>
      <dgm:t>
        <a:bodyPr/>
        <a:lstStyle/>
        <a:p>
          <a:r>
            <a:rPr lang="en-US" sz="2000" dirty="0" err="1"/>
            <a:t>GroupBy</a:t>
          </a:r>
          <a:r>
            <a:rPr lang="en-US" sz="2000" dirty="0"/>
            <a:t> translation </a:t>
          </a:r>
        </a:p>
      </dgm:t>
    </dgm:pt>
    <dgm:pt modelId="{76C0A5B6-AD69-4150-8FFB-CCD750B910B2}" type="parTrans" cxnId="{4811787D-0DA5-4F0D-AB26-F7235F1C4C4C}">
      <dgm:prSet/>
      <dgm:spPr/>
      <dgm:t>
        <a:bodyPr/>
        <a:lstStyle/>
        <a:p>
          <a:endParaRPr lang="en-US"/>
        </a:p>
      </dgm:t>
    </dgm:pt>
    <dgm:pt modelId="{E90D120B-D772-4291-AD55-6FF4EB799779}" type="sibTrans" cxnId="{4811787D-0DA5-4F0D-AB26-F7235F1C4C4C}">
      <dgm:prSet/>
      <dgm:spPr/>
      <dgm:t>
        <a:bodyPr/>
        <a:lstStyle/>
        <a:p>
          <a:endParaRPr lang="en-US"/>
        </a:p>
      </dgm:t>
    </dgm:pt>
    <dgm:pt modelId="{B6E3B14A-4818-4FAE-8307-7DE7C4C89FDA}">
      <dgm:prSet custT="1"/>
      <dgm:spPr/>
      <dgm:t>
        <a:bodyPr/>
        <a:lstStyle/>
        <a:p>
          <a:r>
            <a:rPr lang="en-US" sz="2000" dirty="0"/>
            <a:t>Any type from raw SQL</a:t>
          </a:r>
        </a:p>
      </dgm:t>
    </dgm:pt>
    <dgm:pt modelId="{BCE7E63E-1A9E-464E-9266-8DBA552FC955}" type="parTrans" cxnId="{095C4D19-4BAB-4516-A274-23234F34B082}">
      <dgm:prSet/>
      <dgm:spPr/>
      <dgm:t>
        <a:bodyPr/>
        <a:lstStyle/>
        <a:p>
          <a:endParaRPr lang="en-US"/>
        </a:p>
      </dgm:t>
    </dgm:pt>
    <dgm:pt modelId="{680D10FD-B602-4A04-9AA7-589B2B76EB79}" type="sibTrans" cxnId="{095C4D19-4BAB-4516-A274-23234F34B082}">
      <dgm:prSet/>
      <dgm:spPr/>
      <dgm:t>
        <a:bodyPr/>
        <a:lstStyle/>
        <a:p>
          <a:endParaRPr lang="en-US"/>
        </a:p>
      </dgm:t>
    </dgm:pt>
    <dgm:pt modelId="{95E67070-6340-47C0-888E-CFDBE16A73CC}">
      <dgm:prSet phldrT="[Text]"/>
      <dgm:spPr/>
      <dgm:t>
        <a:bodyPr/>
        <a:lstStyle/>
        <a:p>
          <a:r>
            <a:rPr lang="en-US" dirty="0"/>
            <a:t>Eager loading for derived types</a:t>
          </a:r>
        </a:p>
      </dgm:t>
    </dgm:pt>
    <dgm:pt modelId="{5CA08CB1-AACE-48EC-9B3C-8304D2C48437}" type="parTrans" cxnId="{26F7A3D1-24E7-4EC2-9764-E51D6FE205B2}">
      <dgm:prSet/>
      <dgm:spPr/>
      <dgm:t>
        <a:bodyPr/>
        <a:lstStyle/>
        <a:p>
          <a:endParaRPr lang="en-US"/>
        </a:p>
      </dgm:t>
    </dgm:pt>
    <dgm:pt modelId="{D53EAB0E-4C55-47EA-8115-E0988789A46B}" type="sibTrans" cxnId="{26F7A3D1-24E7-4EC2-9764-E51D6FE205B2}">
      <dgm:prSet/>
      <dgm:spPr/>
      <dgm:t>
        <a:bodyPr/>
        <a:lstStyle/>
        <a:p>
          <a:endParaRPr lang="en-US"/>
        </a:p>
      </dgm:t>
    </dgm:pt>
    <dgm:pt modelId="{4ECE2CD0-D936-4EBC-A3F3-D2B1F05100F5}">
      <dgm:prSet phldrT="[Text]"/>
      <dgm:spPr/>
      <dgm:t>
        <a:bodyPr/>
        <a:lstStyle/>
        <a:p>
          <a:r>
            <a:rPr lang="en-US" dirty="0"/>
            <a:t>Cross-platform &amp; .NET Standard</a:t>
          </a:r>
        </a:p>
      </dgm:t>
    </dgm:pt>
    <dgm:pt modelId="{2EE4F724-15AB-417F-B470-DDDFC9D6344A}" type="parTrans" cxnId="{13C12980-E5B8-4DFA-92B5-5197F1C935CB}">
      <dgm:prSet/>
      <dgm:spPr/>
      <dgm:t>
        <a:bodyPr/>
        <a:lstStyle/>
        <a:p>
          <a:endParaRPr lang="en-US"/>
        </a:p>
      </dgm:t>
    </dgm:pt>
    <dgm:pt modelId="{557418E0-420E-426B-B1EC-A720EF3F6733}" type="sibTrans" cxnId="{13C12980-E5B8-4DFA-92B5-5197F1C935CB}">
      <dgm:prSet/>
      <dgm:spPr/>
      <dgm:t>
        <a:bodyPr/>
        <a:lstStyle/>
        <a:p>
          <a:endParaRPr lang="en-US"/>
        </a:p>
      </dgm:t>
    </dgm:pt>
    <dgm:pt modelId="{04709079-AFC8-41F4-B6E0-734AC9D072E1}">
      <dgm:prSet custT="1"/>
      <dgm:spPr/>
      <dgm:t>
        <a:bodyPr/>
        <a:lstStyle/>
        <a:p>
          <a:r>
            <a:rPr lang="en-US" sz="2000" dirty="0" err="1"/>
            <a:t>System.Transactions</a:t>
          </a:r>
          <a:endParaRPr lang="en-US" sz="2000" dirty="0"/>
        </a:p>
      </dgm:t>
    </dgm:pt>
    <dgm:pt modelId="{3E5A4B3A-A271-417C-BC4E-2354515DF899}" type="parTrans" cxnId="{C7546A88-B419-40AC-A4C1-1BEAD60DA1C3}">
      <dgm:prSet/>
      <dgm:spPr/>
      <dgm:t>
        <a:bodyPr/>
        <a:lstStyle/>
        <a:p>
          <a:endParaRPr lang="en-US"/>
        </a:p>
      </dgm:t>
    </dgm:pt>
    <dgm:pt modelId="{529A8BB1-234B-493C-9822-6A86A13E979C}" type="sibTrans" cxnId="{C7546A88-B419-40AC-A4C1-1BEAD60DA1C3}">
      <dgm:prSet/>
      <dgm:spPr/>
      <dgm:t>
        <a:bodyPr/>
        <a:lstStyle/>
        <a:p>
          <a:endParaRPr lang="en-US"/>
        </a:p>
      </dgm:t>
    </dgm:pt>
    <dgm:pt modelId="{0F21A35E-D4F3-4614-BB14-C76FF282EC18}">
      <dgm:prSet custT="1"/>
      <dgm:spPr/>
      <dgm:t>
        <a:bodyPr/>
        <a:lstStyle/>
        <a:p>
          <a:r>
            <a:rPr lang="en-US" sz="2000" dirty="0"/>
            <a:t>Change tracking events</a:t>
          </a:r>
        </a:p>
      </dgm:t>
    </dgm:pt>
    <dgm:pt modelId="{A5160D70-61EE-4AE9-9F76-EA688341A310}" type="parTrans" cxnId="{C3765006-7A04-4BA2-9B4D-BEB6B7E787BB}">
      <dgm:prSet/>
      <dgm:spPr/>
      <dgm:t>
        <a:bodyPr/>
        <a:lstStyle/>
        <a:p>
          <a:endParaRPr lang="en-US"/>
        </a:p>
      </dgm:t>
    </dgm:pt>
    <dgm:pt modelId="{631CDEA1-A1D6-499A-9A05-A612963AC230}" type="sibTrans" cxnId="{C3765006-7A04-4BA2-9B4D-BEB6B7E787BB}">
      <dgm:prSet/>
      <dgm:spPr/>
      <dgm:t>
        <a:bodyPr/>
        <a:lstStyle/>
        <a:p>
          <a:endParaRPr lang="en-US"/>
        </a:p>
      </dgm:t>
    </dgm:pt>
    <dgm:pt modelId="{FAA86F9F-25F9-4FF1-B334-32E3486FB047}">
      <dgm:prSet custT="1"/>
      <dgm:spPr/>
      <dgm:t>
        <a:bodyPr/>
        <a:lstStyle/>
        <a:p>
          <a:r>
            <a:rPr lang="en-US" sz="2000" dirty="0"/>
            <a:t>Complex/owned types</a:t>
          </a:r>
        </a:p>
      </dgm:t>
    </dgm:pt>
    <dgm:pt modelId="{4282454C-AD5D-4563-A4B4-37C3EB3DFC78}" type="parTrans" cxnId="{E793E167-2ADF-4089-B4FC-17EA0CAC4D6F}">
      <dgm:prSet/>
      <dgm:spPr/>
      <dgm:t>
        <a:bodyPr/>
        <a:lstStyle/>
        <a:p>
          <a:endParaRPr lang="en-US"/>
        </a:p>
      </dgm:t>
    </dgm:pt>
    <dgm:pt modelId="{5644E1F3-EC22-41E2-B0C4-AF4B5640EC6E}" type="sibTrans" cxnId="{E793E167-2ADF-4089-B4FC-17EA0CAC4D6F}">
      <dgm:prSet/>
      <dgm:spPr/>
      <dgm:t>
        <a:bodyPr/>
        <a:lstStyle/>
        <a:p>
          <a:endParaRPr lang="en-US"/>
        </a:p>
      </dgm:t>
    </dgm:pt>
    <dgm:pt modelId="{3192F916-DA66-4838-9EA9-0A021DF81BA9}">
      <dgm:prSet custT="1"/>
      <dgm:spPr/>
      <dgm:t>
        <a:bodyPr/>
        <a:lstStyle/>
        <a:p>
          <a:r>
            <a:rPr lang="en-US" sz="2000" dirty="0"/>
            <a:t>Table splitting</a:t>
          </a:r>
        </a:p>
      </dgm:t>
    </dgm:pt>
    <dgm:pt modelId="{4814107C-AB46-4D7D-A65A-1F326A8C65F8}" type="parTrans" cxnId="{B35BAD6D-8019-47B6-B630-F622DE80A797}">
      <dgm:prSet/>
      <dgm:spPr/>
      <dgm:t>
        <a:bodyPr/>
        <a:lstStyle/>
        <a:p>
          <a:endParaRPr lang="en-US"/>
        </a:p>
      </dgm:t>
    </dgm:pt>
    <dgm:pt modelId="{AE3018D8-FD4A-46C1-87AD-8554A0CACE04}" type="sibTrans" cxnId="{B35BAD6D-8019-47B6-B630-F622DE80A797}">
      <dgm:prSet/>
      <dgm:spPr/>
      <dgm:t>
        <a:bodyPr/>
        <a:lstStyle/>
        <a:p>
          <a:endParaRPr lang="en-US"/>
        </a:p>
      </dgm:t>
    </dgm:pt>
    <dgm:pt modelId="{6C3F11CF-F1FA-4190-95A5-B37ED2E028D7}">
      <dgm:prSet custT="1"/>
      <dgm:spPr/>
      <dgm:t>
        <a:bodyPr/>
        <a:lstStyle/>
        <a:p>
          <a:r>
            <a:rPr lang="en-US" sz="2000" dirty="0"/>
            <a:t>Eager loading</a:t>
          </a:r>
        </a:p>
      </dgm:t>
    </dgm:pt>
    <dgm:pt modelId="{AC996683-8739-47B8-8AC3-FEE0BA0D0C23}" type="parTrans" cxnId="{8B5E8D4B-3DCE-4307-A2D4-7CDACFFA7A24}">
      <dgm:prSet/>
      <dgm:spPr/>
      <dgm:t>
        <a:bodyPr/>
        <a:lstStyle/>
        <a:p>
          <a:endParaRPr lang="en-US"/>
        </a:p>
      </dgm:t>
    </dgm:pt>
    <dgm:pt modelId="{D567C15E-9130-4289-8564-C8983CD41932}" type="sibTrans" cxnId="{8B5E8D4B-3DCE-4307-A2D4-7CDACFFA7A24}">
      <dgm:prSet/>
      <dgm:spPr/>
      <dgm:t>
        <a:bodyPr/>
        <a:lstStyle/>
        <a:p>
          <a:endParaRPr lang="en-US"/>
        </a:p>
      </dgm:t>
    </dgm:pt>
    <dgm:pt modelId="{F996BADF-AD42-47F1-A0AB-EF446BED15BD}">
      <dgm:prSet phldrT="[Text]"/>
      <dgm:spPr/>
      <dgm:t>
        <a:bodyPr/>
        <a:lstStyle/>
        <a:p>
          <a:r>
            <a:rPr lang="en-US" dirty="0"/>
            <a:t>Rich diagnostics and logging</a:t>
          </a:r>
        </a:p>
      </dgm:t>
    </dgm:pt>
    <dgm:pt modelId="{F0A1FFCF-8D0F-459C-BE65-2AF2B6CBADF8}" type="parTrans" cxnId="{929E9C0A-628D-4223-AE3A-DF43055247EC}">
      <dgm:prSet/>
      <dgm:spPr/>
      <dgm:t>
        <a:bodyPr/>
        <a:lstStyle/>
        <a:p>
          <a:endParaRPr lang="en-US"/>
        </a:p>
      </dgm:t>
    </dgm:pt>
    <dgm:pt modelId="{315E7872-C783-42DB-82AD-E60FDA01C671}" type="sibTrans" cxnId="{929E9C0A-628D-4223-AE3A-DF43055247EC}">
      <dgm:prSet/>
      <dgm:spPr/>
      <dgm:t>
        <a:bodyPr/>
        <a:lstStyle/>
        <a:p>
          <a:endParaRPr lang="en-US"/>
        </a:p>
      </dgm:t>
    </dgm:pt>
    <dgm:pt modelId="{6D189185-4E25-47C8-96D1-34454BE6E926}">
      <dgm:prSet phldrT="[Text]" custT="1"/>
      <dgm:spPr/>
      <dgm:t>
        <a:bodyPr/>
        <a:lstStyle/>
        <a:p>
          <a:r>
            <a:rPr lang="en-US" sz="2000" dirty="0"/>
            <a:t>Many-to-many</a:t>
          </a:r>
        </a:p>
      </dgm:t>
    </dgm:pt>
    <dgm:pt modelId="{5C1B45E1-440B-486F-8219-DEC286439F79}" type="parTrans" cxnId="{F1B88F8F-55A8-4FB6-9975-E976A64D6512}">
      <dgm:prSet/>
      <dgm:spPr/>
      <dgm:t>
        <a:bodyPr/>
        <a:lstStyle/>
        <a:p>
          <a:endParaRPr lang="en-US"/>
        </a:p>
      </dgm:t>
    </dgm:pt>
    <dgm:pt modelId="{4BB8B088-1290-424F-9B43-B7B80B616E37}" type="sibTrans" cxnId="{F1B88F8F-55A8-4FB6-9975-E976A64D6512}">
      <dgm:prSet/>
      <dgm:spPr/>
      <dgm:t>
        <a:bodyPr/>
        <a:lstStyle/>
        <a:p>
          <a:endParaRPr lang="en-US"/>
        </a:p>
      </dgm:t>
    </dgm:pt>
    <dgm:pt modelId="{0495B1E5-2052-4192-B9A5-B0C304743EFC}">
      <dgm:prSet phldrT="[Text]" custT="1"/>
      <dgm:spPr/>
      <dgm:t>
        <a:bodyPr/>
        <a:lstStyle/>
        <a:p>
          <a:r>
            <a:rPr lang="en-US" sz="2000" dirty="0"/>
            <a:t>Spatial data*</a:t>
          </a:r>
        </a:p>
      </dgm:t>
    </dgm:pt>
    <dgm:pt modelId="{827F54FB-AC3A-41BD-9468-879EAD03C0A9}" type="parTrans" cxnId="{182B5A8B-D4E2-4896-98EA-1636E403F2D0}">
      <dgm:prSet/>
      <dgm:spPr/>
      <dgm:t>
        <a:bodyPr/>
        <a:lstStyle/>
        <a:p>
          <a:endParaRPr lang="en-US"/>
        </a:p>
      </dgm:t>
    </dgm:pt>
    <dgm:pt modelId="{A983598B-EAE8-4C3E-8362-473DC917C08F}" type="sibTrans" cxnId="{182B5A8B-D4E2-4896-98EA-1636E403F2D0}">
      <dgm:prSet/>
      <dgm:spPr/>
      <dgm:t>
        <a:bodyPr/>
        <a:lstStyle/>
        <a:p>
          <a:endParaRPr lang="en-US"/>
        </a:p>
      </dgm:t>
    </dgm:pt>
    <dgm:pt modelId="{B934F6E8-9F66-4032-9946-CCD8C248C793}">
      <dgm:prSet phldrT="[Text]"/>
      <dgm:spPr/>
      <dgm:t>
        <a:bodyPr/>
        <a:lstStyle/>
        <a:p>
          <a:r>
            <a:rPr lang="en-US" dirty="0"/>
            <a:t>Cosmos DB provider*</a:t>
          </a:r>
        </a:p>
      </dgm:t>
    </dgm:pt>
    <dgm:pt modelId="{28B0DF67-CEAB-40F4-9985-F403B5BDBA32}" type="parTrans" cxnId="{6DA0F3B3-C090-4B57-A7C1-639DE1EB4406}">
      <dgm:prSet/>
      <dgm:spPr/>
      <dgm:t>
        <a:bodyPr/>
        <a:lstStyle/>
        <a:p>
          <a:endParaRPr lang="en-US"/>
        </a:p>
      </dgm:t>
    </dgm:pt>
    <dgm:pt modelId="{D132A471-DC20-428C-8C1C-7C972C0F73EA}" type="sibTrans" cxnId="{6DA0F3B3-C090-4B57-A7C1-639DE1EB4406}">
      <dgm:prSet/>
      <dgm:spPr/>
      <dgm:t>
        <a:bodyPr/>
        <a:lstStyle/>
        <a:p>
          <a:endParaRPr lang="en-US"/>
        </a:p>
      </dgm:t>
    </dgm:pt>
    <dgm:pt modelId="{86019518-4A69-4158-A932-7B08A1CC4C9F}">
      <dgm:prSet phldrT="[Text]"/>
      <dgm:spPr/>
      <dgm:t>
        <a:bodyPr/>
        <a:lstStyle/>
        <a:p>
          <a:r>
            <a:rPr lang="en-US" dirty="0"/>
            <a:t>Collections of owned entities*</a:t>
          </a:r>
        </a:p>
      </dgm:t>
    </dgm:pt>
    <dgm:pt modelId="{F07886F3-D0F3-4216-8ACA-0CBE78E6335E}" type="parTrans" cxnId="{92FE6D2A-F12B-4595-B1C2-AB46A9AC49DF}">
      <dgm:prSet/>
      <dgm:spPr/>
      <dgm:t>
        <a:bodyPr/>
        <a:lstStyle/>
        <a:p>
          <a:endParaRPr lang="en-US"/>
        </a:p>
      </dgm:t>
    </dgm:pt>
    <dgm:pt modelId="{4FB47537-6E83-42FE-9903-4474A90C73A7}" type="sibTrans" cxnId="{92FE6D2A-F12B-4595-B1C2-AB46A9AC49DF}">
      <dgm:prSet/>
      <dgm:spPr/>
      <dgm:t>
        <a:bodyPr/>
        <a:lstStyle/>
        <a:p>
          <a:endParaRPr lang="en-US"/>
        </a:p>
      </dgm:t>
    </dgm:pt>
    <dgm:pt modelId="{3478A120-3537-492D-960E-106AA4846599}">
      <dgm:prSet phldrT="[Text]"/>
      <dgm:spPr/>
      <dgm:t>
        <a:bodyPr/>
        <a:lstStyle/>
        <a:p>
          <a:r>
            <a:rPr lang="en-US" dirty="0"/>
            <a:t>Query tags*</a:t>
          </a:r>
        </a:p>
      </dgm:t>
    </dgm:pt>
    <dgm:pt modelId="{AA4AA230-8EF3-4486-852D-6DD675BE8245}" type="parTrans" cxnId="{AD9BB4E6-1DDC-452C-A095-0E0A5C4A8C4F}">
      <dgm:prSet/>
      <dgm:spPr/>
      <dgm:t>
        <a:bodyPr/>
        <a:lstStyle/>
        <a:p>
          <a:endParaRPr lang="en-US"/>
        </a:p>
      </dgm:t>
    </dgm:pt>
    <dgm:pt modelId="{963317D5-11B0-4035-B2BA-2A9CACBBDDAC}" type="sibTrans" cxnId="{AD9BB4E6-1DDC-452C-A095-0E0A5C4A8C4F}">
      <dgm:prSet/>
      <dgm:spPr/>
      <dgm:t>
        <a:bodyPr/>
        <a:lstStyle/>
        <a:p>
          <a:endParaRPr lang="en-US"/>
        </a:p>
      </dgm:t>
    </dgm:pt>
    <dgm:pt modelId="{44312B54-49EC-4462-BF73-E15EDFF20EAB}">
      <dgm:prSet phldrT="[Text]"/>
      <dgm:spPr/>
      <dgm:t>
        <a:bodyPr/>
        <a:lstStyle/>
        <a:p>
          <a:r>
            <a:rPr lang="en-US" dirty="0"/>
            <a:t>Reverse engineering of database views*</a:t>
          </a:r>
        </a:p>
      </dgm:t>
    </dgm:pt>
    <dgm:pt modelId="{2F3CA893-6113-4330-BE00-421F587F55E5}" type="parTrans" cxnId="{BA7A5E23-E66D-4EAC-BD0E-AE0D3EE857CE}">
      <dgm:prSet/>
      <dgm:spPr/>
      <dgm:t>
        <a:bodyPr/>
        <a:lstStyle/>
        <a:p>
          <a:endParaRPr lang="en-US"/>
        </a:p>
      </dgm:t>
    </dgm:pt>
    <dgm:pt modelId="{D2FDFCE3-E878-4D9D-8358-BC88AE68E6EF}" type="sibTrans" cxnId="{BA7A5E23-E66D-4EAC-BD0E-AE0D3EE857CE}">
      <dgm:prSet/>
      <dgm:spPr/>
      <dgm:t>
        <a:bodyPr/>
        <a:lstStyle/>
        <a:p>
          <a:endParaRPr lang="en-US"/>
        </a:p>
      </dgm:t>
    </dgm:pt>
    <dgm:pt modelId="{EDE294F2-9A0B-483F-A31D-017063E92024}" type="pres">
      <dgm:prSet presAssocID="{158B3DCF-69E8-4772-B0DB-2F2D5C0C736E}" presName="Name0" presStyleCnt="0">
        <dgm:presLayoutVars>
          <dgm:dir/>
          <dgm:animLvl val="lvl"/>
          <dgm:resizeHandles val="exact"/>
        </dgm:presLayoutVars>
      </dgm:prSet>
      <dgm:spPr/>
    </dgm:pt>
    <dgm:pt modelId="{DCF52128-E3F2-4CFC-BC57-29EA1C7B70F2}" type="pres">
      <dgm:prSet presAssocID="{76F8F3BA-6C39-423F-9F55-C0BF171CC774}" presName="composite" presStyleCnt="0"/>
      <dgm:spPr/>
    </dgm:pt>
    <dgm:pt modelId="{7B8F1218-6CE6-4939-AD13-F870571C517C}" type="pres">
      <dgm:prSet presAssocID="{76F8F3BA-6C39-423F-9F55-C0BF171CC7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2CE251-7CB7-4F17-A87C-E7748D86CB3D}" type="pres">
      <dgm:prSet presAssocID="{76F8F3BA-6C39-423F-9F55-C0BF171CC774}" presName="desTx" presStyleLbl="alignAccFollowNode1" presStyleIdx="0" presStyleCnt="3">
        <dgm:presLayoutVars>
          <dgm:bulletEnabled val="1"/>
        </dgm:presLayoutVars>
      </dgm:prSet>
      <dgm:spPr/>
    </dgm:pt>
    <dgm:pt modelId="{65156B47-EECC-4346-906F-383CA4711C2E}" type="pres">
      <dgm:prSet presAssocID="{FA647A67-4777-46C4-8A61-C9AC35D9C9AF}" presName="space" presStyleCnt="0"/>
      <dgm:spPr/>
    </dgm:pt>
    <dgm:pt modelId="{52FD8E9F-A069-484C-8E32-B1ABBAD2669C}" type="pres">
      <dgm:prSet presAssocID="{F58D35F8-ABD5-40F3-AEA4-4480E34A6556}" presName="composite" presStyleCnt="0"/>
      <dgm:spPr/>
    </dgm:pt>
    <dgm:pt modelId="{16D8F83B-2A06-489A-A9D4-FCD7A37E63EB}" type="pres">
      <dgm:prSet presAssocID="{F58D35F8-ABD5-40F3-AEA4-4480E34A65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3C3A7F-76D4-42A2-AD0E-E120D626C4DA}" type="pres">
      <dgm:prSet presAssocID="{F58D35F8-ABD5-40F3-AEA4-4480E34A6556}" presName="desTx" presStyleLbl="alignAccFollowNode1" presStyleIdx="1" presStyleCnt="3">
        <dgm:presLayoutVars>
          <dgm:bulletEnabled val="1"/>
        </dgm:presLayoutVars>
      </dgm:prSet>
      <dgm:spPr/>
    </dgm:pt>
    <dgm:pt modelId="{BBA3C6B6-AFDF-4754-9F73-CA603520413D}" type="pres">
      <dgm:prSet presAssocID="{5DCC8EBF-AC34-483C-B145-E671C94B78F6}" presName="space" presStyleCnt="0"/>
      <dgm:spPr/>
    </dgm:pt>
    <dgm:pt modelId="{16177D51-F024-49CD-9FBE-4D8F98786F53}" type="pres">
      <dgm:prSet presAssocID="{E631FA40-D132-4CC6-A708-D3F1F71CBCAE}" presName="composite" presStyleCnt="0"/>
      <dgm:spPr/>
    </dgm:pt>
    <dgm:pt modelId="{F2C70957-775B-4F8C-9B04-18B6D9FB16DE}" type="pres">
      <dgm:prSet presAssocID="{E631FA40-D132-4CC6-A708-D3F1F71CBC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FE0E5F7-321A-4B7A-8B00-DFC34C810177}" type="pres">
      <dgm:prSet presAssocID="{E631FA40-D132-4CC6-A708-D3F1F71CBCA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500005-F71A-4810-9010-D50D43B7E5B3}" srcId="{E631FA40-D132-4CC6-A708-D3F1F71CBCAE}" destId="{420C9DB9-B42D-4E21-A48C-8FFDFB3F0F61}" srcOrd="19" destOrd="0" parTransId="{1103A128-E87F-4A5A-8DD5-750BA0F817EB}" sibTransId="{84644A19-0F20-4DE6-A06D-C11873D3C373}"/>
    <dgm:cxn modelId="{234CCC05-1335-4EFA-80EC-5F4472B16026}" srcId="{E631FA40-D132-4CC6-A708-D3F1F71CBCAE}" destId="{92F32A9B-F29A-4C69-9A05-02D9CDE29BB4}" srcOrd="6" destOrd="0" parTransId="{A93D00E6-863A-4DE8-A5E7-3136FD53DA9F}" sibTransId="{062A431A-57A6-48F7-977D-CCBCF20CE8F2}"/>
    <dgm:cxn modelId="{C3765006-7A04-4BA2-9B4D-BEB6B7E787BB}" srcId="{F58D35F8-ABD5-40F3-AEA4-4480E34A6556}" destId="{0F21A35E-D4F3-4614-BB14-C76FF282EC18}" srcOrd="6" destOrd="0" parTransId="{A5160D70-61EE-4AE9-9F76-EA688341A310}" sibTransId="{631CDEA1-A1D6-499A-9A05-A612963AC230}"/>
    <dgm:cxn modelId="{C9889B08-C186-4357-B084-9A31F911486F}" type="presOf" srcId="{DB1A947B-7CA6-4292-A825-B95AE372E1F0}" destId="{4FE0E5F7-321A-4B7A-8B00-DFC34C810177}" srcOrd="0" destOrd="5" presId="urn:microsoft.com/office/officeart/2005/8/layout/hList1"/>
    <dgm:cxn modelId="{4E0F1D0A-C502-4D14-A5D2-B14FE1EE0C51}" srcId="{E631FA40-D132-4CC6-A708-D3F1F71CBCAE}" destId="{DB1A947B-7CA6-4292-A825-B95AE372E1F0}" srcOrd="5" destOrd="0" parTransId="{015532BD-D8F2-433B-AADD-0BDCC306EAA6}" sibTransId="{C11D6550-AE89-40BD-88EF-CD8FB9674B0F}"/>
    <dgm:cxn modelId="{929E9C0A-628D-4223-AE3A-DF43055247EC}" srcId="{E631FA40-D132-4CC6-A708-D3F1F71CBCAE}" destId="{F996BADF-AD42-47F1-A0AB-EF446BED15BD}" srcOrd="12" destOrd="0" parTransId="{F0A1FFCF-8D0F-459C-BE65-2AF2B6CBADF8}" sibTransId="{315E7872-C783-42DB-82AD-E60FDA01C671}"/>
    <dgm:cxn modelId="{7D0F5011-EC88-4626-921D-41BEA6824658}" type="presOf" srcId="{3192F916-DA66-4838-9EA9-0A021DF81BA9}" destId="{6B3C3A7F-76D4-42A2-AD0E-E120D626C4DA}" srcOrd="0" destOrd="9" presId="urn:microsoft.com/office/officeart/2005/8/layout/hList1"/>
    <dgm:cxn modelId="{AC77D314-6445-4671-8BDF-334AF8B6B7D4}" srcId="{F58D35F8-ABD5-40F3-AEA4-4480E34A6556}" destId="{4D728A65-D58F-4AE7-8215-BD3639B16782}" srcOrd="12" destOrd="0" parTransId="{45F31CD6-4C4A-4332-BCF2-7D3E6B13287D}" sibTransId="{2921103B-5AB9-445A-89FD-89BF8F411B26}"/>
    <dgm:cxn modelId="{36B02216-7160-4501-BF18-40D8E4EBCE5A}" type="presOf" srcId="{76F8F3BA-6C39-423F-9F55-C0BF171CC774}" destId="{7B8F1218-6CE6-4939-AD13-F870571C517C}" srcOrd="0" destOrd="0" presId="urn:microsoft.com/office/officeart/2005/8/layout/hList1"/>
    <dgm:cxn modelId="{8B2F0E17-D521-4B67-8812-29DBA07AAA50}" type="presOf" srcId="{6C3F11CF-F1FA-4190-95A5-B37ED2E028D7}" destId="{6B3C3A7F-76D4-42A2-AD0E-E120D626C4DA}" srcOrd="0" destOrd="10" presId="urn:microsoft.com/office/officeart/2005/8/layout/hList1"/>
    <dgm:cxn modelId="{095C4D19-4BAB-4516-A274-23234F34B082}" srcId="{F58D35F8-ABD5-40F3-AEA4-4480E34A6556}" destId="{B6E3B14A-4818-4FAE-8307-7DE7C4C89FDA}" srcOrd="4" destOrd="0" parTransId="{BCE7E63E-1A9E-464E-9266-8DBA552FC955}" sibTransId="{680D10FD-B602-4A04-9AA7-589B2B76EB79}"/>
    <dgm:cxn modelId="{1327C819-F0C8-4A75-86C2-32FCAC82903B}" type="presOf" srcId="{E1D99ECD-44FC-468D-9542-6D7FDC24B429}" destId="{4FE0E5F7-321A-4B7A-8B00-DFC34C810177}" srcOrd="0" destOrd="10" presId="urn:microsoft.com/office/officeart/2005/8/layout/hList1"/>
    <dgm:cxn modelId="{E8FC6D1E-3D23-4C0C-B717-5F0BE8944451}" type="presOf" srcId="{158B3DCF-69E8-4772-B0DB-2F2D5C0C736E}" destId="{EDE294F2-9A0B-483F-A31D-017063E92024}" srcOrd="0" destOrd="0" presId="urn:microsoft.com/office/officeart/2005/8/layout/hList1"/>
    <dgm:cxn modelId="{BA7A5E23-E66D-4EAC-BD0E-AE0D3EE857CE}" srcId="{E631FA40-D132-4CC6-A708-D3F1F71CBCAE}" destId="{44312B54-49EC-4462-BF73-E15EDFF20EAB}" srcOrd="3" destOrd="0" parTransId="{2F3CA893-6113-4330-BE00-421F587F55E5}" sibTransId="{D2FDFCE3-E878-4D9D-8358-BC88AE68E6EF}"/>
    <dgm:cxn modelId="{1AA1C926-1BA3-4B2A-A138-2F530BD67A29}" type="presOf" srcId="{04709079-AFC8-41F4-B6E0-734AC9D072E1}" destId="{6B3C3A7F-76D4-42A2-AD0E-E120D626C4DA}" srcOrd="0" destOrd="5" presId="urn:microsoft.com/office/officeart/2005/8/layout/hList1"/>
    <dgm:cxn modelId="{8D754C27-F19E-40DD-AF31-207320FBDDBB}" type="presOf" srcId="{B58C7F70-896F-4196-B2B9-544F1A6DC9B1}" destId="{6B3C3A7F-76D4-42A2-AD0E-E120D626C4DA}" srcOrd="0" destOrd="7" presId="urn:microsoft.com/office/officeart/2005/8/layout/hList1"/>
    <dgm:cxn modelId="{ACD45928-F290-4765-AEDA-F21596C90D30}" srcId="{158B3DCF-69E8-4772-B0DB-2F2D5C0C736E}" destId="{76F8F3BA-6C39-423F-9F55-C0BF171CC774}" srcOrd="0" destOrd="0" parTransId="{1C000283-9833-41B6-9F1C-96AB609C7217}" sibTransId="{FA647A67-4777-46C4-8A61-C9AC35D9C9AF}"/>
    <dgm:cxn modelId="{92FE6D2A-F12B-4595-B1C2-AB46A9AC49DF}" srcId="{E631FA40-D132-4CC6-A708-D3F1F71CBCAE}" destId="{86019518-4A69-4158-A932-7B08A1CC4C9F}" srcOrd="1" destOrd="0" parTransId="{F07886F3-D0F3-4216-8ACA-0CBE78E6335E}" sibTransId="{4FB47537-6E83-42FE-9903-4474A90C73A7}"/>
    <dgm:cxn modelId="{608AD931-8996-4186-8559-7315F0F2E542}" type="presOf" srcId="{D2B7225A-2937-49BA-AB29-1A1D66C7FDE8}" destId="{6B3C3A7F-76D4-42A2-AD0E-E120D626C4DA}" srcOrd="0" destOrd="1" presId="urn:microsoft.com/office/officeart/2005/8/layout/hList1"/>
    <dgm:cxn modelId="{F50BF537-059D-4F3F-B402-58B6028C85E4}" srcId="{76F8F3BA-6C39-423F-9F55-C0BF171CC774}" destId="{343C3F0C-6D57-4D99-8E0E-59D8FE820745}" srcOrd="5" destOrd="0" parTransId="{72321285-88D8-4513-AD5A-DCD168D07C7D}" sibTransId="{42FDE964-19C8-4B69-A20E-B74ECF455E9E}"/>
    <dgm:cxn modelId="{65C0FA3A-97BA-4AC2-98C4-5AF0737E450F}" type="presOf" srcId="{0F21A35E-D4F3-4614-BB14-C76FF282EC18}" destId="{6B3C3A7F-76D4-42A2-AD0E-E120D626C4DA}" srcOrd="0" destOrd="6" presId="urn:microsoft.com/office/officeart/2005/8/layout/hList1"/>
    <dgm:cxn modelId="{34FCDB3B-2DDC-4DE2-A0B0-344C31241B7D}" type="presOf" srcId="{5269C8E3-7269-466A-8ADB-7971A387E059}" destId="{4FE0E5F7-321A-4B7A-8B00-DFC34C810177}" srcOrd="0" destOrd="7" presId="urn:microsoft.com/office/officeart/2005/8/layout/hList1"/>
    <dgm:cxn modelId="{6CDCFC3C-2E22-46A8-A61B-7D48F8C66D38}" type="presOf" srcId="{420C9DB9-B42D-4E21-A48C-8FFDFB3F0F61}" destId="{4FE0E5F7-321A-4B7A-8B00-DFC34C810177}" srcOrd="0" destOrd="19" presId="urn:microsoft.com/office/officeart/2005/8/layout/hList1"/>
    <dgm:cxn modelId="{1C41533E-258B-4131-B67A-3D882A215C42}" srcId="{E631FA40-D132-4CC6-A708-D3F1F71CBCAE}" destId="{C9C42E8B-ABF2-4B89-8F73-DDC0A4B2A999}" srcOrd="15" destOrd="0" parTransId="{BB6989BD-FAFB-4CC4-B979-F1E9C44DDB9F}" sibTransId="{EDC34E53-A98F-42F3-A49F-6432BEA329B7}"/>
    <dgm:cxn modelId="{C92C5A40-04D1-4CB6-98FF-C34C6F086652}" type="presOf" srcId="{017D43AE-25DE-430D-9653-3A45E2E97395}" destId="{4FE0E5F7-321A-4B7A-8B00-DFC34C810177}" srcOrd="0" destOrd="18" presId="urn:microsoft.com/office/officeart/2005/8/layout/hList1"/>
    <dgm:cxn modelId="{EF5AD85B-F01A-4469-A749-FF235102C0A9}" srcId="{E631FA40-D132-4CC6-A708-D3F1F71CBCAE}" destId="{017D43AE-25DE-430D-9653-3A45E2E97395}" srcOrd="18" destOrd="0" parTransId="{9AD0AF09-239F-4D98-B318-0E0A7913054C}" sibTransId="{30E4CD96-76D5-459E-8807-9F9004C605A1}"/>
    <dgm:cxn modelId="{F4960C61-93E5-4D30-8D74-A4545C09B971}" srcId="{76F8F3BA-6C39-423F-9F55-C0BF171CC774}" destId="{01CCF4A6-4497-4375-953A-BD5CFBAE40D7}" srcOrd="2" destOrd="0" parTransId="{723BF6F0-51B9-4EA8-AC29-88D205AB6659}" sibTransId="{1F5B1780-9DEC-4382-A582-135726B37632}"/>
    <dgm:cxn modelId="{84617B61-0939-46FC-8DEC-01DC9E685519}" srcId="{F58D35F8-ABD5-40F3-AEA4-4480E34A6556}" destId="{B58C7F70-896F-4196-B2B9-544F1A6DC9B1}" srcOrd="7" destOrd="0" parTransId="{C28A5961-4439-4885-BDCE-48171803B92B}" sibTransId="{870E63D9-2D92-46A8-9B8B-6C4B0B2BB9A3}"/>
    <dgm:cxn modelId="{34DE3544-8CCD-4BD7-9865-C56CC3AABA13}" srcId="{E631FA40-D132-4CC6-A708-D3F1F71CBCAE}" destId="{48900DC8-D954-473F-9BA1-762639D17C62}" srcOrd="23" destOrd="0" parTransId="{D4833E48-D6BE-44B7-9D61-EB03B24C385F}" sibTransId="{3AD8A4DA-CCC0-4E39-8895-FB53C52AA660}"/>
    <dgm:cxn modelId="{A20DB945-3505-4EDE-87AF-766106C85BAE}" type="presOf" srcId="{498604DE-FF49-447F-A218-4FA0C9481CBD}" destId="{6B3C3A7F-76D4-42A2-AD0E-E120D626C4DA}" srcOrd="0" destOrd="11" presId="urn:microsoft.com/office/officeart/2005/8/layout/hList1"/>
    <dgm:cxn modelId="{C79E1546-4611-4D38-9AE6-D01F4A0576DA}" srcId="{E631FA40-D132-4CC6-A708-D3F1F71CBCAE}" destId="{AFB2CD89-C952-47FE-9BED-8EA604CCF01C}" srcOrd="14" destOrd="0" parTransId="{4C86767D-8F10-426E-AD9C-9AA47D392A82}" sibTransId="{B9047887-2A19-41E5-B256-DDA0B724AC83}"/>
    <dgm:cxn modelId="{8D3A2F46-7F64-4C48-ABB6-59A6E4A37D52}" type="presOf" srcId="{4D728A65-D58F-4AE7-8215-BD3639B16782}" destId="{6B3C3A7F-76D4-42A2-AD0E-E120D626C4DA}" srcOrd="0" destOrd="12" presId="urn:microsoft.com/office/officeart/2005/8/layout/hList1"/>
    <dgm:cxn modelId="{DFC88247-C2A1-4331-AE56-41781E47C763}" type="presOf" srcId="{3A94D0F6-249D-49B4-BC9D-CAAAA9C0536A}" destId="{5A2CE251-7CB7-4F17-A87C-E7748D86CB3D}" srcOrd="0" destOrd="3" presId="urn:microsoft.com/office/officeart/2005/8/layout/hList1"/>
    <dgm:cxn modelId="{E793E167-2ADF-4089-B4FC-17EA0CAC4D6F}" srcId="{F58D35F8-ABD5-40F3-AEA4-4480E34A6556}" destId="{FAA86F9F-25F9-4FF1-B334-32E3486FB047}" srcOrd="8" destOrd="0" parTransId="{4282454C-AD5D-4563-A4B4-37C3EB3DFC78}" sibTransId="{5644E1F3-EC22-41E2-B0C4-AF4B5640EC6E}"/>
    <dgm:cxn modelId="{CA851F49-D6D0-4A2D-A8F6-C12BCC31E038}" srcId="{76F8F3BA-6C39-423F-9F55-C0BF171CC774}" destId="{CA2C1AD3-7E14-4C87-9895-FFDA1792717E}" srcOrd="6" destOrd="0" parTransId="{CDC3EE68-05EE-47FB-8B0D-9C0D5846289E}" sibTransId="{E5A9F482-ADC7-4092-8B7A-5EB2D9A4AB66}"/>
    <dgm:cxn modelId="{8B5E8D4B-3DCE-4307-A2D4-7CDACFFA7A24}" srcId="{F58D35F8-ABD5-40F3-AEA4-4480E34A6556}" destId="{6C3F11CF-F1FA-4190-95A5-B37ED2E028D7}" srcOrd="10" destOrd="0" parTransId="{AC996683-8739-47B8-8AC3-FEE0BA0D0C23}" sibTransId="{D567C15E-9130-4289-8564-C8983CD41932}"/>
    <dgm:cxn modelId="{B35BAD6D-8019-47B6-B630-F622DE80A797}" srcId="{F58D35F8-ABD5-40F3-AEA4-4480E34A6556}" destId="{3192F916-DA66-4838-9EA9-0A021DF81BA9}" srcOrd="9" destOrd="0" parTransId="{4814107C-AB46-4D7D-A65A-1F326A8C65F8}" sibTransId="{AE3018D8-FD4A-46C1-87AD-8554A0CACE04}"/>
    <dgm:cxn modelId="{9F7CBE6D-E8C0-4228-B73F-662FF9311C31}" type="presOf" srcId="{FBCAC854-3C34-4A62-AD6C-9294DBC70E21}" destId="{4FE0E5F7-321A-4B7A-8B00-DFC34C810177}" srcOrd="0" destOrd="20" presId="urn:microsoft.com/office/officeart/2005/8/layout/hList1"/>
    <dgm:cxn modelId="{4EAD444E-3399-417E-9918-803CA1ABCCD1}" type="presOf" srcId="{86019518-4A69-4158-A932-7B08A1CC4C9F}" destId="{4FE0E5F7-321A-4B7A-8B00-DFC34C810177}" srcOrd="0" destOrd="1" presId="urn:microsoft.com/office/officeart/2005/8/layout/hList1"/>
    <dgm:cxn modelId="{F51B544E-6436-4546-A17D-2ABB58F70D10}" srcId="{76F8F3BA-6C39-423F-9F55-C0BF171CC774}" destId="{508B7A9A-483B-4BDA-B2DE-F34F991B17FD}" srcOrd="4" destOrd="0" parTransId="{8EF135EB-FDCB-4D3B-83AA-0359070B9376}" sibTransId="{84CA9452-403C-4A55-BC29-AC805AA7B1A4}"/>
    <dgm:cxn modelId="{9DF3136F-0CFE-46FC-895B-5F963624B89E}" type="presOf" srcId="{B6E3B14A-4818-4FAE-8307-7DE7C4C89FDA}" destId="{6B3C3A7F-76D4-42A2-AD0E-E120D626C4DA}" srcOrd="0" destOrd="4" presId="urn:microsoft.com/office/officeart/2005/8/layout/hList1"/>
    <dgm:cxn modelId="{37EFE552-5FCD-4FD6-A410-970685A9B9E8}" type="presOf" srcId="{3478A120-3537-492D-960E-106AA4846599}" destId="{4FE0E5F7-321A-4B7A-8B00-DFC34C810177}" srcOrd="0" destOrd="2" presId="urn:microsoft.com/office/officeart/2005/8/layout/hList1"/>
    <dgm:cxn modelId="{47A92056-F1A8-4982-B850-4B36E9BD3C34}" type="presOf" srcId="{F58D35F8-ABD5-40F3-AEA4-4480E34A6556}" destId="{16D8F83B-2A06-489A-A9D4-FCD7A37E63EB}" srcOrd="0" destOrd="0" presId="urn:microsoft.com/office/officeart/2005/8/layout/hList1"/>
    <dgm:cxn modelId="{4CE3F076-5E66-4EB8-AB28-301DFF0C7B0E}" type="presOf" srcId="{BD5BCD7F-E60E-4D80-9339-246B064D08A4}" destId="{5A2CE251-7CB7-4F17-A87C-E7748D86CB3D}" srcOrd="0" destOrd="0" presId="urn:microsoft.com/office/officeart/2005/8/layout/hList1"/>
    <dgm:cxn modelId="{4CDB5C77-941C-4184-BF2D-1ECA47BB1781}" srcId="{E631FA40-D132-4CC6-A708-D3F1F71CBCAE}" destId="{E1D99ECD-44FC-468D-9542-6D7FDC24B429}" srcOrd="10" destOrd="0" parTransId="{B24E31C2-EF36-425F-A123-BAAC8985F262}" sibTransId="{3D428E1F-4534-4912-B02A-652CA3EDA561}"/>
    <dgm:cxn modelId="{76BEBA57-B268-4654-97FD-FA15C4B9634A}" type="presOf" srcId="{48900DC8-D954-473F-9BA1-762639D17C62}" destId="{4FE0E5F7-321A-4B7A-8B00-DFC34C810177}" srcOrd="0" destOrd="23" presId="urn:microsoft.com/office/officeart/2005/8/layout/hList1"/>
    <dgm:cxn modelId="{3D08C378-646B-42DC-BF69-B993DEC2C7C6}" type="presOf" srcId="{343C3F0C-6D57-4D99-8E0E-59D8FE820745}" destId="{5A2CE251-7CB7-4F17-A87C-E7748D86CB3D}" srcOrd="0" destOrd="5" presId="urn:microsoft.com/office/officeart/2005/8/layout/hList1"/>
    <dgm:cxn modelId="{F26E855A-2930-44C4-BA90-D9511036215C}" srcId="{E631FA40-D132-4CC6-A708-D3F1F71CBCAE}" destId="{425EB9E2-36CD-4BA2-ADEF-92BA3FAD7907}" srcOrd="21" destOrd="0" parTransId="{508FE836-DDC7-4B79-BD3A-AF0913B211C2}" sibTransId="{7618DC69-4FA4-428E-9B25-5CE69CA4EC78}"/>
    <dgm:cxn modelId="{4811787D-0DA5-4F0D-AB26-F7235F1C4C4C}" srcId="{F58D35F8-ABD5-40F3-AEA4-4480E34A6556}" destId="{DA50A4D6-C134-476D-98BB-8DAD0D860039}" srcOrd="3" destOrd="0" parTransId="{76C0A5B6-AD69-4150-8FFB-CCD750B910B2}" sibTransId="{E90D120B-D772-4291-AD55-6FF4EB799779}"/>
    <dgm:cxn modelId="{13C12980-E5B8-4DFA-92B5-5197F1C935CB}" srcId="{E631FA40-D132-4CC6-A708-D3F1F71CBCAE}" destId="{4ECE2CD0-D936-4EBC-A3F3-D2B1F05100F5}" srcOrd="8" destOrd="0" parTransId="{2EE4F724-15AB-417F-B470-DDDFC9D6344A}" sibTransId="{557418E0-420E-426B-B1EC-A720EF3F6733}"/>
    <dgm:cxn modelId="{86449E81-F438-47AB-A51F-A184E16570BC}" srcId="{E631FA40-D132-4CC6-A708-D3F1F71CBCAE}" destId="{FBCAC854-3C34-4A62-AD6C-9294DBC70E21}" srcOrd="20" destOrd="0" parTransId="{9A46506A-3F9C-4F87-B78A-DB762863F49E}" sibTransId="{CAF4404A-AE03-4C8E-B984-804EBD029BA0}"/>
    <dgm:cxn modelId="{E9F0BF81-E549-4349-A28A-13CBB5852EDC}" type="presOf" srcId="{44312B54-49EC-4462-BF73-E15EDFF20EAB}" destId="{4FE0E5F7-321A-4B7A-8B00-DFC34C810177}" srcOrd="0" destOrd="3" presId="urn:microsoft.com/office/officeart/2005/8/layout/hList1"/>
    <dgm:cxn modelId="{6F8E0286-E7A8-49E7-9835-DE1BB87F4DD1}" type="presOf" srcId="{95E67070-6340-47C0-888E-CFDBE16A73CC}" destId="{4FE0E5F7-321A-4B7A-8B00-DFC34C810177}" srcOrd="0" destOrd="4" presId="urn:microsoft.com/office/officeart/2005/8/layout/hList1"/>
    <dgm:cxn modelId="{DCF37A86-7324-4A59-A397-A56A11AC2736}" type="presOf" srcId="{B934F6E8-9F66-4032-9946-CCD8C248C793}" destId="{4FE0E5F7-321A-4B7A-8B00-DFC34C810177}" srcOrd="0" destOrd="0" presId="urn:microsoft.com/office/officeart/2005/8/layout/hList1"/>
    <dgm:cxn modelId="{889FFC87-7401-4D43-A36B-154FCED973E8}" srcId="{E631FA40-D132-4CC6-A708-D3F1F71CBCAE}" destId="{5269C8E3-7269-466A-8ADB-7971A387E059}" srcOrd="7" destOrd="0" parTransId="{02C63CDD-9568-4A5D-B375-DA446C6E5155}" sibTransId="{F42A14DA-86D7-4638-B8A8-3D6455C170B9}"/>
    <dgm:cxn modelId="{C7546A88-B419-40AC-A4C1-1BEAD60DA1C3}" srcId="{F58D35F8-ABD5-40F3-AEA4-4480E34A6556}" destId="{04709079-AFC8-41F4-B6E0-734AC9D072E1}" srcOrd="5" destOrd="0" parTransId="{3E5A4B3A-A271-417C-BC4E-2354515DF899}" sibTransId="{529A8BB1-234B-493C-9822-6A86A13E979C}"/>
    <dgm:cxn modelId="{1F5AFC8A-E2F6-4C5A-A8F4-47947CD37600}" srcId="{E631FA40-D132-4CC6-A708-D3F1F71CBCAE}" destId="{07DBED4B-9530-4867-B2FD-C001295FD1D7}" srcOrd="9" destOrd="0" parTransId="{CFD3DF7D-90D2-4DD4-8612-C26896B89183}" sibTransId="{FA6F5C1D-AAC4-4FE8-BE6F-EF9E9D9BEA0A}"/>
    <dgm:cxn modelId="{182B5A8B-D4E2-4896-98EA-1636E403F2D0}" srcId="{F58D35F8-ABD5-40F3-AEA4-4480E34A6556}" destId="{0495B1E5-2052-4192-B9A5-B0C304743EFC}" srcOrd="0" destOrd="0" parTransId="{827F54FB-AC3A-41BD-9468-879EAD03C0A9}" sibTransId="{A983598B-EAE8-4C3E-8362-473DC917C08F}"/>
    <dgm:cxn modelId="{F4350A8C-2DCA-41A4-AFB4-A205841BF23E}" type="presOf" srcId="{E631FA40-D132-4CC6-A708-D3F1F71CBCAE}" destId="{F2C70957-775B-4F8C-9B04-18B6D9FB16DE}" srcOrd="0" destOrd="0" presId="urn:microsoft.com/office/officeart/2005/8/layout/hList1"/>
    <dgm:cxn modelId="{F1B88F8F-55A8-4FB6-9975-E976A64D6512}" srcId="{76F8F3BA-6C39-423F-9F55-C0BF171CC774}" destId="{6D189185-4E25-47C8-96D1-34454BE6E926}" srcOrd="1" destOrd="0" parTransId="{5C1B45E1-440B-486F-8219-DEC286439F79}" sibTransId="{4BB8B088-1290-424F-9B43-B7B80B616E37}"/>
    <dgm:cxn modelId="{30579292-0E01-4ECF-A2E6-7953AA4FBF44}" srcId="{76F8F3BA-6C39-423F-9F55-C0BF171CC774}" destId="{3A94D0F6-249D-49B4-BC9D-CAAAA9C0536A}" srcOrd="3" destOrd="0" parTransId="{19606CF8-0DE5-4096-8F17-3316C4BD71F5}" sibTransId="{B240445B-7C3A-4235-8D56-B331508EB72C}"/>
    <dgm:cxn modelId="{8343E294-4515-434B-8590-91093C62C189}" type="presOf" srcId="{E0A1CF3A-99C1-4E34-9D58-9A911638E9F4}" destId="{4FE0E5F7-321A-4B7A-8B00-DFC34C810177}" srcOrd="0" destOrd="13" presId="urn:microsoft.com/office/officeart/2005/8/layout/hList1"/>
    <dgm:cxn modelId="{1B32AA9D-C1A3-4583-899C-514DB2B56296}" srcId="{76F8F3BA-6C39-423F-9F55-C0BF171CC774}" destId="{BD5BCD7F-E60E-4D80-9339-246B064D08A4}" srcOrd="0" destOrd="0" parTransId="{51347364-B62D-4194-A6FB-8C1CD8F58F2A}" sibTransId="{0388C21A-E17A-43A7-AB13-231E1E94B141}"/>
    <dgm:cxn modelId="{A3ECF49E-8053-486D-A872-F39AFE16435B}" type="presOf" srcId="{6D189185-4E25-47C8-96D1-34454BE6E926}" destId="{5A2CE251-7CB7-4F17-A87C-E7748D86CB3D}" srcOrd="0" destOrd="1" presId="urn:microsoft.com/office/officeart/2005/8/layout/hList1"/>
    <dgm:cxn modelId="{6A8990A3-D224-42FE-BF0C-185C3BE8E1AA}" srcId="{E631FA40-D132-4CC6-A708-D3F1F71CBCAE}" destId="{E0A1CF3A-99C1-4E34-9D58-9A911638E9F4}" srcOrd="13" destOrd="0" parTransId="{74CDDDE7-8EE1-4688-9E2E-732694D886F1}" sibTransId="{0B5D6BAD-A4E0-4440-918D-9B9150522350}"/>
    <dgm:cxn modelId="{391130A5-73C7-4012-B792-917B9C4E4F23}" srcId="{158B3DCF-69E8-4772-B0DB-2F2D5C0C736E}" destId="{F58D35F8-ABD5-40F3-AEA4-4480E34A6556}" srcOrd="1" destOrd="0" parTransId="{22D9F27F-1CA6-41C0-A645-2BB5554ACFD4}" sibTransId="{5DCC8EBF-AC34-483C-B145-E671C94B78F6}"/>
    <dgm:cxn modelId="{5DFCEFA6-A762-4406-A0EC-94FCB6983798}" type="presOf" srcId="{07DBED4B-9530-4867-B2FD-C001295FD1D7}" destId="{4FE0E5F7-321A-4B7A-8B00-DFC34C810177}" srcOrd="0" destOrd="9" presId="urn:microsoft.com/office/officeart/2005/8/layout/hList1"/>
    <dgm:cxn modelId="{A792DEA7-369F-4E49-AAC4-7A2D9FC03A68}" srcId="{E631FA40-D132-4CC6-A708-D3F1F71CBCAE}" destId="{3CEF8403-8D99-4498-8A67-3C41AB88B0D0}" srcOrd="17" destOrd="0" parTransId="{7DECFD5D-77DA-4219-A7D7-D35357165340}" sibTransId="{C85C8D30-6613-405A-B60F-95C6F3EB7F1E}"/>
    <dgm:cxn modelId="{47F225A9-5AF6-42C5-8971-205ED3527603}" type="presOf" srcId="{F996BADF-AD42-47F1-A0AB-EF446BED15BD}" destId="{4FE0E5F7-321A-4B7A-8B00-DFC34C810177}" srcOrd="0" destOrd="12" presId="urn:microsoft.com/office/officeart/2005/8/layout/hList1"/>
    <dgm:cxn modelId="{44B5AFAC-3065-415B-A963-D3BF7F16BA18}" type="presOf" srcId="{CA2C1AD3-7E14-4C87-9895-FFDA1792717E}" destId="{5A2CE251-7CB7-4F17-A87C-E7748D86CB3D}" srcOrd="0" destOrd="6" presId="urn:microsoft.com/office/officeart/2005/8/layout/hList1"/>
    <dgm:cxn modelId="{DC3838AD-1CAF-4BBB-AB07-51BF6262E4C4}" type="presOf" srcId="{B41426D8-186A-47F6-87B2-CABF60FB29A4}" destId="{4FE0E5F7-321A-4B7A-8B00-DFC34C810177}" srcOrd="0" destOrd="16" presId="urn:microsoft.com/office/officeart/2005/8/layout/hList1"/>
    <dgm:cxn modelId="{A15D01AE-219F-4312-8A5C-C3514CEE96C5}" type="presOf" srcId="{01CCF4A6-4497-4375-953A-BD5CFBAE40D7}" destId="{5A2CE251-7CB7-4F17-A87C-E7748D86CB3D}" srcOrd="0" destOrd="2" presId="urn:microsoft.com/office/officeart/2005/8/layout/hList1"/>
    <dgm:cxn modelId="{BE281CAF-4A1D-448A-A0CF-71083A95595E}" type="presOf" srcId="{DD864415-271A-44A2-A86A-54B08808C41C}" destId="{5A2CE251-7CB7-4F17-A87C-E7748D86CB3D}" srcOrd="0" destOrd="7" presId="urn:microsoft.com/office/officeart/2005/8/layout/hList1"/>
    <dgm:cxn modelId="{3A9EE0B0-F3A1-4092-B60D-277EE55818D7}" type="presOf" srcId="{56AEA77F-7F91-4227-A27E-A4C8778D34C9}" destId="{4FE0E5F7-321A-4B7A-8B00-DFC34C810177}" srcOrd="0" destOrd="22" presId="urn:microsoft.com/office/officeart/2005/8/layout/hList1"/>
    <dgm:cxn modelId="{6DA0F3B3-C090-4B57-A7C1-639DE1EB4406}" srcId="{E631FA40-D132-4CC6-A708-D3F1F71CBCAE}" destId="{B934F6E8-9F66-4032-9946-CCD8C248C793}" srcOrd="0" destOrd="0" parTransId="{28B0DF67-CEAB-40F4-9985-F403B5BDBA32}" sibTransId="{D132A471-DC20-428C-8C1C-7C972C0F73EA}"/>
    <dgm:cxn modelId="{FC99DFB6-46AC-4CB1-B323-B9CEBE844277}" type="presOf" srcId="{4ECE2CD0-D936-4EBC-A3F3-D2B1F05100F5}" destId="{4FE0E5F7-321A-4B7A-8B00-DFC34C810177}" srcOrd="0" destOrd="8" presId="urn:microsoft.com/office/officeart/2005/8/layout/hList1"/>
    <dgm:cxn modelId="{46412BB9-B15C-4706-B0A3-7F78B5CDD512}" srcId="{E631FA40-D132-4CC6-A708-D3F1F71CBCAE}" destId="{56AEA77F-7F91-4227-A27E-A4C8778D34C9}" srcOrd="22" destOrd="0" parTransId="{090CE96D-D082-4CF1-A81F-C8DDBC79F71A}" sibTransId="{9D418DB9-E74D-4BA0-B7B4-63189D0DEB3E}"/>
    <dgm:cxn modelId="{AC735ABA-597A-4CAE-BB85-B35FF21426ED}" type="presOf" srcId="{508B7A9A-483B-4BDA-B2DE-F34F991B17FD}" destId="{5A2CE251-7CB7-4F17-A87C-E7748D86CB3D}" srcOrd="0" destOrd="4" presId="urn:microsoft.com/office/officeart/2005/8/layout/hList1"/>
    <dgm:cxn modelId="{42A080BB-5301-4601-832D-E756D23D1967}" type="presOf" srcId="{4CAE5477-7C54-4E02-A550-57DBB35CC9C8}" destId="{6B3C3A7F-76D4-42A2-AD0E-E120D626C4DA}" srcOrd="0" destOrd="2" presId="urn:microsoft.com/office/officeart/2005/8/layout/hList1"/>
    <dgm:cxn modelId="{F8C9FEBD-144F-41D6-96CF-2B0D021CC46F}" srcId="{158B3DCF-69E8-4772-B0DB-2F2D5C0C736E}" destId="{E631FA40-D132-4CC6-A708-D3F1F71CBCAE}" srcOrd="2" destOrd="0" parTransId="{3CDBEDA0-4003-4F91-99BF-20D199CB0BB6}" sibTransId="{F2005106-8C19-4D73-9842-77964BB5E080}"/>
    <dgm:cxn modelId="{499239C0-92A4-4978-A5F9-A2CBF6AF1663}" type="presOf" srcId="{0495B1E5-2052-4192-B9A5-B0C304743EFC}" destId="{6B3C3A7F-76D4-42A2-AD0E-E120D626C4DA}" srcOrd="0" destOrd="0" presId="urn:microsoft.com/office/officeart/2005/8/layout/hList1"/>
    <dgm:cxn modelId="{632F36D1-1000-45E3-A689-837BDF53CE33}" type="presOf" srcId="{FAA86F9F-25F9-4FF1-B334-32E3486FB047}" destId="{6B3C3A7F-76D4-42A2-AD0E-E120D626C4DA}" srcOrd="0" destOrd="8" presId="urn:microsoft.com/office/officeart/2005/8/layout/hList1"/>
    <dgm:cxn modelId="{26F7A3D1-24E7-4EC2-9764-E51D6FE205B2}" srcId="{E631FA40-D132-4CC6-A708-D3F1F71CBCAE}" destId="{95E67070-6340-47C0-888E-CFDBE16A73CC}" srcOrd="4" destOrd="0" parTransId="{5CA08CB1-AACE-48EC-9B3C-8304D2C48437}" sibTransId="{D53EAB0E-4C55-47EA-8115-E0988789A46B}"/>
    <dgm:cxn modelId="{DB6907D4-D9D3-4B70-A25B-2B6998E4CA3E}" type="presOf" srcId="{D5666198-DB92-4654-8C9A-05A83C9E9653}" destId="{5A2CE251-7CB7-4F17-A87C-E7748D86CB3D}" srcOrd="0" destOrd="8" presId="urn:microsoft.com/office/officeart/2005/8/layout/hList1"/>
    <dgm:cxn modelId="{FF8E6CD5-8218-462B-9919-68BE12735A69}" type="presOf" srcId="{AFB2CD89-C952-47FE-9BED-8EA604CCF01C}" destId="{4FE0E5F7-321A-4B7A-8B00-DFC34C810177}" srcOrd="0" destOrd="14" presId="urn:microsoft.com/office/officeart/2005/8/layout/hList1"/>
    <dgm:cxn modelId="{2678B4D5-DF7C-4308-8DFF-CF5D172BD067}" type="presOf" srcId="{92F32A9B-F29A-4C69-9A05-02D9CDE29BB4}" destId="{4FE0E5F7-321A-4B7A-8B00-DFC34C810177}" srcOrd="0" destOrd="6" presId="urn:microsoft.com/office/officeart/2005/8/layout/hList1"/>
    <dgm:cxn modelId="{F6BE31D7-EFFD-4740-AE7C-194FCF69C608}" srcId="{76F8F3BA-6C39-423F-9F55-C0BF171CC774}" destId="{D5666198-DB92-4654-8C9A-05A83C9E9653}" srcOrd="8" destOrd="0" parTransId="{566EBE5C-E507-4D6B-9191-61977A0BF08E}" sibTransId="{0D31E953-8BD6-47AF-92FF-367DFADFC34A}"/>
    <dgm:cxn modelId="{E68955DC-1152-40A5-A244-919BFA48ED1C}" type="presOf" srcId="{3CEF8403-8D99-4498-8A67-3C41AB88B0D0}" destId="{4FE0E5F7-321A-4B7A-8B00-DFC34C810177}" srcOrd="0" destOrd="17" presId="urn:microsoft.com/office/officeart/2005/8/layout/hList1"/>
    <dgm:cxn modelId="{4FFB5EE0-DCC6-496C-B152-CAAEFAD517D6}" srcId="{E631FA40-D132-4CC6-A708-D3F1F71CBCAE}" destId="{B41426D8-186A-47F6-87B2-CABF60FB29A4}" srcOrd="16" destOrd="0" parTransId="{BA5414F5-B19F-470A-910D-61EB3027381F}" sibTransId="{D8F1A0D4-181D-4C54-BFD9-A6A3BA8EE822}"/>
    <dgm:cxn modelId="{ED1C05E3-F0E5-4514-A8CC-5081DD1DFFF7}" type="presOf" srcId="{DA50A4D6-C134-476D-98BB-8DAD0D860039}" destId="{6B3C3A7F-76D4-42A2-AD0E-E120D626C4DA}" srcOrd="0" destOrd="3" presId="urn:microsoft.com/office/officeart/2005/8/layout/hList1"/>
    <dgm:cxn modelId="{76066BE3-039F-44B2-9A49-E9507A985CCB}" type="presOf" srcId="{425EB9E2-36CD-4BA2-ADEF-92BA3FAD7907}" destId="{4FE0E5F7-321A-4B7A-8B00-DFC34C810177}" srcOrd="0" destOrd="21" presId="urn:microsoft.com/office/officeart/2005/8/layout/hList1"/>
    <dgm:cxn modelId="{AD9BB4E6-1DDC-452C-A095-0E0A5C4A8C4F}" srcId="{E631FA40-D132-4CC6-A708-D3F1F71CBCAE}" destId="{3478A120-3537-492D-960E-106AA4846599}" srcOrd="2" destOrd="0" parTransId="{AA4AA230-8EF3-4486-852D-6DD675BE8245}" sibTransId="{963317D5-11B0-4035-B2BA-2A9CACBBDDAC}"/>
    <dgm:cxn modelId="{797521E7-3C4E-4BBC-AC2B-90A60F6DD755}" srcId="{F58D35F8-ABD5-40F3-AEA4-4480E34A6556}" destId="{4CAE5477-7C54-4E02-A550-57DBB35CC9C8}" srcOrd="2" destOrd="0" parTransId="{DFE0061F-0F68-459C-A96C-853F233BA4DF}" sibTransId="{44F41E2A-AE82-45B0-AB61-A0E3213995AD}"/>
    <dgm:cxn modelId="{ACA2FEEA-5AB7-41C3-813A-5C0577BF9F20}" type="presOf" srcId="{C9C42E8B-ABF2-4B89-8F73-DDC0A4B2A999}" destId="{4FE0E5F7-321A-4B7A-8B00-DFC34C810177}" srcOrd="0" destOrd="15" presId="urn:microsoft.com/office/officeart/2005/8/layout/hList1"/>
    <dgm:cxn modelId="{F4D6A1EF-3D9D-4BDB-8D57-30B68B70FA01}" type="presOf" srcId="{1AD4509A-1581-4209-A4BF-654D928F4BF5}" destId="{4FE0E5F7-321A-4B7A-8B00-DFC34C810177}" srcOrd="0" destOrd="11" presId="urn:microsoft.com/office/officeart/2005/8/layout/hList1"/>
    <dgm:cxn modelId="{EA7A03F0-61B7-4AFB-B3AE-F3AB006F651D}" srcId="{F58D35F8-ABD5-40F3-AEA4-4480E34A6556}" destId="{D2B7225A-2937-49BA-AB29-1A1D66C7FDE8}" srcOrd="1" destOrd="0" parTransId="{AAF10FCD-B781-468D-817B-44F9FBBEBEB4}" sibTransId="{1E40B404-D6A5-4AD0-BE38-D9B013EDD178}"/>
    <dgm:cxn modelId="{2805D9F5-5ED8-4270-8A67-DED772ED36BD}" srcId="{F58D35F8-ABD5-40F3-AEA4-4480E34A6556}" destId="{498604DE-FF49-447F-A218-4FA0C9481CBD}" srcOrd="11" destOrd="0" parTransId="{02AB3F03-417D-4607-9E47-CCA4D88D50D9}" sibTransId="{38EA0A4E-9172-4398-A0C7-A450B2546074}"/>
    <dgm:cxn modelId="{15909EF7-0C6D-409A-A9C6-56E33BB8DE12}" srcId="{76F8F3BA-6C39-423F-9F55-C0BF171CC774}" destId="{DD864415-271A-44A2-A86A-54B08808C41C}" srcOrd="7" destOrd="0" parTransId="{673E933D-7C44-4B05-B6D4-67820A44618B}" sibTransId="{88B0FEC4-AAC3-4902-A7B6-FEF996361C2E}"/>
    <dgm:cxn modelId="{311010F8-31C8-4ACF-95F8-6E982E10EB9B}" srcId="{E631FA40-D132-4CC6-A708-D3F1F71CBCAE}" destId="{1AD4509A-1581-4209-A4BF-654D928F4BF5}" srcOrd="11" destOrd="0" parTransId="{AC0B3F5C-3181-43BE-8CBD-D8EFA3F643D1}" sibTransId="{CD872C2A-545B-45CB-A123-1C89B2FF4ED0}"/>
    <dgm:cxn modelId="{C330ED22-EFD3-42D7-B7BF-062CD85B7788}" type="presParOf" srcId="{EDE294F2-9A0B-483F-A31D-017063E92024}" destId="{DCF52128-E3F2-4CFC-BC57-29EA1C7B70F2}" srcOrd="0" destOrd="0" presId="urn:microsoft.com/office/officeart/2005/8/layout/hList1"/>
    <dgm:cxn modelId="{7DFDC0B9-B2BB-4CD7-8AD0-77577B6B6A28}" type="presParOf" srcId="{DCF52128-E3F2-4CFC-BC57-29EA1C7B70F2}" destId="{7B8F1218-6CE6-4939-AD13-F870571C517C}" srcOrd="0" destOrd="0" presId="urn:microsoft.com/office/officeart/2005/8/layout/hList1"/>
    <dgm:cxn modelId="{CF941BA4-DB66-4642-A392-8A3865F9778C}" type="presParOf" srcId="{DCF52128-E3F2-4CFC-BC57-29EA1C7B70F2}" destId="{5A2CE251-7CB7-4F17-A87C-E7748D86CB3D}" srcOrd="1" destOrd="0" presId="urn:microsoft.com/office/officeart/2005/8/layout/hList1"/>
    <dgm:cxn modelId="{3D19B23C-7303-4B9C-9D27-867072C245A9}" type="presParOf" srcId="{EDE294F2-9A0B-483F-A31D-017063E92024}" destId="{65156B47-EECC-4346-906F-383CA4711C2E}" srcOrd="1" destOrd="0" presId="urn:microsoft.com/office/officeart/2005/8/layout/hList1"/>
    <dgm:cxn modelId="{59CA0830-D898-4F26-9F16-999A3078A970}" type="presParOf" srcId="{EDE294F2-9A0B-483F-A31D-017063E92024}" destId="{52FD8E9F-A069-484C-8E32-B1ABBAD2669C}" srcOrd="2" destOrd="0" presId="urn:microsoft.com/office/officeart/2005/8/layout/hList1"/>
    <dgm:cxn modelId="{1A20E912-E97D-4748-8A6C-1A32C9096D37}" type="presParOf" srcId="{52FD8E9F-A069-484C-8E32-B1ABBAD2669C}" destId="{16D8F83B-2A06-489A-A9D4-FCD7A37E63EB}" srcOrd="0" destOrd="0" presId="urn:microsoft.com/office/officeart/2005/8/layout/hList1"/>
    <dgm:cxn modelId="{A1CEAD73-3F71-4B2B-865B-295F5EC66FA0}" type="presParOf" srcId="{52FD8E9F-A069-484C-8E32-B1ABBAD2669C}" destId="{6B3C3A7F-76D4-42A2-AD0E-E120D626C4DA}" srcOrd="1" destOrd="0" presId="urn:microsoft.com/office/officeart/2005/8/layout/hList1"/>
    <dgm:cxn modelId="{ACE98F82-C7A2-4EF8-86A1-B515D4DFC53D}" type="presParOf" srcId="{EDE294F2-9A0B-483F-A31D-017063E92024}" destId="{BBA3C6B6-AFDF-4754-9F73-CA603520413D}" srcOrd="3" destOrd="0" presId="urn:microsoft.com/office/officeart/2005/8/layout/hList1"/>
    <dgm:cxn modelId="{BFDE17C3-766C-4397-BE5F-25B5E27D20D4}" type="presParOf" srcId="{EDE294F2-9A0B-483F-A31D-017063E92024}" destId="{16177D51-F024-49CD-9FBE-4D8F98786F53}" srcOrd="4" destOrd="0" presId="urn:microsoft.com/office/officeart/2005/8/layout/hList1"/>
    <dgm:cxn modelId="{EDF8A94B-E475-41CB-AD4C-F4EBCB56BEC7}" type="presParOf" srcId="{16177D51-F024-49CD-9FBE-4D8F98786F53}" destId="{F2C70957-775B-4F8C-9B04-18B6D9FB16DE}" srcOrd="0" destOrd="0" presId="urn:microsoft.com/office/officeart/2005/8/layout/hList1"/>
    <dgm:cxn modelId="{87194F3B-3508-4C0B-95FC-1E219FF86FCC}" type="presParOf" srcId="{16177D51-F024-49CD-9FBE-4D8F98786F53}" destId="{4FE0E5F7-321A-4B7A-8B00-DFC34C8101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7F898-32DE-4C92-AE44-FA18FD6E243D}">
      <dsp:nvSpPr>
        <dsp:cNvPr id="0" name=""/>
        <dsp:cNvSpPr/>
      </dsp:nvSpPr>
      <dsp:spPr>
        <a:xfrm>
          <a:off x="45" y="69940"/>
          <a:ext cx="43381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noProof="0" dirty="0"/>
            <a:t>2018</a:t>
          </a:r>
        </a:p>
      </dsp:txBody>
      <dsp:txXfrm>
        <a:off x="45" y="69940"/>
        <a:ext cx="4338135" cy="432000"/>
      </dsp:txXfrm>
    </dsp:sp>
    <dsp:sp modelId="{D9DFABBD-69AE-424C-8A0A-2CA42D16783C}">
      <dsp:nvSpPr>
        <dsp:cNvPr id="0" name=""/>
        <dsp:cNvSpPr/>
      </dsp:nvSpPr>
      <dsp:spPr>
        <a:xfrm>
          <a:off x="0" y="501940"/>
          <a:ext cx="4338135" cy="3098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EF Core 2.2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Cosmos DB provider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Spatial extensions for SQL Server and SQLite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Reverse engineering of database views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Collection of owned entities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Query tags</a:t>
          </a:r>
        </a:p>
      </dsp:txBody>
      <dsp:txXfrm>
        <a:off x="0" y="501940"/>
        <a:ext cx="4338135" cy="3098418"/>
      </dsp:txXfrm>
    </dsp:sp>
    <dsp:sp modelId="{0A06171F-91D4-40FD-BDFF-AB2C77B9F319}">
      <dsp:nvSpPr>
        <dsp:cNvPr id="0" name=""/>
        <dsp:cNvSpPr/>
      </dsp:nvSpPr>
      <dsp:spPr>
        <a:xfrm>
          <a:off x="4945519" y="69940"/>
          <a:ext cx="43381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2019</a:t>
          </a:r>
        </a:p>
      </dsp:txBody>
      <dsp:txXfrm>
        <a:off x="4945519" y="69940"/>
        <a:ext cx="4338135" cy="432000"/>
      </dsp:txXfrm>
    </dsp:sp>
    <dsp:sp modelId="{10EA34A3-5B48-4C91-B255-D30DCC351E28}">
      <dsp:nvSpPr>
        <dsp:cNvPr id="0" name=""/>
        <dsp:cNvSpPr/>
      </dsp:nvSpPr>
      <dsp:spPr>
        <a:xfrm>
          <a:off x="4945519" y="501940"/>
          <a:ext cx="4338135" cy="3098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noProof="0" dirty="0"/>
            <a:t>EF Core 3.0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Improved LINQ implementation</a:t>
          </a:r>
          <a:endParaRPr lang="es-AR" sz="1500" kern="1200" noProof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Aggregate</a:t>
          </a:r>
          <a:r>
            <a:rPr lang="es-AR" sz="1500" kern="1200" noProof="0" dirty="0"/>
            <a:t> </a:t>
          </a:r>
          <a:r>
            <a:rPr lang="en-US" sz="1500" kern="1200" noProof="0" dirty="0"/>
            <a:t>behaviors</a:t>
          </a:r>
          <a:endParaRPr lang="es-AR" sz="1500" kern="1200" noProof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C# 8 support: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Nullable reference types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Standard </a:t>
          </a:r>
          <a:r>
            <a:rPr lang="en-US" sz="1500" kern="1200" noProof="0" dirty="0" err="1"/>
            <a:t>IAsyncEnumerable</a:t>
          </a:r>
          <a:r>
            <a:rPr lang="en-US" sz="1500" kern="1200" noProof="0" dirty="0"/>
            <a:t>&lt;T&gt; interface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Public code first conventions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Property bag entities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Ignore parts of the model for Migrations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EF 6.3 running on .NET Core 3.0</a:t>
          </a:r>
        </a:p>
      </dsp:txBody>
      <dsp:txXfrm>
        <a:off x="4945519" y="501940"/>
        <a:ext cx="4338135" cy="3098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F1218-6CE6-4939-AD13-F870571C517C}">
      <dsp:nvSpPr>
        <dsp:cNvPr id="0" name=""/>
        <dsp:cNvSpPr/>
      </dsp:nvSpPr>
      <dsp:spPr>
        <a:xfrm>
          <a:off x="3810" y="167845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Only in EF6</a:t>
          </a:r>
        </a:p>
      </dsp:txBody>
      <dsp:txXfrm>
        <a:off x="3810" y="167845"/>
        <a:ext cx="3714749" cy="345600"/>
      </dsp:txXfrm>
    </dsp:sp>
    <dsp:sp modelId="{5A2CE251-7CB7-4F17-A87C-E7748D86CB3D}">
      <dsp:nvSpPr>
        <dsp:cNvPr id="0" name=""/>
        <dsp:cNvSpPr/>
      </dsp:nvSpPr>
      <dsp:spPr>
        <a:xfrm>
          <a:off x="3810" y="513445"/>
          <a:ext cx="3714749" cy="5356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Stored procedure mapping for CUD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Many-to-many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TPT, TPC inheritance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Entity splitting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 logging API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Change tracking proxies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Interception extensibility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Database-agnostic SQL dialect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Visual designer</a:t>
          </a:r>
        </a:p>
      </dsp:txBody>
      <dsp:txXfrm>
        <a:off x="3810" y="513445"/>
        <a:ext cx="3714749" cy="5356931"/>
      </dsp:txXfrm>
    </dsp:sp>
    <dsp:sp modelId="{16D8F83B-2A06-489A-A9D4-FCD7A37E63EB}">
      <dsp:nvSpPr>
        <dsp:cNvPr id="0" name=""/>
        <dsp:cNvSpPr/>
      </dsp:nvSpPr>
      <dsp:spPr>
        <a:xfrm>
          <a:off x="4238625" y="167845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Common features</a:t>
          </a:r>
        </a:p>
      </dsp:txBody>
      <dsp:txXfrm>
        <a:off x="4238625" y="167845"/>
        <a:ext cx="3714749" cy="345600"/>
      </dsp:txXfrm>
    </dsp:sp>
    <dsp:sp modelId="{6B3C3A7F-76D4-42A2-AD0E-E120D626C4DA}">
      <dsp:nvSpPr>
        <dsp:cNvPr id="0" name=""/>
        <dsp:cNvSpPr/>
      </dsp:nvSpPr>
      <dsp:spPr>
        <a:xfrm>
          <a:off x="4238625" y="513445"/>
          <a:ext cx="3714749" cy="5356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Spatial data*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Seed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Lazy loading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GroupBy</a:t>
          </a:r>
          <a:r>
            <a:rPr lang="en-US" sz="2000" kern="1200" dirty="0"/>
            <a:t> translation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Any type from raw SQL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System.Transactions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Change tracking events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Compiled queries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Complex/owned types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Table splitting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Eager loading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Connection resiliency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TPH inheritance</a:t>
          </a:r>
        </a:p>
      </dsp:txBody>
      <dsp:txXfrm>
        <a:off x="4238625" y="513445"/>
        <a:ext cx="3714749" cy="5356931"/>
      </dsp:txXfrm>
    </dsp:sp>
    <dsp:sp modelId="{F2C70957-775B-4F8C-9B04-18B6D9FB16DE}">
      <dsp:nvSpPr>
        <dsp:cNvPr id="0" name=""/>
        <dsp:cNvSpPr/>
      </dsp:nvSpPr>
      <dsp:spPr>
        <a:xfrm>
          <a:off x="8473439" y="167845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Only in EF Core</a:t>
          </a:r>
        </a:p>
      </dsp:txBody>
      <dsp:txXfrm>
        <a:off x="8473439" y="167845"/>
        <a:ext cx="3714749" cy="345600"/>
      </dsp:txXfrm>
    </dsp:sp>
    <dsp:sp modelId="{4FE0E5F7-321A-4B7A-8B00-DFC34C810177}">
      <dsp:nvSpPr>
        <dsp:cNvPr id="0" name=""/>
        <dsp:cNvSpPr/>
      </dsp:nvSpPr>
      <dsp:spPr>
        <a:xfrm>
          <a:off x="8473439" y="513445"/>
          <a:ext cx="3714749" cy="5356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Cosmos DB provider*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Collections of owned entities*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Query tags*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Reverse engineering of database views*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Eager loading for derived types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Non-default constructors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Rich value conversions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Query types (no keys)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Cross-platform &amp; .NET Standard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Global query filters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DbContext pooling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function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Rich diagnostics and logging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Alternate keys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Field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Shadow properties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More readable SQL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Client key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Batching of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Mixed query evaluation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Disconnected graph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 and service replacement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LINQ composition over </a:t>
          </a:r>
          <a:r>
            <a:rPr lang="fr-FR" sz="1200" kern="1200" dirty="0" err="1"/>
            <a:t>raw</a:t>
          </a:r>
          <a:r>
            <a:rPr lang="fr-FR" sz="1200" kern="1200" dirty="0"/>
            <a:t> 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In-memory provider (for testing)</a:t>
          </a:r>
        </a:p>
      </dsp:txBody>
      <dsp:txXfrm>
        <a:off x="8473439" y="513445"/>
        <a:ext cx="3714749" cy="535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10/30/2018 10:14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SignalR-samples/tree/master/AndroidJavaClien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efcoredemo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b.com/groups/greatfriends.biz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preview/" TargetMode="External"/><Relationship Id="rId2" Type="http://schemas.openxmlformats.org/officeDocument/2006/relationships/hyperlink" Target="https://www.microsoft.com/net/download/dotnet-core/2.2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5203C3-A5AB-4D59-BD7D-3B0DC3251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Improved performance, reliability, and diagnostics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1C95C-462A-4969-8D0F-2D51985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18212444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 – Performance!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D3D759E-A999-429A-82EA-AD6F450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31" y="1501056"/>
            <a:ext cx="6865937" cy="43941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BA6EF4-EF91-4F82-A82D-6A455B7BC173}"/>
              </a:ext>
            </a:extLst>
          </p:cNvPr>
          <p:cNvSpPr/>
          <p:nvPr/>
        </p:nvSpPr>
        <p:spPr>
          <a:xfrm rot="10800000">
            <a:off x="8848126" y="2267968"/>
            <a:ext cx="686290" cy="399760"/>
          </a:xfrm>
          <a:prstGeom prst="rightArrow">
            <a:avLst>
              <a:gd name="adj1" fmla="val 36587"/>
              <a:gd name="adj2" fmla="val 7932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3DDF4-5728-448B-AD3F-998B3CA0E789}"/>
              </a:ext>
            </a:extLst>
          </p:cNvPr>
          <p:cNvSpPr txBox="1"/>
          <p:nvPr/>
        </p:nvSpPr>
        <p:spPr>
          <a:xfrm>
            <a:off x="9095776" y="1806129"/>
            <a:ext cx="2032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4x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faster!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00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New routing implementation</a:t>
            </a:r>
          </a:p>
          <a:p>
            <a:pPr lvl="1"/>
            <a:r>
              <a:rPr lang="en-US" dirty="0"/>
              <a:t>On by default for 2.2 with compatibility switches</a:t>
            </a:r>
          </a:p>
          <a:p>
            <a:r>
              <a:rPr lang="en-US" dirty="0"/>
              <a:t>Better throughput (~10%) and scalability</a:t>
            </a:r>
          </a:p>
          <a:p>
            <a:r>
              <a:rPr lang="en-US" dirty="0"/>
              <a:t>Link to endpoints from outside of MVC</a:t>
            </a:r>
          </a:p>
          <a:p>
            <a:r>
              <a:rPr lang="en-US" dirty="0"/>
              <a:t>Various minor improvements</a:t>
            </a:r>
          </a:p>
          <a:p>
            <a:pPr lvl="1"/>
            <a:r>
              <a:rPr lang="en-US" dirty="0"/>
              <a:t>Parameter transformers, new catch all syntax {**path}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1316858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17072"/>
          </a:xfrm>
        </p:spPr>
        <p:txBody>
          <a:bodyPr/>
          <a:lstStyle/>
          <a:p>
            <a:r>
              <a:rPr lang="en-US" dirty="0"/>
              <a:t>Connect to ASP.NET Core SignalR hubs in Java</a:t>
            </a:r>
          </a:p>
          <a:p>
            <a:r>
              <a:rPr lang="en-US" dirty="0"/>
              <a:t>Available via Gradle and Maven</a:t>
            </a:r>
          </a:p>
          <a:p>
            <a:r>
              <a:rPr lang="en-US" dirty="0"/>
              <a:t>Now supports Azure </a:t>
            </a:r>
            <a:r>
              <a:rPr lang="en-US"/>
              <a:t>SignalR Service</a:t>
            </a:r>
            <a:endParaRPr lang="en-US" dirty="0"/>
          </a:p>
          <a:p>
            <a:r>
              <a:rPr lang="en-US" dirty="0"/>
              <a:t>Complete Android sample</a:t>
            </a:r>
          </a:p>
          <a:p>
            <a:pPr lvl="1"/>
            <a:r>
              <a:rPr lang="en-US" dirty="0">
                <a:hlinkClick r:id="rId2"/>
              </a:rPr>
              <a:t>https://github.com/aspnet/SignalR-samples/tree/master/AndroidJavaClient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Java client</a:t>
            </a:r>
          </a:p>
        </p:txBody>
      </p:sp>
    </p:spTree>
    <p:extLst>
      <p:ext uri="{BB962C8B-B14F-4D97-AF65-F5344CB8AC3E}">
        <p14:creationId xmlns:p14="http://schemas.microsoft.com/office/powerpoint/2010/main" val="2824500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E35991-6F34-46B9-ADA3-C654E4C49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Preview 2 - Sept</a:t>
            </a:r>
          </a:p>
          <a:p>
            <a:r>
              <a:rPr lang="en-US" dirty="0"/>
              <a:t>Preview 3 – Oct</a:t>
            </a:r>
          </a:p>
          <a:p>
            <a:r>
              <a:rPr lang="en-US" dirty="0"/>
              <a:t>RTW – Year-end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E806-2CFB-401E-A8D7-EE9AD06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schedule</a:t>
            </a:r>
          </a:p>
        </p:txBody>
      </p:sp>
    </p:spTree>
    <p:extLst>
      <p:ext uri="{BB962C8B-B14F-4D97-AF65-F5344CB8AC3E}">
        <p14:creationId xmlns:p14="http://schemas.microsoft.com/office/powerpoint/2010/main" val="844306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69989"/>
          </a:xfrm>
        </p:spPr>
        <p:txBody>
          <a:bodyPr/>
          <a:lstStyle/>
          <a:p>
            <a:r>
              <a:rPr lang="en-US" sz="4000" b="1" dirty="0"/>
              <a:t>Collections of owned entities </a:t>
            </a:r>
          </a:p>
          <a:p>
            <a:r>
              <a:rPr lang="en-US" sz="4000" b="1" dirty="0"/>
              <a:t>Spatial extensions</a:t>
            </a:r>
          </a:p>
          <a:p>
            <a:r>
              <a:rPr lang="en-US" sz="4000" dirty="0"/>
              <a:t>Query tags</a:t>
            </a:r>
          </a:p>
          <a:p>
            <a:r>
              <a:rPr lang="en-US" sz="4000" dirty="0"/>
              <a:t>Cosmos DB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EF Core 2.2 (Preview 3)	</a:t>
            </a:r>
          </a:p>
        </p:txBody>
      </p:sp>
    </p:spTree>
    <p:extLst>
      <p:ext uri="{BB962C8B-B14F-4D97-AF65-F5344CB8AC3E}">
        <p14:creationId xmlns:p14="http://schemas.microsoft.com/office/powerpoint/2010/main" val="26335459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85B92BA-8834-452F-8FC9-6847A64B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1" y="1703560"/>
            <a:ext cx="10042591" cy="1725439"/>
          </a:xfrm>
          <a:prstGeom prst="rect">
            <a:avLst/>
          </a:prstGeom>
        </p:spPr>
      </p:pic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4DF5A685-25B0-435E-87E8-21F0163A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Tags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70D9C2B-7B16-4021-AEAB-5CFB82EC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1" y="3943384"/>
            <a:ext cx="7762226" cy="20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6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DE50-1BD0-4598-81FD-95A6A58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roadmap</a:t>
            </a:r>
            <a:endParaRPr lang="es-AR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3A665531-DAC2-423D-B92C-5E8A56FC7CD1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454150" y="1593850"/>
          <a:ext cx="9283700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88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E8CEBA9-B03F-4640-BB2A-80C5DE968D6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3706097"/>
              </p:ext>
            </p:extLst>
          </p:nvPr>
        </p:nvGraphicFramePr>
        <p:xfrm>
          <a:off x="0" y="-65686"/>
          <a:ext cx="12192000" cy="603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63B99D-108F-4F26-B847-CE017B863235}"/>
              </a:ext>
            </a:extLst>
          </p:cNvPr>
          <p:cNvSpPr txBox="1"/>
          <p:nvPr/>
        </p:nvSpPr>
        <p:spPr>
          <a:xfrm>
            <a:off x="398" y="6550021"/>
            <a:ext cx="22985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New in EF Core 2.2</a:t>
            </a:r>
          </a:p>
        </p:txBody>
      </p:sp>
    </p:spTree>
    <p:extLst>
      <p:ext uri="{BB962C8B-B14F-4D97-AF65-F5344CB8AC3E}">
        <p14:creationId xmlns:p14="http://schemas.microsoft.com/office/powerpoint/2010/main" val="270126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E301-40EE-49F4-A54D-676301C80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400" dirty="0"/>
              <a:t>Cheapest way to move existing app to .NET Core</a:t>
            </a:r>
          </a:p>
          <a:p>
            <a:pPr marL="342900" indent="-342900"/>
            <a:r>
              <a:rPr lang="en-US" sz="2400" dirty="0"/>
              <a:t>EF Core 3.0 will still be recommended</a:t>
            </a:r>
          </a:p>
          <a:p>
            <a:pPr marL="342900" indent="-342900"/>
            <a:r>
              <a:rPr lang="en-US" sz="2400" dirty="0"/>
              <a:t>No new features in EF6 (but we’ll consider PRs)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Cross-platform (Windows, Linux, Mac)</a:t>
            </a:r>
          </a:p>
          <a:p>
            <a:pPr marL="342900" indent="-342900"/>
            <a:r>
              <a:rPr lang="en-US" sz="2400" dirty="0"/>
              <a:t>No spatial support for SQL Server</a:t>
            </a:r>
          </a:p>
          <a:p>
            <a:pPr marL="342900" indent="-342900"/>
            <a:r>
              <a:rPr lang="en-US" sz="2400" dirty="0"/>
              <a:t>Providers will need to port too</a:t>
            </a:r>
          </a:p>
          <a:p>
            <a:pPr marL="342900" indent="-342900"/>
            <a:r>
              <a:rPr lang="en-US" sz="2400" dirty="0"/>
              <a:t>EF Designer may require workarounds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1DE50-1BD0-4598-81FD-95A6A58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6.3 on .NET Core 3.0</a:t>
            </a:r>
          </a:p>
        </p:txBody>
      </p:sp>
    </p:spTree>
    <p:extLst>
      <p:ext uri="{BB962C8B-B14F-4D97-AF65-F5344CB8AC3E}">
        <p14:creationId xmlns:p14="http://schemas.microsoft.com/office/powerpoint/2010/main" val="3886661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6" y="1748563"/>
            <a:ext cx="11185803" cy="1680437"/>
          </a:xfrm>
        </p:spPr>
        <p:txBody>
          <a:bodyPr/>
          <a:lstStyle/>
          <a:p>
            <a:r>
              <a:rPr lang="en-US" dirty="0"/>
              <a:t>What’s new in ASP.NET Core</a:t>
            </a:r>
            <a:br>
              <a:rPr lang="en-US" dirty="0"/>
            </a:br>
            <a:r>
              <a:rPr lang="en-US" dirty="0"/>
              <a:t>and Entity Framework 2.2 (Preview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546" y="3585029"/>
            <a:ext cx="9860611" cy="2035628"/>
          </a:xfrm>
        </p:spPr>
        <p:txBody>
          <a:bodyPr/>
          <a:lstStyle/>
          <a:p>
            <a:r>
              <a:rPr lang="en-US" sz="4000" b="1" dirty="0"/>
              <a:t>Suthep Sangvirotjanaphat</a:t>
            </a:r>
          </a:p>
          <a:p>
            <a:br>
              <a:rPr lang="en-US" sz="1600" dirty="0"/>
            </a:br>
            <a:r>
              <a:rPr lang="en-US" sz="2400" b="1" dirty="0"/>
              <a:t>GreatFriends.Biz </a:t>
            </a:r>
            <a:r>
              <a:rPr lang="en-US" sz="1800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.NET Framework Source Code Study Group</a:t>
            </a:r>
            <a:br>
              <a:rPr lang="en-US" sz="2400" b="1" dirty="0"/>
            </a:br>
            <a:r>
              <a: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FB Groups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986C-2661-46FA-BD85-075093DAB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4855"/>
          </a:xfrm>
        </p:spPr>
        <p:txBody>
          <a:bodyPr/>
          <a:lstStyle/>
          <a:p>
            <a:r>
              <a:rPr lang="en-US" dirty="0"/>
              <a:t>Demos available at </a:t>
            </a:r>
            <a:r>
              <a:rPr lang="en-US" i="1" dirty="0">
                <a:hlinkClick r:id="rId2"/>
              </a:rPr>
              <a:t>https://aka.ms/efcoredemos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dirty="0"/>
              <a:t>WE REALLY NEED YOUR FEEDBACK!</a:t>
            </a:r>
            <a:br>
              <a:rPr lang="en-US" dirty="0"/>
            </a:br>
            <a:r>
              <a:rPr lang="en-US" dirty="0"/>
              <a:t>Please try: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Microsoft.EntityFrameworkCore.Cosmos.Sql</a:t>
            </a:r>
            <a:endParaRPr lang="en-US" dirty="0"/>
          </a:p>
          <a:p>
            <a:pPr lvl="1"/>
            <a:r>
              <a:rPr lang="en-US" dirty="0" err="1"/>
              <a:t>Microsoft.EntityFrameworkCore.SqlServer.NetTopologySuite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/>
              <a:t>big thank </a:t>
            </a:r>
            <a:r>
              <a:rPr lang="en-US" dirty="0"/>
              <a:t>you from the EF team!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B861A-5358-4C0D-B84B-8BD95D60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2.2 – Final message</a:t>
            </a:r>
          </a:p>
        </p:txBody>
      </p:sp>
    </p:spTree>
    <p:extLst>
      <p:ext uri="{BB962C8B-B14F-4D97-AF65-F5344CB8AC3E}">
        <p14:creationId xmlns:p14="http://schemas.microsoft.com/office/powerpoint/2010/main" val="3087251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461-5FFC-44BB-9D2A-3AAAF9A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1378083"/>
            <a:ext cx="11655840" cy="4644348"/>
          </a:xfrm>
        </p:spPr>
        <p:txBody>
          <a:bodyPr/>
          <a:lstStyle/>
          <a:p>
            <a:pPr algn="ctr"/>
            <a:r>
              <a:rPr lang="en-US" sz="6600" dirty="0"/>
              <a:t>Thanks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Follow me at </a:t>
            </a:r>
            <a:br>
              <a:rPr lang="en-US" sz="4800" dirty="0"/>
            </a:br>
            <a:br>
              <a:rPr lang="en-US" sz="1600" dirty="0"/>
            </a:br>
            <a:r>
              <a:rPr lang="en-US" sz="4800" b="1" dirty="0"/>
              <a:t>GreatFriends.Biz</a:t>
            </a:r>
            <a:br>
              <a:rPr lang="en-US" sz="4800" b="1" dirty="0"/>
            </a:br>
            <a:r>
              <a:rPr lang="en-US" sz="4800" dirty="0">
                <a:hlinkClick r:id="rId2"/>
              </a:rPr>
              <a:t>https://fb.com/groups/greatfriends.biz</a:t>
            </a:r>
            <a:r>
              <a:rPr lang="en-US" sz="4800" dirty="0"/>
              <a:t> 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8329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D7ADB-3586-4E3F-9FDB-979806F1BF4D}"/>
              </a:ext>
            </a:extLst>
          </p:cNvPr>
          <p:cNvSpPr txBox="1"/>
          <p:nvPr/>
        </p:nvSpPr>
        <p:spPr>
          <a:xfrm>
            <a:off x="2303228" y="1693628"/>
            <a:ext cx="7585544" cy="24331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</a:rPr>
              <a:t>ASP.NET Core 2.2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</a:rPr>
              <a:t>Preview 3</a:t>
            </a:r>
          </a:p>
        </p:txBody>
      </p:sp>
    </p:spTree>
    <p:extLst>
      <p:ext uri="{BB962C8B-B14F-4D97-AF65-F5344CB8AC3E}">
        <p14:creationId xmlns:p14="http://schemas.microsoft.com/office/powerpoint/2010/main" val="4115374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22823-1AC6-4572-B515-CF0F5A4B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ASP.NET Core 2.2 Preview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7B6EF-6637-4156-9FBB-362F04371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50772"/>
          </a:xfrm>
        </p:spPr>
        <p:txBody>
          <a:bodyPr/>
          <a:lstStyle/>
          <a:p>
            <a:r>
              <a:rPr lang="en-US" dirty="0"/>
              <a:t>Install the .NET Core 2.2 Preview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SDK</a:t>
            </a:r>
          </a:p>
          <a:p>
            <a:pPr lvl="1"/>
            <a:r>
              <a:rPr lang="en-US" dirty="0">
                <a:hlinkClick r:id="rId2"/>
              </a:rPr>
              <a:t>https://www.microsoft.com/net/download/dotnet-core/2.2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Visual Studio 2017 15.9 Preview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hlinkClick r:id="rId3"/>
              </a:rPr>
              <a:t>https://visualstudio.com/preview/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45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8423"/>
          </a:xfrm>
        </p:spPr>
        <p:txBody>
          <a:bodyPr/>
          <a:lstStyle/>
          <a:p>
            <a:r>
              <a:rPr lang="en-US" sz="4000" dirty="0"/>
              <a:t>Template updates: Bootstrap 4, Angular 6</a:t>
            </a:r>
          </a:p>
          <a:p>
            <a:r>
              <a:rPr lang="en-US" sz="4000" dirty="0"/>
              <a:t>Web API improvements</a:t>
            </a:r>
          </a:p>
          <a:p>
            <a:r>
              <a:rPr lang="en-US" sz="4000" dirty="0"/>
              <a:t>HTTP/2</a:t>
            </a:r>
          </a:p>
          <a:p>
            <a:r>
              <a:rPr lang="en-US" sz="4000" dirty="0"/>
              <a:t>IIS in-process hosting</a:t>
            </a:r>
          </a:p>
          <a:p>
            <a:r>
              <a:rPr lang="en-US" sz="4000" dirty="0"/>
              <a:t>Health checks</a:t>
            </a:r>
          </a:p>
          <a:p>
            <a:r>
              <a:rPr lang="en-US" sz="4000" dirty="0"/>
              <a:t>Endpoint routing</a:t>
            </a:r>
          </a:p>
          <a:p>
            <a:r>
              <a:rPr lang="en-US" sz="4000" dirty="0"/>
              <a:t>SignalR Java client</a:t>
            </a:r>
          </a:p>
          <a:p>
            <a:r>
              <a:rPr lang="en-US" sz="4000" dirty="0"/>
              <a:t>Parameter Transformation in Routing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features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Easier to </a:t>
            </a:r>
            <a:r>
              <a:rPr lang="en-US" sz="4000" b="1" dirty="0"/>
              <a:t>create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test &amp; debug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document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consume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secure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monitor</a:t>
            </a:r>
          </a:p>
          <a:p>
            <a:r>
              <a:rPr lang="en-US" sz="4000" dirty="0"/>
              <a:t>Improved </a:t>
            </a:r>
            <a:r>
              <a:rPr lang="en-US" sz="4000" b="1" dirty="0"/>
              <a:t>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in ASP.NET Core 2.2</a:t>
            </a:r>
          </a:p>
        </p:txBody>
      </p:sp>
    </p:spTree>
    <p:extLst>
      <p:ext uri="{BB962C8B-B14F-4D97-AF65-F5344CB8AC3E}">
        <p14:creationId xmlns:p14="http://schemas.microsoft.com/office/powerpoint/2010/main" val="19452167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in ASP.NET Core 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152034"/>
          </a:xfrm>
        </p:spPr>
        <p:txBody>
          <a:bodyPr/>
          <a:lstStyle/>
          <a:p>
            <a:r>
              <a:rPr lang="en-US" sz="3140" dirty="0"/>
              <a:t>Easier to </a:t>
            </a:r>
            <a:r>
              <a:rPr lang="en-US" sz="3140" b="1" dirty="0"/>
              <a:t>create</a:t>
            </a:r>
            <a:endParaRPr lang="en-US" sz="3140" dirty="0"/>
          </a:p>
          <a:p>
            <a:r>
              <a:rPr lang="en-US" sz="3140" dirty="0"/>
              <a:t>Easier to </a:t>
            </a:r>
            <a:r>
              <a:rPr lang="en-US" sz="3140" b="1" dirty="0"/>
              <a:t>test &amp; debug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document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consume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secure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monitor</a:t>
            </a:r>
          </a:p>
          <a:p>
            <a:r>
              <a:rPr lang="en-US" sz="3140" dirty="0"/>
              <a:t>Improved </a:t>
            </a:r>
            <a:r>
              <a:rPr lang="en-US" sz="3140" b="1" dirty="0"/>
              <a:t>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6B3768-F62F-499A-8116-FCFCAB31F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1167" y="1189175"/>
            <a:ext cx="6781595" cy="4583819"/>
          </a:xfrm>
        </p:spPr>
        <p:txBody>
          <a:bodyPr/>
          <a:lstStyle/>
          <a:p>
            <a:r>
              <a:rPr lang="en-US"/>
              <a:t>→ API Scaffolding</a:t>
            </a:r>
            <a:endParaRPr lang="en-US" dirty="0"/>
          </a:p>
          <a:p>
            <a:r>
              <a:rPr lang="en-US" dirty="0"/>
              <a:t>→ HTTP REPL, Problem Details</a:t>
            </a:r>
          </a:p>
          <a:p>
            <a:r>
              <a:rPr lang="en-US" dirty="0"/>
              <a:t>→ API conventions &amp; analyzer</a:t>
            </a:r>
          </a:p>
          <a:p>
            <a:r>
              <a:rPr lang="en-US" dirty="0"/>
              <a:t>→ Code generation (Preview 3)</a:t>
            </a:r>
          </a:p>
          <a:p>
            <a:r>
              <a:rPr lang="en-US" dirty="0"/>
              <a:t>→ Web API security (Preview 3)</a:t>
            </a:r>
          </a:p>
          <a:p>
            <a:r>
              <a:rPr lang="en-US" dirty="0"/>
              <a:t>→ Health checks integration</a:t>
            </a:r>
          </a:p>
          <a:p>
            <a:r>
              <a:rPr lang="en-US" dirty="0"/>
              <a:t>→ HTTP/2, endpoint routing, IIS in-proc hosting</a:t>
            </a:r>
          </a:p>
        </p:txBody>
      </p:sp>
    </p:spTree>
    <p:extLst>
      <p:ext uri="{BB962C8B-B14F-4D97-AF65-F5344CB8AC3E}">
        <p14:creationId xmlns:p14="http://schemas.microsoft.com/office/powerpoint/2010/main" val="1438354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BD836-1B0C-41E6-85C6-C1D478262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Now available cross-platform in Kestrel</a:t>
            </a:r>
          </a:p>
          <a:p>
            <a:r>
              <a:rPr lang="en-US" dirty="0"/>
              <a:t>Application-Layer Protocol Negotiation (ALPN)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Multiplexed streams over same connection</a:t>
            </a:r>
          </a:p>
          <a:p>
            <a:r>
              <a:rPr lang="en-US" dirty="0"/>
              <a:t>Some limitations</a:t>
            </a:r>
          </a:p>
          <a:p>
            <a:pPr lvl="1"/>
            <a:r>
              <a:rPr lang="en-US" dirty="0"/>
              <a:t>Server push, stream prioritization not currently supported</a:t>
            </a:r>
          </a:p>
          <a:p>
            <a:pPr lvl="1"/>
            <a:r>
              <a:rPr lang="en-US" dirty="0"/>
              <a:t>Not supported for edge use at this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22037074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FB0B3-529E-4467-943C-E5BFF81B4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425150"/>
            <a:ext cx="5378548" cy="1877004"/>
          </a:xfrm>
        </p:spPr>
        <p:txBody>
          <a:bodyPr/>
          <a:lstStyle/>
          <a:p>
            <a:r>
              <a:rPr lang="en-US" dirty="0"/>
              <a:t>Out of process </a:t>
            </a:r>
            <a:r>
              <a:rPr lang="en-US"/>
              <a:t>(current)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5DA562-2C43-4CF7-A7F5-42785A2D5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425150"/>
            <a:ext cx="5378548" cy="1877004"/>
          </a:xfrm>
        </p:spPr>
        <p:txBody>
          <a:bodyPr/>
          <a:lstStyle/>
          <a:p>
            <a:r>
              <a:rPr lang="en-US" dirty="0"/>
              <a:t>In process (NEW!)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0C760-CFFB-43F4-8FC3-EB9A2494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53"/>
          <a:stretch/>
        </p:blipFill>
        <p:spPr>
          <a:xfrm>
            <a:off x="351369" y="2276849"/>
            <a:ext cx="5458816" cy="1651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5285-47C7-4C4F-8A7C-72A7C55B9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7" t="35427" r="1417" b="3437"/>
          <a:stretch/>
        </p:blipFill>
        <p:spPr>
          <a:xfrm>
            <a:off x="6544214" y="2276849"/>
            <a:ext cx="4675635" cy="16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99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569b343d-e775-480b-9b2b-6a6986deb9b0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751</Words>
  <Application>Microsoft Office PowerPoint</Application>
  <PresentationFormat>แบบจอกว้าง</PresentationFormat>
  <Paragraphs>178</Paragraphs>
  <Slides>21</Slides>
  <Notes>7</Notes>
  <HiddenSlides>1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งานนำเสนอ PowerPoint</vt:lpstr>
      <vt:lpstr>What’s new in ASP.NET Core and Entity Framework 2.2 (Preview 3)</vt:lpstr>
      <vt:lpstr>งานนำเสนอ PowerPoint</vt:lpstr>
      <vt:lpstr>Get started with ASP.NET Core 2.2 Preview 3</vt:lpstr>
      <vt:lpstr>ASP.NET Core 2.2 features</vt:lpstr>
      <vt:lpstr>Web API improvements in ASP.NET Core 2.2</vt:lpstr>
      <vt:lpstr>Web API improvements in ASP.NET Core 2.2</vt:lpstr>
      <vt:lpstr>HTTP/2</vt:lpstr>
      <vt:lpstr>IIS in-process hosting</vt:lpstr>
      <vt:lpstr>IIS in-process hosting</vt:lpstr>
      <vt:lpstr>IIS in-process hosting – Performance!</vt:lpstr>
      <vt:lpstr>Endpoint routing</vt:lpstr>
      <vt:lpstr>SignalR Java client</vt:lpstr>
      <vt:lpstr>ASP.NET Core 2.2 schedule</vt:lpstr>
      <vt:lpstr>What’s new in EF Core 2.2 (Preview 3) </vt:lpstr>
      <vt:lpstr>Query Tags</vt:lpstr>
      <vt:lpstr>EF Core roadmap</vt:lpstr>
      <vt:lpstr>งานนำเสนอ PowerPoint</vt:lpstr>
      <vt:lpstr>Entity Framework 6.3 on .NET Core 3.0</vt:lpstr>
      <vt:lpstr>EF Core 2.2 – Final message</vt:lpstr>
      <vt:lpstr>Thanks  Follow me at   GreatFriends.Biz https://fb.com/groups/greatfriends.biz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Suthep S.</cp:lastModifiedBy>
  <cp:revision>4</cp:revision>
  <dcterms:created xsi:type="dcterms:W3CDTF">2018-01-09T22:22:16Z</dcterms:created>
  <dcterms:modified xsi:type="dcterms:W3CDTF">2018-10-30T15:19:20Z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