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1828" r:id="rId5"/>
    <p:sldId id="1836" r:id="rId6"/>
    <p:sldId id="1832" r:id="rId7"/>
    <p:sldId id="1825" r:id="rId8"/>
    <p:sldId id="263" r:id="rId9"/>
    <p:sldId id="261" r:id="rId10"/>
    <p:sldId id="1816" r:id="rId11"/>
    <p:sldId id="1821" r:id="rId12"/>
    <p:sldId id="1834" r:id="rId13"/>
    <p:sldId id="1820" r:id="rId14"/>
    <p:sldId id="1817" r:id="rId15"/>
    <p:sldId id="1835" r:id="rId16"/>
    <p:sldId id="1819" r:id="rId17"/>
    <p:sldId id="1824" r:id="rId18"/>
    <p:sldId id="1826" r:id="rId19"/>
    <p:sldId id="1823" r:id="rId20"/>
    <p:sldId id="183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4FDE2-BF76-4551-B9DF-1EFDB29F529B}" v="187" dt="2018-09-13T17:12:04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9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Hall" userId="4aec54f9d355bedc" providerId="LiveId" clId="{4724FDE2-BF76-4551-B9DF-1EFDB29F529B}"/>
    <pc:docChg chg="addSld delSld modSld sldOrd">
      <pc:chgData name="Andrew Hall" userId="4aec54f9d355bedc" providerId="LiveId" clId="{4724FDE2-BF76-4551-B9DF-1EFDB29F529B}" dt="2018-09-13T17:12:04.812" v="180" actId="2696"/>
      <pc:docMkLst>
        <pc:docMk/>
      </pc:docMkLst>
      <pc:sldChg chg="modSp ord">
        <pc:chgData name="Andrew Hall" userId="4aec54f9d355bedc" providerId="LiveId" clId="{4724FDE2-BF76-4551-B9DF-1EFDB29F529B}" dt="2018-09-13T17:10:37.171" v="164" actId="255"/>
        <pc:sldMkLst>
          <pc:docMk/>
          <pc:sldMk cId="2859071109" sldId="261"/>
        </pc:sldMkLst>
        <pc:spChg chg="mod">
          <ac:chgData name="Andrew Hall" userId="4aec54f9d355bedc" providerId="LiveId" clId="{4724FDE2-BF76-4551-B9DF-1EFDB29F529B}" dt="2018-09-13T17:10:37.171" v="164" actId="255"/>
          <ac:spMkLst>
            <pc:docMk/>
            <pc:sldMk cId="2859071109" sldId="261"/>
            <ac:spMk id="2" creationId="{89E36756-4ECC-4563-9847-79578B809B5C}"/>
          </ac:spMkLst>
        </pc:spChg>
      </pc:sldChg>
      <pc:sldChg chg="modAnim">
        <pc:chgData name="Andrew Hall" userId="4aec54f9d355bedc" providerId="LiveId" clId="{4724FDE2-BF76-4551-B9DF-1EFDB29F529B}" dt="2018-09-13T16:52:44.785" v="8"/>
        <pc:sldMkLst>
          <pc:docMk/>
          <pc:sldMk cId="1507861551" sldId="263"/>
        </pc:sldMkLst>
      </pc:sldChg>
      <pc:sldChg chg="modSp modAnim">
        <pc:chgData name="Andrew Hall" userId="4aec54f9d355bedc" providerId="LiveId" clId="{4724FDE2-BF76-4551-B9DF-1EFDB29F529B}" dt="2018-09-13T16:53:24.173" v="12"/>
        <pc:sldMkLst>
          <pc:docMk/>
          <pc:sldMk cId="1433347708" sldId="1816"/>
        </pc:sldMkLst>
        <pc:spChg chg="mod">
          <ac:chgData name="Andrew Hall" userId="4aec54f9d355bedc" providerId="LiveId" clId="{4724FDE2-BF76-4551-B9DF-1EFDB29F529B}" dt="2018-09-13T16:53:02.962" v="10"/>
          <ac:spMkLst>
            <pc:docMk/>
            <pc:sldMk cId="1433347708" sldId="1816"/>
            <ac:spMk id="3" creationId="{EADEAA8B-C6EB-47FF-B7B9-7987EBD543D5}"/>
          </ac:spMkLst>
        </pc:spChg>
      </pc:sldChg>
      <pc:sldChg chg="modSp modAnim">
        <pc:chgData name="Andrew Hall" userId="4aec54f9d355bedc" providerId="LiveId" clId="{4724FDE2-BF76-4551-B9DF-1EFDB29F529B}" dt="2018-09-13T16:57:25.857" v="25"/>
        <pc:sldMkLst>
          <pc:docMk/>
          <pc:sldMk cId="702068641" sldId="1817"/>
        </pc:sldMkLst>
        <pc:spChg chg="mod">
          <ac:chgData name="Andrew Hall" userId="4aec54f9d355bedc" providerId="LiveId" clId="{4724FDE2-BF76-4551-B9DF-1EFDB29F529B}" dt="2018-09-13T16:55:16.818" v="19"/>
          <ac:spMkLst>
            <pc:docMk/>
            <pc:sldMk cId="702068641" sldId="1817"/>
            <ac:spMk id="3" creationId="{EADEAA8B-C6EB-47FF-B7B9-7987EBD543D5}"/>
          </ac:spMkLst>
        </pc:spChg>
      </pc:sldChg>
      <pc:sldChg chg="modAnim">
        <pc:chgData name="Andrew Hall" userId="4aec54f9d355bedc" providerId="LiveId" clId="{4724FDE2-BF76-4551-B9DF-1EFDB29F529B}" dt="2018-09-13T16:58:21.773" v="27"/>
        <pc:sldMkLst>
          <pc:docMk/>
          <pc:sldMk cId="3335486517" sldId="1819"/>
        </pc:sldMkLst>
      </pc:sldChg>
      <pc:sldChg chg="modAnim">
        <pc:chgData name="Andrew Hall" userId="4aec54f9d355bedc" providerId="LiveId" clId="{4724FDE2-BF76-4551-B9DF-1EFDB29F529B}" dt="2018-09-13T16:54:23.437" v="17"/>
        <pc:sldMkLst>
          <pc:docMk/>
          <pc:sldMk cId="3428178220" sldId="1820"/>
        </pc:sldMkLst>
      </pc:sldChg>
      <pc:sldChg chg="modAnim">
        <pc:chgData name="Andrew Hall" userId="4aec54f9d355bedc" providerId="LiveId" clId="{4724FDE2-BF76-4551-B9DF-1EFDB29F529B}" dt="2018-09-13T16:53:44.688" v="14"/>
        <pc:sldMkLst>
          <pc:docMk/>
          <pc:sldMk cId="1313076577" sldId="1821"/>
        </pc:sldMkLst>
      </pc:sldChg>
      <pc:sldChg chg="modAnim">
        <pc:chgData name="Andrew Hall" userId="4aec54f9d355bedc" providerId="LiveId" clId="{4724FDE2-BF76-4551-B9DF-1EFDB29F529B}" dt="2018-09-13T16:52:17.183" v="7"/>
        <pc:sldMkLst>
          <pc:docMk/>
          <pc:sldMk cId="2724791847" sldId="1825"/>
        </pc:sldMkLst>
      </pc:sldChg>
      <pc:sldChg chg="del">
        <pc:chgData name="Andrew Hall" userId="4aec54f9d355bedc" providerId="LiveId" clId="{4724FDE2-BF76-4551-B9DF-1EFDB29F529B}" dt="2018-09-13T17:12:04.812" v="180" actId="2696"/>
        <pc:sldMkLst>
          <pc:docMk/>
          <pc:sldMk cId="4165050121" sldId="1827"/>
        </pc:sldMkLst>
      </pc:sldChg>
      <pc:sldChg chg="modAnim">
        <pc:chgData name="Andrew Hall" userId="4aec54f9d355bedc" providerId="LiveId" clId="{4724FDE2-BF76-4551-B9DF-1EFDB29F529B}" dt="2018-09-13T16:51:15.405" v="2"/>
        <pc:sldMkLst>
          <pc:docMk/>
          <pc:sldMk cId="2254240079" sldId="1828"/>
        </pc:sldMkLst>
      </pc:sldChg>
      <pc:sldChg chg="del">
        <pc:chgData name="Andrew Hall" userId="4aec54f9d355bedc" providerId="LiveId" clId="{4724FDE2-BF76-4551-B9DF-1EFDB29F529B}" dt="2018-09-13T06:58:24.272" v="0" actId="2696"/>
        <pc:sldMkLst>
          <pc:docMk/>
          <pc:sldMk cId="2377155957" sldId="1829"/>
        </pc:sldMkLst>
      </pc:sldChg>
      <pc:sldChg chg="modAnim">
        <pc:chgData name="Andrew Hall" userId="4aec54f9d355bedc" providerId="LiveId" clId="{4724FDE2-BF76-4551-B9DF-1EFDB29F529B}" dt="2018-09-13T16:52:05.744" v="6"/>
        <pc:sldMkLst>
          <pc:docMk/>
          <pc:sldMk cId="2208480380" sldId="1832"/>
        </pc:sldMkLst>
      </pc:sldChg>
      <pc:sldChg chg="modSp add">
        <pc:chgData name="Andrew Hall" userId="4aec54f9d355bedc" providerId="LiveId" clId="{4724FDE2-BF76-4551-B9DF-1EFDB29F529B}" dt="2018-09-13T17:02:06.377" v="139"/>
        <pc:sldMkLst>
          <pc:docMk/>
          <pc:sldMk cId="1473222031" sldId="1833"/>
        </pc:sldMkLst>
        <pc:spChg chg="mod">
          <ac:chgData name="Andrew Hall" userId="4aec54f9d355bedc" providerId="LiveId" clId="{4724FDE2-BF76-4551-B9DF-1EFDB29F529B}" dt="2018-09-13T17:02:06.377" v="139"/>
          <ac:spMkLst>
            <pc:docMk/>
            <pc:sldMk cId="1473222031" sldId="1833"/>
            <ac:spMk id="2" creationId="{89F0E6B0-2102-49B2-892E-B7E2F124EBD1}"/>
          </ac:spMkLst>
        </pc:spChg>
        <pc:spChg chg="mod">
          <ac:chgData name="Andrew Hall" userId="4aec54f9d355bedc" providerId="LiveId" clId="{4724FDE2-BF76-4551-B9DF-1EFDB29F529B}" dt="2018-09-13T16:58:44.066" v="48" actId="20577"/>
          <ac:spMkLst>
            <pc:docMk/>
            <pc:sldMk cId="1473222031" sldId="1833"/>
            <ac:spMk id="3" creationId="{9FBE1DAD-FED1-4D83-9A9E-58A736ABCFFC}"/>
          </ac:spMkLst>
        </pc:spChg>
      </pc:sldChg>
      <pc:sldChg chg="modSp add ord">
        <pc:chgData name="Andrew Hall" userId="4aec54f9d355bedc" providerId="LiveId" clId="{4724FDE2-BF76-4551-B9DF-1EFDB29F529B}" dt="2018-09-13T17:11:39.200" v="170" actId="20577"/>
        <pc:sldMkLst>
          <pc:docMk/>
          <pc:sldMk cId="3931202799" sldId="1834"/>
        </pc:sldMkLst>
        <pc:spChg chg="mod">
          <ac:chgData name="Andrew Hall" userId="4aec54f9d355bedc" providerId="LiveId" clId="{4724FDE2-BF76-4551-B9DF-1EFDB29F529B}" dt="2018-09-13T17:11:39.200" v="170" actId="20577"/>
          <ac:spMkLst>
            <pc:docMk/>
            <pc:sldMk cId="3931202799" sldId="1834"/>
            <ac:spMk id="2" creationId="{89E36756-4ECC-4563-9847-79578B809B5C}"/>
          </ac:spMkLst>
        </pc:spChg>
      </pc:sldChg>
      <pc:sldChg chg="modSp add ord">
        <pc:chgData name="Andrew Hall" userId="4aec54f9d355bedc" providerId="LiveId" clId="{4724FDE2-BF76-4551-B9DF-1EFDB29F529B}" dt="2018-09-13T17:12:02.480" v="179" actId="20577"/>
        <pc:sldMkLst>
          <pc:docMk/>
          <pc:sldMk cId="1701078006" sldId="1835"/>
        </pc:sldMkLst>
        <pc:spChg chg="mod">
          <ac:chgData name="Andrew Hall" userId="4aec54f9d355bedc" providerId="LiveId" clId="{4724FDE2-BF76-4551-B9DF-1EFDB29F529B}" dt="2018-09-13T17:12:02.480" v="179" actId="20577"/>
          <ac:spMkLst>
            <pc:docMk/>
            <pc:sldMk cId="1701078006" sldId="1835"/>
            <ac:spMk id="2" creationId="{89E36756-4ECC-4563-9847-79578B809B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6B1E6-C217-4B17-BDA1-F8F4E8C9404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1A835-FA3B-4555-AB65-2B7F8EB4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3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E778D-2A57-4226-B72B-26EA3CA60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E778D-2A57-4226-B72B-26EA3CA60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E778D-2A57-4226-B72B-26EA3CA60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E778D-2A57-4226-B72B-26EA3CA60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E778D-2A57-4226-B72B-26EA3CA60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653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E778D-2A57-4226-B72B-26EA3CA60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27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sv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6.svg"/><Relationship Id="rId4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C99E-B0FF-4F5A-A9FB-7BD4D8940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1857C-B933-4676-B171-285F56F5B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FA935-E11C-4321-950D-E68B92CE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5DFB-7C42-4F32-9D30-296EFBC4A85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52C39-28FF-4649-BDCF-FBBE1B03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1D7D5-6255-4AC1-A641-E33B4001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A5F-0E88-4926-8DC0-0B6845BF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8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682FB-CEE2-443D-B153-7F64D962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E72AC-2F82-4531-B1E8-20DE48340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7D9D7-F94E-4B30-B9CD-954D6DA8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5DFB-7C42-4F32-9D30-296EFBC4A85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7BC0-3607-4130-A40C-A1215486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39004-E217-402C-B24E-443BAFFE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A5F-0E88-4926-8DC0-0B6845BF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76B1E-0107-49FB-9A24-AB39FB6B4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80338-6FAB-4B85-97BE-72BB0403A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21B19-C715-4C4F-B1C2-4D0C6EE7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5DFB-7C42-4F32-9D30-296EFBC4A85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2DE0D-B40F-400D-BF64-FA3AB45A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8560E-2E6B-48F7-BAB4-0BCDBF44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A5F-0E88-4926-8DC0-0B6845BF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28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A4477-3871-4DF2-9A11-758395CBB3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48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419D4D3-1264-4226-98C4-F3F8AF090A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000" y="5497520"/>
            <a:ext cx="3213197" cy="3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10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026E39-F3F6-4370-872F-DB51A116C46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73B7F5B-B5C7-4AE8-962E-C131CC184B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B0B979A-F2FE-4510-B2F2-A29CF887A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4360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8A6C2C-5B06-40D9-A918-8F0304E8B4DB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B5C1E37-7655-4446-9EBC-E01AE514F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F54BCBA-F990-40A0-A9AC-91C9518E84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9320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C7B2AD-8F10-45F8-AFF0-5A1C54B5FBB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1CC39A0-ED90-447F-98FD-02E1C4E501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36217F5-D827-449B-A9FE-684F2E9AE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7305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467257-5022-4D1F-B0B2-9C7A91288EE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00EE183-EAAD-43DD-9F1B-6BE5EB5F2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1179E32-2390-48A8-BF0B-A73B1A50C2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8108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9AD06D6-106C-48C4-943A-D2AFED171FB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39DB406-299D-4968-BFC9-8479320EA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020996D-F71B-4312-BFAE-07E65110E9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949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50C65B-AB13-425C-AFDF-B08BBA7C2EBF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D4ADF9-6D79-44BD-B222-1A57417D8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1AE039C-CBC2-474F-BD4C-C8A097EEDE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6497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23F0-9A3E-46AF-BEE4-3C5BF1E7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458B2-A59B-46FD-AA53-180D54D5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99F7A-23E4-46B5-81F0-3DD86C43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5DFB-7C42-4F32-9D30-296EFBC4A85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EA5B-AC21-44C9-951A-C2130278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1E1F7-634B-4E79-911B-79058411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A5F-0E88-4926-8DC0-0B6845BF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3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B17AC7-3DDB-445B-B12E-13742A848B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4C2BFBE-1ECD-4658-85A9-BDBB31E01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848A207-00F8-4421-AE71-CD44A9542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959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E476F8-3202-455E-A5A9-12A7BD05A45E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253B176-78F6-4B3B-BFA1-2D5A8310F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0A974D-3BFC-4EF7-9851-AC064B247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39596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C1D21A-13FA-4921-8587-2676E9000AD2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B6611E8-3581-489B-99BB-A28D107049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63807A5-741F-4EF9-ADF0-D6CF1F16FC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701994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68560B-FABA-46FC-9E46-CDAB6A110710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1FEB46C-624E-4AAB-9EB9-FCE899FE2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CA957AC-BF71-4947-B985-BA3A07E7D5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12006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D419A9-3976-4DF8-9145-60230B9FFB3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41958B7-CE9C-4B67-A849-E0B8FF21C0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8E01EE3-1E92-417E-AC90-C15DFEF61D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1847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ACD64E-7B30-4BDF-ABF7-F803B1083F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5DFAE61-01F8-4FDA-AD83-AEB7CFE0E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9DC82A8E-25BA-42E9-A135-BF4F0C999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2097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2C0DE0-809E-480D-A302-52199EA4E01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8F7AFC-92D9-46BF-8A25-AD8402D00C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0C0E3486-C341-499D-90C0-6A68CEE94F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907008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071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60C5-D2E9-4191-9D71-AE03305A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449CC-BF38-4F78-B149-AFB474D2E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DA447-D022-4E99-A77E-F0B217F9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5DFB-7C42-4F32-9D30-296EFBC4A85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254BF-C07D-4665-8595-0596527C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890C9-9DA6-47A4-B17C-47E6468F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A5F-0E88-4926-8DC0-0B6845BF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7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1009-BF4A-4725-AAAA-7898DCCC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05BF-E723-49A0-8277-00E51EAF5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53CB9-C527-40A7-9D15-A11068ED8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E7A6D-CDC0-4E6E-93F8-F7C39E52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5DFB-7C42-4F32-9D30-296EFBC4A85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98D70-CCFC-44EB-BA81-920160A6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5DFF4-81B0-47BF-AF65-5984B623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A5F-0E88-4926-8DC0-0B6845BF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0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72FD-C7C9-4605-BF1B-78DC460C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5B27-31CF-4113-99A3-120E2CC0A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E9EF8-3472-4910-967F-12501FB17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955B7-7B39-4DFC-826F-104032EC5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61076-7837-453C-B70C-8319A14C6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754E6-4603-4BAA-A697-C981C65F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5DFB-7C42-4F32-9D30-296EFBC4A85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45CAF-ADE1-4DAB-823E-8EBB11D4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4BC1A-D82D-442B-9E2D-EF83BBA9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A5F-0E88-4926-8DC0-0B6845BF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4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8692-512D-429E-A5A6-01AD2787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A0850-30F5-4A16-B640-2523A850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5DFB-7C42-4F32-9D30-296EFBC4A85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BF583-EFC9-4110-A14E-5C938E7E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E3317-1C7B-4293-B0F4-9800A847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A5F-0E88-4926-8DC0-0B6845BF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3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4B4D9-4569-447C-A609-19A6A1E3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5DFB-7C42-4F32-9D30-296EFBC4A85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6BDA2-6954-495B-84AF-BB6D12CE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45100-E2FF-47FD-8748-799F543D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A5F-0E88-4926-8DC0-0B6845BF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8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CFE2-6D2E-497F-A46F-7FCE856E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BD663-3E40-4345-B4D0-1FA2B9CC9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16F64-FCC1-4611-B36E-68CAA7077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2AB17-0B8D-4E9F-BA3E-3AC0B6B7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5DFB-7C42-4F32-9D30-296EFBC4A85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E7481-1612-4185-BE21-9D37DF31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02C62-5C43-492F-8F9D-D6E5E2F9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A5F-0E88-4926-8DC0-0B6845BF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6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49FE-9AAD-4C11-9F58-FFB64D8C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45CFE-8117-4629-B94F-913AFD97D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006C4-245E-4D55-9AA4-DF29A8F50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C2986-2ADB-4773-BB61-F0AEEFD2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5DFB-7C42-4F32-9D30-296EFBC4A85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9F171-B818-4C6A-A580-5673F19A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D8F50-9CA5-481C-8428-7DE5F8AA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A5F-0E88-4926-8DC0-0B6845BF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2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A619A-39B6-4CB1-9F27-34FBCCA7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FD1FF-4750-421F-8665-B2EFEC0A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9E9DC-2CF2-4323-BE44-58485FAF1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F5DFB-7C42-4F32-9D30-296EFBC4A85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E408-F6C3-4A23-9218-D93375E67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58178-A86C-4106-B59A-49F405842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F4A5F-0E88-4926-8DC0-0B6845BF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06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Azure5ServiceSample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dotnetazuredev" TargetMode="External"/><Relationship Id="rId2" Type="http://schemas.openxmlformats.org/officeDocument/2006/relationships/hyperlink" Target="https://aka.ms/webdevblog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aka.ms/migratetoclou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jpeg"/><Relationship Id="rId5" Type="http://schemas.openxmlformats.org/officeDocument/2006/relationships/image" Target="../media/image20.jp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3F98-95E6-4879-8713-FDAE1CF8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SQL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F4C24-F7F9-4FF1-9A5C-8DC692A69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89" y="1434370"/>
            <a:ext cx="11166803" cy="2794611"/>
          </a:xfrm>
        </p:spPr>
        <p:txBody>
          <a:bodyPr/>
          <a:lstStyle/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Built from the same code as SQL Server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Updates available in Azure before SQL Server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Managed: Automatic patching, high availability, and scalability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Extensive monitoring and alerting capabilities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Integration with Visual Studio</a:t>
            </a:r>
          </a:p>
        </p:txBody>
      </p:sp>
    </p:spTree>
    <p:extLst>
      <p:ext uri="{BB962C8B-B14F-4D97-AF65-F5344CB8AC3E}">
        <p14:creationId xmlns:p14="http://schemas.microsoft.com/office/powerpoint/2010/main" val="1313076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708160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5000" dirty="0"/>
              <a:t>Services #3 and #4</a:t>
            </a:r>
          </a:p>
        </p:txBody>
      </p:sp>
    </p:spTree>
    <p:extLst>
      <p:ext uri="{BB962C8B-B14F-4D97-AF65-F5344CB8AC3E}">
        <p14:creationId xmlns:p14="http://schemas.microsoft.com/office/powerpoint/2010/main" val="39312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BBB4-A0C9-4A8A-8C3C-433274A4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 Azure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EAA8B-C6EB-47FF-B7B9-7987EBD543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740" y="1145298"/>
            <a:ext cx="11018520" cy="4419671"/>
          </a:xfrm>
        </p:spPr>
        <p:txBody>
          <a:bodyPr/>
          <a:lstStyle/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Managed, Scalable and secure data storage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Blobs – object and file storage via an HTTPS URL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Tables – </a:t>
            </a:r>
            <a:r>
              <a:rPr lang="en-US" sz="32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noSQL</a:t>
            </a: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key/value data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Queues – messages and work items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Files – mountable file shares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Automatically replicated and backed up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Optional geo-replication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x-archive, cold storage, soft delete, snapshot and restore</a:t>
            </a:r>
          </a:p>
        </p:txBody>
      </p:sp>
    </p:spTree>
    <p:extLst>
      <p:ext uri="{BB962C8B-B14F-4D97-AF65-F5344CB8AC3E}">
        <p14:creationId xmlns:p14="http://schemas.microsoft.com/office/powerpoint/2010/main" val="34281782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BBB4-A0C9-4A8A-8C3C-433274A4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#4 Azure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EAA8B-C6EB-47FF-B7B9-7987EBD543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877985"/>
          </a:xfrm>
        </p:spPr>
        <p:txBody>
          <a:bodyPr/>
          <a:lstStyle/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Serverless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Never create or manage VMs or clusters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Auto-scales automatically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Event driven execution off of HTTP, Queues, Timer, etc.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Great for simple jobs and workers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Pay only for CPU and memory used during execution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First class integration with Visual Studio</a:t>
            </a:r>
          </a:p>
        </p:txBody>
      </p:sp>
    </p:spTree>
    <p:extLst>
      <p:ext uri="{BB962C8B-B14F-4D97-AF65-F5344CB8AC3E}">
        <p14:creationId xmlns:p14="http://schemas.microsoft.com/office/powerpoint/2010/main" val="7020686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708160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5000" dirty="0"/>
              <a:t>Service #5</a:t>
            </a:r>
          </a:p>
        </p:txBody>
      </p:sp>
    </p:spTree>
    <p:extLst>
      <p:ext uri="{BB962C8B-B14F-4D97-AF65-F5344CB8AC3E}">
        <p14:creationId xmlns:p14="http://schemas.microsoft.com/office/powerpoint/2010/main" val="170107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BBB4-A0C9-4A8A-8C3C-433274A4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#5 Azure Monitor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EAA8B-C6EB-47FF-B7B9-7987EBD543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779496"/>
          </a:xfrm>
        </p:spPr>
        <p:txBody>
          <a:bodyPr/>
          <a:lstStyle/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Built in monitoring and diagnostics for failures and slow performance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Rich diagnostic data to root cause issues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Collects metrics, logs, requests, dependencies, correlation ids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Distributed E2E tracing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Snapshot debugging in production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Profiler for performance issues</a:t>
            </a:r>
          </a:p>
        </p:txBody>
      </p:sp>
    </p:spTree>
    <p:extLst>
      <p:ext uri="{BB962C8B-B14F-4D97-AF65-F5344CB8AC3E}">
        <p14:creationId xmlns:p14="http://schemas.microsoft.com/office/powerpoint/2010/main" val="33354865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43026-4AA3-4ADE-905E-7E95151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Honorable Mentions</a:t>
            </a:r>
            <a:r>
              <a:rPr lang="en-US"/>
              <a:t> (</a:t>
            </a:r>
            <a:r>
              <a:rPr lang="en-US" dirty="0"/>
              <a:t>if we had more time)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15DE3-B90B-4A9C-913F-7B537289D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83824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Hosting</a:t>
            </a:r>
          </a:p>
          <a:p>
            <a:pPr marL="236546" lvl="1" indent="0">
              <a:buNone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Kubernetes Service –Kubernetes and Container Orchestration</a:t>
            </a:r>
          </a:p>
          <a:p>
            <a:pPr marL="236546" lvl="1" indent="0">
              <a:buNone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Service Fabric (Mesh) – distributed microservice apps</a:t>
            </a:r>
          </a:p>
          <a:p>
            <a:pPr marL="236546" lvl="1" indent="0">
              <a:buNone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 Service Linux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Services</a:t>
            </a:r>
          </a:p>
          <a:p>
            <a:pPr marL="236546" lvl="1" indent="0">
              <a:buNone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Key Vault – store secrets and read out using managed identity or certificate</a:t>
            </a:r>
          </a:p>
          <a:p>
            <a:pPr marL="236546" lvl="1" indent="0">
              <a:buNone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Service Bus – more sophisticated queues, topic routing</a:t>
            </a:r>
          </a:p>
          <a:p>
            <a:pPr marL="236546" lvl="1" indent="0">
              <a:buNone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SQL Managed Instance – dedicated, full control, lift and shift</a:t>
            </a:r>
          </a:p>
          <a:p>
            <a:pPr marL="236546" lvl="1" indent="0">
              <a:buNone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Cosmos DB – Modern database designed for the cloud</a:t>
            </a:r>
          </a:p>
          <a:p>
            <a:pPr marL="236546" lvl="1" indent="0">
              <a:buNone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Active Directory – Active Directory support in Azure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615865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D64F07-D29D-45A4-BED7-2062830DE5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Azure Portal</a:t>
            </a:r>
          </a:p>
          <a:p>
            <a:r>
              <a:rPr lang="en-US" dirty="0"/>
              <a:t>Visual Studio</a:t>
            </a:r>
          </a:p>
          <a:p>
            <a:r>
              <a:rPr lang="en-US" dirty="0"/>
              <a:t>Storage Explorer</a:t>
            </a:r>
          </a:p>
          <a:p>
            <a:r>
              <a:rPr lang="en-US" dirty="0"/>
              <a:t>Azure CLI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EEE14F-FB4C-4853-83A5-139C6FBA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shown</a:t>
            </a:r>
          </a:p>
        </p:txBody>
      </p:sp>
    </p:spTree>
    <p:extLst>
      <p:ext uri="{BB962C8B-B14F-4D97-AF65-F5344CB8AC3E}">
        <p14:creationId xmlns:p14="http://schemas.microsoft.com/office/powerpoint/2010/main" val="424120959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4BB192-620D-4100-8EA3-C3A918C9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2F844-14E9-4AD8-A3A1-178253AFD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42917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900" dirty="0"/>
              <a:t>App Service for Web and API hosting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900" dirty="0"/>
              <a:t>SQL Database for storing relational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900" dirty="0"/>
              <a:t>Storage for objects, files, queues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900" dirty="0"/>
              <a:t>Functions for simple backend jobs and triggers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900" dirty="0"/>
              <a:t>Azure Monitor for application monitoring and diagnostics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3900" dirty="0"/>
              <a:t>Get the code: </a:t>
            </a:r>
            <a:r>
              <a:rPr lang="en-US" sz="39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https://aka.ms/Azure5ServiceSample</a:t>
            </a:r>
            <a:r>
              <a:rPr lang="en-US" sz="3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137028825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F0E6B0-2102-49B2-892E-B7E2F124E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https://aka.ms/webdevblog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https://aka.ms/dotnetazuredev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https://aka.ms/migratetocloud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BE1DAD-FED1-4D83-9A9E-58A736AB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14732220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Azure Services Every .NET Developer Needs to Know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Jose Barbosa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C488A-F792-45B4-8D0B-071D95174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Azure Terminology</a:t>
            </a:r>
          </a:p>
          <a:p>
            <a:pPr marL="0" indent="0">
              <a:buNone/>
            </a:pPr>
            <a:r>
              <a:rPr lang="en-US" dirty="0"/>
              <a:t>Hosting applications in Azure</a:t>
            </a:r>
          </a:p>
          <a:p>
            <a:pPr marL="0" indent="0">
              <a:buNone/>
            </a:pPr>
            <a:r>
              <a:rPr lang="en-US" dirty="0"/>
              <a:t>Modernizing an application for the cloud</a:t>
            </a:r>
          </a:p>
          <a:p>
            <a:pPr marL="0" indent="0">
              <a:buNone/>
            </a:pPr>
            <a:r>
              <a:rPr lang="en-US" dirty="0"/>
              <a:t>Introducing DevOps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5C380-1831-4634-A695-428333CD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54240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743DAA-A6DF-431D-8D92-32D31D27F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140200"/>
          </a:xfrm>
          <a:prstGeom prst="rect">
            <a:avLst/>
          </a:prstGeom>
        </p:spPr>
      </p:pic>
      <p:pic>
        <p:nvPicPr>
          <p:cNvPr id="1026" name="Picture 2" descr="Image result for jetabroad thailand">
            <a:extLst>
              <a:ext uri="{FF2B5EF4-FFF2-40B4-BE49-F238E27FC236}">
                <a16:creationId xmlns:a16="http://schemas.microsoft.com/office/drawing/2014/main" id="{702654EB-E140-44D3-93A0-4F3B74A15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0200"/>
            <a:ext cx="3232335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etabroad thailand">
            <a:extLst>
              <a:ext uri="{FF2B5EF4-FFF2-40B4-BE49-F238E27FC236}">
                <a16:creationId xmlns:a16="http://schemas.microsoft.com/office/drawing/2014/main" id="{F92A899A-B965-43AC-844E-F61096A58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335" y="4140200"/>
            <a:ext cx="1923865" cy="271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075314-53B5-444B-BE56-D2A1750658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4140200"/>
            <a:ext cx="2717800" cy="2717800"/>
          </a:xfrm>
          <a:prstGeom prst="rect">
            <a:avLst/>
          </a:prstGeom>
        </p:spPr>
      </p:pic>
      <p:pic>
        <p:nvPicPr>
          <p:cNvPr id="1030" name="Picture 6" descr="Image result for jetabroad">
            <a:extLst>
              <a:ext uri="{FF2B5EF4-FFF2-40B4-BE49-F238E27FC236}">
                <a16:creationId xmlns:a16="http://schemas.microsoft.com/office/drawing/2014/main" id="{DF100EBB-AE4A-4CC1-BB33-82DEA599E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535" y="4519612"/>
            <a:ext cx="302203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9436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48F4AF-2184-4C3D-9CBF-AEB36C4797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30970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Account</a:t>
            </a:r>
            <a:r>
              <a:rPr lang="en-US" dirty="0"/>
              <a:t> Your Azure account is the credentials that you sign into Azure with (e.g. what you would use to log into the Azure Portal).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b="1" dirty="0"/>
              <a:t>Subscription </a:t>
            </a:r>
            <a:r>
              <a:rPr lang="en-US" dirty="0"/>
              <a:t>The billing plan that Azure resources are created inside. These can either be individual or managed by your company. Your account can be associated with multiple subscriptions.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D71B79-6B79-4ED5-A094-602E25DB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Accounts</a:t>
            </a:r>
          </a:p>
        </p:txBody>
      </p:sp>
    </p:spTree>
    <p:extLst>
      <p:ext uri="{BB962C8B-B14F-4D97-AF65-F5344CB8AC3E}">
        <p14:creationId xmlns:p14="http://schemas.microsoft.com/office/powerpoint/2010/main" val="22084803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48F4AF-2184-4C3D-9CBF-AEB36C4797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0044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Resource: Any service created in Azure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Resource Group: Groups Azure resources.  All resources must be placed into a resource group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Provisioning: Creating Azure resources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D71B79-6B79-4ED5-A094-602E25DB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7247918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8598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Hosting	</a:t>
            </a:r>
          </a:p>
          <a:p>
            <a:pPr marL="0" indent="0">
              <a:buNone/>
            </a:pP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You provide the code</a:t>
            </a:r>
          </a:p>
          <a:p>
            <a:pPr marL="0" indent="0">
              <a:buNone/>
            </a:pP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Azure runs the code you wrote </a:t>
            </a:r>
          </a:p>
          <a:p>
            <a:pPr marL="0" indent="0">
              <a:buNone/>
            </a:pP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e.g. Running an ASP.NET app</a:t>
            </a:r>
          </a:p>
          <a:p>
            <a:pPr marL="0" indent="0">
              <a:buNone/>
            </a:pPr>
            <a:r>
              <a:rPr lang="en-US" sz="3600" b="1" dirty="0"/>
              <a:t>Service 	</a:t>
            </a:r>
          </a:p>
          <a:p>
            <a:pPr marL="0" indent="0">
              <a:buNone/>
            </a:pP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You provide data/information</a:t>
            </a:r>
          </a:p>
          <a:p>
            <a:pPr marL="0" indent="0">
              <a:buNone/>
            </a:pP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Azure’s implementation takes action on what was 	provided </a:t>
            </a:r>
          </a:p>
          <a:p>
            <a:pPr marL="0" indent="0">
              <a:buNone/>
            </a:pP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e.g. Blob storage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vs. Service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708160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5000" dirty="0"/>
              <a:t>Services #1 and #2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BBB4-A0C9-4A8A-8C3C-433274A4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#1 App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EAA8B-C6EB-47FF-B7B9-7987EBD543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336298"/>
          </a:xfrm>
        </p:spPr>
        <p:txBody>
          <a:bodyPr/>
          <a:lstStyle/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Web Apps, Mobile Apps, API Apps, Logic Apps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Great for front-end Web apps and Web APIs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Fully managed: OS patching, High Availability, Scaling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Diagnostics &amp; monitoring integration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Deployment slots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First class Visual Studio integration</a:t>
            </a:r>
          </a:p>
        </p:txBody>
      </p:sp>
    </p:spTree>
    <p:extLst>
      <p:ext uri="{BB962C8B-B14F-4D97-AF65-F5344CB8AC3E}">
        <p14:creationId xmlns:p14="http://schemas.microsoft.com/office/powerpoint/2010/main" val="14333477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382</Words>
  <Application>Microsoft Office PowerPoint</Application>
  <PresentationFormat>Widescreen</PresentationFormat>
  <Paragraphs>101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Segoe UI</vt:lpstr>
      <vt:lpstr>Segoe UI Light</vt:lpstr>
      <vt:lpstr>Segoe UI Semilight</vt:lpstr>
      <vt:lpstr>Wingdings</vt:lpstr>
      <vt:lpstr>Office Theme</vt:lpstr>
      <vt:lpstr>Dotnet_Template</vt:lpstr>
      <vt:lpstr>PowerPoint Presentation</vt:lpstr>
      <vt:lpstr>5 Azure Services Every .NET Developer Needs to Know</vt:lpstr>
      <vt:lpstr>Agenda</vt:lpstr>
      <vt:lpstr>PowerPoint Presentation</vt:lpstr>
      <vt:lpstr>Accounts</vt:lpstr>
      <vt:lpstr>Resources</vt:lpstr>
      <vt:lpstr>Hosting vs. Service</vt:lpstr>
      <vt:lpstr>Demo Services #1 and #2</vt:lpstr>
      <vt:lpstr>#1 App Service</vt:lpstr>
      <vt:lpstr>#2 SQL Database</vt:lpstr>
      <vt:lpstr>Demo Services #3 and #4</vt:lpstr>
      <vt:lpstr>#3 Azure Storage</vt:lpstr>
      <vt:lpstr>#4 Azure Functions</vt:lpstr>
      <vt:lpstr>Demo Service #5</vt:lpstr>
      <vt:lpstr>#5 Azure Monitor</vt:lpstr>
      <vt:lpstr>Honorable Mentions (if we had more time)</vt:lpstr>
      <vt:lpstr>Tools shown</vt:lpstr>
      <vt:lpstr>Summary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Hall (DEVDIV)</dc:creator>
  <cp:lastModifiedBy>José Barbosa</cp:lastModifiedBy>
  <cp:revision>5</cp:revision>
  <dcterms:created xsi:type="dcterms:W3CDTF">2018-09-13T06:51:04Z</dcterms:created>
  <dcterms:modified xsi:type="dcterms:W3CDTF">2018-10-25T12:25:20Z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andrehal@microsoft.com</vt:lpwstr>
  </property>
  <property fmtid="{D5CDD505-2E9C-101B-9397-08002B2CF9AE}" pid="5" name="MSIP_Label_f42aa342-8706-4288-bd11-ebb85995028c_SetDate">
    <vt:lpwstr>2018-09-13T06:52:46.4071455Z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