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5"/>
  </p:notesMasterIdLst>
  <p:sldIdLst>
    <p:sldId id="256" r:id="rId5"/>
    <p:sldId id="257" r:id="rId6"/>
    <p:sldId id="266" r:id="rId7"/>
    <p:sldId id="258" r:id="rId8"/>
    <p:sldId id="259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6"/>
            <p14:sldId id="258"/>
            <p14:sldId id="259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925F9-6D44-4C17-9AC2-96CEC9FCC669}" v="2683" dt="2018-09-12T18:27:09.884"/>
    <p1510:client id="{0265797A-05E1-4A84-8EFD-652B0A84C39A}" v="309" dt="2018-09-12T14:54:00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6"/>
  </p:normalViewPr>
  <p:slideViewPr>
    <p:cSldViewPr snapToGrid="0">
      <p:cViewPr varScale="1">
        <p:scale>
          <a:sx n="85" d="100"/>
          <a:sy n="85" d="100"/>
        </p:scale>
        <p:origin x="-30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xmlns="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xmlns="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xmlns="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xmlns="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xmlns="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xmlns="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xmlns="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xmlns="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xmlns="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xmlns="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 noChangeAspect="1"/>
          </p:cNvSpPr>
          <p:nvPr>
            <p:ph type="title"/>
          </p:nvPr>
        </p:nvSpPr>
        <p:spPr>
          <a:xfrm>
            <a:off x="304800" y="358227"/>
            <a:ext cx="11582400" cy="889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5867">
                <a:solidFill>
                  <a:schemeClr val="tx2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04261"/>
            <a:ext cx="11582400" cy="4768519"/>
          </a:xfrm>
          <a:prstGeom prst="rect">
            <a:avLst/>
          </a:prstGeom>
        </p:spPr>
        <p:txBody>
          <a:bodyPr lIns="0" tIns="0" rIns="0" bIns="0"/>
          <a:lstStyle>
            <a:lvl1pPr marL="243834" indent="-243834">
              <a:lnSpc>
                <a:spcPct val="100000"/>
              </a:lnSpc>
              <a:spcBef>
                <a:spcPts val="667"/>
              </a:spcBef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609585" indent="-243834">
              <a:lnSpc>
                <a:spcPct val="10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933">
                <a:solidFill>
                  <a:schemeClr val="tx1"/>
                </a:solidFill>
                <a:latin typeface="Segoe UI Light"/>
                <a:cs typeface="Segoe UI Light"/>
              </a:defRPr>
            </a:lvl2pPr>
            <a:lvl3pPr marL="914377" indent="-243834">
              <a:lnSpc>
                <a:spcPct val="100000"/>
              </a:lnSpc>
              <a:spcBef>
                <a:spcPts val="667"/>
              </a:spcBef>
              <a:buFont typeface="Arial"/>
              <a:buChar char="•"/>
              <a:defRPr sz="2667">
                <a:solidFill>
                  <a:schemeClr val="tx1"/>
                </a:solidFill>
                <a:latin typeface="Segoe UI Light"/>
                <a:cs typeface="Segoe UI Light"/>
              </a:defRPr>
            </a:lvl3pPr>
            <a:lvl4pPr marL="1219170" marR="0" indent="-243834" algn="l" defTabSz="121917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  <a:latin typeface="Segoe UI Light"/>
                <a:cs typeface="Segoe UI Light"/>
              </a:defRPr>
            </a:lvl4pPr>
            <a:lvl5pPr marL="2072588" indent="243834">
              <a:spcBef>
                <a:spcPts val="1333"/>
              </a:spcBef>
              <a:buFont typeface="Arial"/>
              <a:buChar char="•"/>
              <a:tabLst>
                <a:tab pos="2135664" algn="l"/>
              </a:tabLst>
              <a:defRPr sz="2667" baseline="0">
                <a:solidFill>
                  <a:schemeClr val="bg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/>
              <a:t>Bullet first level</a:t>
            </a:r>
          </a:p>
          <a:p>
            <a:pPr lvl="1"/>
            <a:r>
              <a:rPr lang="en-US"/>
              <a:t>Bullet second level</a:t>
            </a:r>
          </a:p>
          <a:p>
            <a:pPr lvl="2"/>
            <a:r>
              <a:rPr lang="en-US"/>
              <a:t>Bullet third level</a:t>
            </a:r>
          </a:p>
          <a:p>
            <a:pPr lvl="3"/>
            <a:r>
              <a:rPr lang="en-US"/>
              <a:t>Bullet fourth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97677" y="6379834"/>
            <a:ext cx="1395659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067">
                <a:solidFill>
                  <a:schemeClr val="bg1"/>
                </a:solidFill>
                <a:latin typeface="Segoe UI"/>
                <a:cs typeface="Segoe UI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8097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43963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xmlns="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xmlns="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xmlns="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xmlns="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xmlns="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xmlns="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xmlns="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xmlns="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xmlns="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6" r:id="rId16"/>
    <p:sldLayoutId id="2147483757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b.com/codesanookpa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b.com/groups/codesanoo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b.com/groups/codesanook" TargetMode="External"/><Relationship Id="rId2" Type="http://schemas.openxmlformats.org/officeDocument/2006/relationships/hyperlink" Target="https://fb.com/codesanookpage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669314"/>
            <a:ext cx="11062699" cy="3549462"/>
          </a:xfrm>
        </p:spPr>
        <p:txBody>
          <a:bodyPr/>
          <a:lstStyle/>
          <a:p>
            <a:r>
              <a:rPr lang="en-US" dirty="0" smtClean="0"/>
              <a:t>Thank you, everyone.</a:t>
            </a:r>
            <a:br>
              <a:rPr lang="en-US" dirty="0" smtClean="0"/>
            </a:br>
            <a:r>
              <a:rPr lang="en-US" dirty="0" smtClean="0"/>
              <a:t>We hope to see you again.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Resources:</a:t>
            </a:r>
            <a:br>
              <a:rPr lang="en-US" sz="3200" dirty="0" smtClean="0"/>
            </a:br>
            <a:r>
              <a:rPr lang="en-US" sz="3200" dirty="0" smtClean="0">
                <a:hlinkClick r:id="rId3"/>
              </a:rPr>
              <a:t>https://fb.com/codesanookpage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>
                <a:hlinkClick r:id="rId4"/>
              </a:rPr>
              <a:t>https://</a:t>
            </a:r>
            <a:r>
              <a:rPr lang="en-US" sz="3200" dirty="0" smtClean="0">
                <a:hlinkClick r:id="rId4"/>
              </a:rPr>
              <a:t>fb.com/groups/codesanook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3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8" y="2739826"/>
            <a:ext cx="6192190" cy="1096193"/>
          </a:xfrm>
        </p:spPr>
        <p:txBody>
          <a:bodyPr/>
          <a:lstStyle/>
          <a:p>
            <a:r>
              <a:rPr lang="en-US" b="1" dirty="0" smtClean="0"/>
              <a:t>Thank to all sponsors</a:t>
            </a:r>
            <a:endParaRPr lang="en-US" b="1" dirty="0"/>
          </a:p>
        </p:txBody>
      </p:sp>
      <p:pic>
        <p:nvPicPr>
          <p:cNvPr id="8194" name="Picture 2" descr="Image may contain: tex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07"/>
          <a:stretch/>
        </p:blipFill>
        <p:spPr bwMode="auto">
          <a:xfrm>
            <a:off x="958463" y="4036740"/>
            <a:ext cx="9378718" cy="76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Microsoft</a:t>
            </a:r>
            <a:endParaRPr lang="en-US" b="1" dirty="0"/>
          </a:p>
        </p:txBody>
      </p:sp>
      <p:pic>
        <p:nvPicPr>
          <p:cNvPr id="10242" name="Picture 2" descr="C:\projects\dotnetconfthailand.github.io\assets\img\partners\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506" y="2179017"/>
            <a:ext cx="2703573" cy="270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775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Jetabroad</a:t>
            </a:r>
            <a:endParaRPr lang="en-US" b="1" dirty="0"/>
          </a:p>
        </p:txBody>
      </p:sp>
      <p:pic>
        <p:nvPicPr>
          <p:cNvPr id="1026" name="Picture 2" descr="C:\projects\dotnetconfthailand.github.io\assets\img\partners\jetabroa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55"/>
          <a:stretch/>
        </p:blipFill>
        <p:spPr bwMode="auto">
          <a:xfrm>
            <a:off x="1191313" y="1315845"/>
            <a:ext cx="3810000" cy="29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16850" y="5061011"/>
            <a:ext cx="8740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Contact: </a:t>
            </a:r>
            <a:r>
              <a:rPr lang="en-US" sz="2800" b="1" dirty="0" smtClean="0"/>
              <a:t>sireetorn.sethapanee@bkk.jetabroad.com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44934" y="1880517"/>
            <a:ext cx="3506666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 are hiring.</a:t>
            </a:r>
            <a:endParaRPr lang="en-US" sz="4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0437" y="3055437"/>
            <a:ext cx="3735659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C#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oftware engineer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DevOps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48863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EXZY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822626" y="5228276"/>
            <a:ext cx="4547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Contact: </a:t>
            </a:r>
            <a:r>
              <a:rPr lang="en-US" sz="2800" b="1" dirty="0" smtClean="0"/>
              <a:t>contact@exzy.me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88095" y="1880517"/>
            <a:ext cx="3506666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 are hiring.</a:t>
            </a:r>
            <a:endParaRPr lang="en-US" sz="4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0437" y="3055437"/>
            <a:ext cx="3735659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2050" name="Picture 2" descr="C:\projects\dotnetconfthailand.github.io\assets\img\partners\exz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58" y="1844995"/>
            <a:ext cx="2580693" cy="258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91561" y="2973875"/>
            <a:ext cx="59510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Senior </a:t>
            </a:r>
            <a:r>
              <a:rPr lang="en-US" sz="2000" dirty="0"/>
              <a:t>Software Engineer,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Senior </a:t>
            </a:r>
            <a:r>
              <a:rPr lang="en-US" sz="2000" dirty="0"/>
              <a:t>Software Engineer, Front-End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Software </a:t>
            </a:r>
            <a:r>
              <a:rPr lang="en-US" sz="2000" dirty="0"/>
              <a:t>Engineer,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Software </a:t>
            </a:r>
            <a:r>
              <a:rPr lang="en-US" sz="2000" dirty="0"/>
              <a:t>Engineer, </a:t>
            </a:r>
            <a:r>
              <a:rPr lang="en-US" sz="2000" dirty="0" smtClean="0"/>
              <a:t>Front-End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JavaScript/Node.js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97185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INFO Graphic Thailand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621904" y="5774689"/>
            <a:ext cx="4876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Contact: </a:t>
            </a:r>
            <a:r>
              <a:rPr lang="en-US" sz="2800" b="1" dirty="0"/>
              <a:t>hr@likemeasia.com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44934" y="1880517"/>
            <a:ext cx="3506666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 are hiring.</a:t>
            </a:r>
            <a:endParaRPr lang="en-US" sz="4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098" name="Picture 2" descr="C:\projects\dotnetconfthailand.github.io\assets\img\partners\inf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51" y="1464529"/>
            <a:ext cx="3181815" cy="318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50267" y="30554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 Executive / Senior Account Executive (Infographic Thailand/ </a:t>
            </a:r>
            <a:r>
              <a:rPr lang="en-US" dirty="0" err="1"/>
              <a:t>aomMONEY</a:t>
            </a:r>
            <a:r>
              <a:rPr lang="en-US" dirty="0"/>
              <a:t>)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Sales </a:t>
            </a:r>
            <a:r>
              <a:rPr lang="en-US" dirty="0"/>
              <a:t>Executive (Infographic Thailand/ </a:t>
            </a:r>
            <a:r>
              <a:rPr lang="en-US" dirty="0" err="1" smtClean="0"/>
              <a:t>aomMONEY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Admin </a:t>
            </a:r>
            <a:r>
              <a:rPr lang="en-US" dirty="0"/>
              <a:t>/ Accounting Marketing (Infographic Thailand/ </a:t>
            </a:r>
            <a:r>
              <a:rPr lang="en-US" dirty="0" err="1"/>
              <a:t>aomMONEY</a:t>
            </a:r>
            <a:r>
              <a:rPr lang="en-US" dirty="0"/>
              <a:t>)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Designer </a:t>
            </a:r>
            <a:r>
              <a:rPr lang="en-US" dirty="0"/>
              <a:t>(Infographic Thailand/ </a:t>
            </a:r>
            <a:r>
              <a:rPr lang="en-US" dirty="0" err="1"/>
              <a:t>aomMONEY</a:t>
            </a:r>
            <a:r>
              <a:rPr lang="en-US" dirty="0"/>
              <a:t>)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Creative </a:t>
            </a:r>
            <a:r>
              <a:rPr lang="en-US" dirty="0"/>
              <a:t>Content Editor (Infographic Thailand/ </a:t>
            </a:r>
            <a:r>
              <a:rPr lang="en-US" dirty="0" err="1"/>
              <a:t>aomMONEY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396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Launchpad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822626" y="5061011"/>
            <a:ext cx="5891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Contact: </a:t>
            </a:r>
            <a:r>
              <a:rPr lang="en-US" sz="2800" b="1" dirty="0"/>
              <a:t>contact@launchpad.co.th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44934" y="1880517"/>
            <a:ext cx="2311851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Services:</a:t>
            </a:r>
            <a:endParaRPr lang="en-US" sz="4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0437" y="3055437"/>
            <a:ext cx="3735659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Events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Co-working spaces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122" name="Picture 2" descr="C:\projects\dotnetconfthailand.github.io\assets\img\partners\launch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72" y="150959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284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Ookbee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822626" y="5061011"/>
            <a:ext cx="4804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Contact</a:t>
            </a:r>
            <a:r>
              <a:rPr lang="en-US" sz="2800" dirty="0" smtClean="0"/>
              <a:t>:</a:t>
            </a:r>
            <a:r>
              <a:rPr lang="th-TH" sz="2800" dirty="0" smtClean="0"/>
              <a:t> </a:t>
            </a:r>
            <a:r>
              <a:rPr lang="en-US" sz="2800" dirty="0"/>
              <a:t> </a:t>
            </a:r>
            <a:r>
              <a:rPr lang="en-US" sz="2800" b="1" dirty="0" smtClean="0"/>
              <a:t>jobs@ookbee.com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44934" y="1880517"/>
            <a:ext cx="3506666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 are hiring.</a:t>
            </a:r>
            <a:endParaRPr lang="en-US" sz="4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0437" y="3055437"/>
            <a:ext cx="3735659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 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developer (C#)</a:t>
            </a:r>
            <a:endParaRPr lang="th-TH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iOS developer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Android developer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146" name="Picture 2" descr="C:\projects\dotnetconfthailand.github.io\assets\img\partners\ookbe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025" y="1860317"/>
            <a:ext cx="3571723" cy="223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823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CodeSanook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9827" y="1901035"/>
            <a:ext cx="5370894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Developer community</a:t>
            </a:r>
            <a:endParaRPr lang="en-US" sz="4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8273" y="3055437"/>
            <a:ext cx="5698273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fb.com/codesanookpage</a:t>
            </a:r>
            <a:endParaRPr lang="en-US" sz="2400" dirty="0" smtClean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fb.com/groups/codesanook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7170" name="Picture 2" descr="C:\projects\dotnetconfthailand.github.io\assets\img\partners\codesanoo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95" y="1760108"/>
            <a:ext cx="2590658" cy="259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7482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11245976-3b4d-4794-a754-317688483df2"/>
    <ds:schemaRef ds:uri="569b343d-e775-480b-9b2b-6a6986deb9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11245976-3b4d-4794-a754-317688483df2"/>
    <ds:schemaRef ds:uri="569b343d-e775-480b-9b2b-6a6986deb9b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144</Words>
  <Application>Microsoft Office PowerPoint</Application>
  <PresentationFormat>Custom</PresentationFormat>
  <Paragraphs>42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Dotnet_Template</vt:lpstr>
      <vt:lpstr>PowerPoint Presentation</vt:lpstr>
      <vt:lpstr>Thank to all sponsors</vt:lpstr>
      <vt:lpstr>Microsoft</vt:lpstr>
      <vt:lpstr>Jetabroad</vt:lpstr>
      <vt:lpstr>EXZY</vt:lpstr>
      <vt:lpstr>INFO Graphic Thailand</vt:lpstr>
      <vt:lpstr>Launchpad</vt:lpstr>
      <vt:lpstr>Ookbee</vt:lpstr>
      <vt:lpstr>CodeSanook</vt:lpstr>
      <vt:lpstr>Thank you, everyone. We hope to see you again.  Resources: https://fb.com/codesanookpage https://fb.com/groups/codesanook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Windows User</cp:lastModifiedBy>
  <cp:revision>24</cp:revision>
  <dcterms:modified xsi:type="dcterms:W3CDTF">2018-10-27T08:40:08Z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