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2"/>
  </p:notesMasterIdLst>
  <p:sldIdLst>
    <p:sldId id="256" r:id="rId5"/>
    <p:sldId id="257" r:id="rId6"/>
    <p:sldId id="263" r:id="rId7"/>
    <p:sldId id="261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1"/>
            <p14:sldId id="267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B615-40D5-4C51-B319-A7D8E99DFCD9}" v="103" dt="2019-09-23T21:21:36.136"/>
    <p1510:client id="{2754FB54-9D56-44B1-B983-45A760E8CFAD}" v="188" dt="2019-09-23T20:08:41.208"/>
    <p1510:client id="{E0A91A08-FC0C-439F-98B6-BE51C6F89201}" v="19" dt="2019-09-23T06:14:1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session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69770"/>
          </a:xfrm>
        </p:spPr>
        <p:txBody>
          <a:bodyPr/>
          <a:lstStyle/>
          <a:p>
            <a:r>
              <a:rPr lang="en-US" sz="3600" dirty="0"/>
              <a:t>Content</a:t>
            </a:r>
          </a:p>
          <a:p>
            <a:pPr lvl="1"/>
            <a:r>
              <a:rPr lang="en-US" sz="2000" dirty="0"/>
              <a:t>Sub content</a:t>
            </a:r>
          </a:p>
          <a:p>
            <a:r>
              <a:rPr lang="en-US" sz="3600" dirty="0"/>
              <a:t>Content</a:t>
            </a:r>
          </a:p>
          <a:p>
            <a:pPr lvl="1"/>
            <a:r>
              <a:rPr lang="en-US" sz="2000" dirty="0"/>
              <a:t>Sub content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69770"/>
          </a:xfrm>
        </p:spPr>
        <p:txBody>
          <a:bodyPr/>
          <a:lstStyle/>
          <a:p>
            <a:r>
              <a:rPr lang="en-US" sz="3600" dirty="0"/>
              <a:t>Content</a:t>
            </a:r>
          </a:p>
          <a:p>
            <a:pPr lvl="1"/>
            <a:r>
              <a:rPr lang="en-US" sz="2000" dirty="0"/>
              <a:t>Sub content</a:t>
            </a:r>
          </a:p>
          <a:p>
            <a:r>
              <a:rPr lang="en-US" sz="3600" dirty="0"/>
              <a:t>Content</a:t>
            </a:r>
          </a:p>
          <a:p>
            <a:pPr lvl="1"/>
            <a:r>
              <a:rPr lang="en-US" sz="2000" dirty="0"/>
              <a:t>Sub content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77140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Thank you for joining us!</a:t>
            </a:r>
          </a:p>
        </p:txBody>
      </p:sp>
    </p:spTree>
    <p:extLst>
      <p:ext uri="{BB962C8B-B14F-4D97-AF65-F5344CB8AC3E}">
        <p14:creationId xmlns:p14="http://schemas.microsoft.com/office/powerpoint/2010/main" val="4096591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36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Your session title</vt:lpstr>
      <vt:lpstr>Title</vt:lpstr>
      <vt:lpstr>Demo</vt:lpstr>
      <vt:lpstr>Title</vt:lpstr>
      <vt:lpstr>Questions and Answers</vt:lpstr>
      <vt:lpstr>Thank you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Aaron Pongtongmuang</cp:lastModifiedBy>
  <cp:revision>6</cp:revision>
  <dcterms:created xsi:type="dcterms:W3CDTF">2018-01-09T22:22:16Z</dcterms:created>
  <dcterms:modified xsi:type="dcterms:W3CDTF">2019-10-21T13:03:37Z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