
<file path=[Content_Types].xml><?xml version="1.0" encoding="utf-8"?>
<Types xmlns="http://schemas.openxmlformats.org/package/2006/content-types">
  <Default Extension="jpeg" ContentType="image/jpeg"/>
  <Default Extension="jpg" ContentType="image/jpeg"/>
  <Default Extension="gif" ContentType="image/gif"/>
  <Default Extension="png" ContentType="image/png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="http://schemas.openxmlformats.org/package/2006/relationships" xmlns:r="http://schemas.openxmlformats.org/officeDocument/2006/relationships" xmlns:table="urn:oasis:names:tc:opendocument:xmlns:table:1.0" xmlns:fo="urn:oasis:names:tc:opendocument:xmlns:xsl-fo-compatible:1.0" xmlns:svg="urn:oasis:names:tc:opendocument:xmlns:svg-compatible:1.0" xmlns:presentation="urn:oasis:names:tc:opendocument:xmlns:presentation:1.0" xmlns:a="http://schemas.openxmlformats.org/drawingml/2006/main">
  <p:sldMasterIdLst>
    <p:sldMasterId id="2147483648" r:id="smId1"/>
  </p:sldMasterIdLst>
  <p:sldIdLst>
    <p:sldId id="256" r:id="sId1"/>
    <p:sldId id="257" r:id="sId2"/>
  </p:sldIdLst>
  <p:sldSz cx="10080000" cy="7560000"/>
  <p:notesSz cx="7560000" cy="10692000"/>
  <p:custShowLst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 xmlns:dc="http://purl.org/dc/elements/1.1/"/>
</file>

<file path=ppt/tableStyles.xml><?xml version="1.0" encoding="utf-8"?>
<a:tblStyleLst xmlns:a="http://schemas.openxmlformats.org/drawingml/2006/main" xmlns:dc="http://purl.org/dc/elements/1.1/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7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&#65279;<?xml version="1.0" encoding="utf-8"?><Relationships xmlns="http://schemas.openxmlformats.org/package/2006/relationships" xmlns:p="http://schemas.openxmlformats.org/presentationml/2006/main" xmlns:r="http://schemas.openxmlformats.org/officeDocument/2006/relationships" xmlns:table="urn:oasis:names:tc:opendocument:xmlns:table:1.0" xmlns:fo="urn:oasis:names:tc:opendocument:xmlns:xsl-fo-compatible:1.0" xmlns:svg="urn:oasis:names:tc:opendocument:xmlns:svg-compatible:1.0" xmlns:presentation="urn:oasis:names:tc:opendocument:xmlns:presentation:1.0" xmlns:a="http://schemas.openxmlformats.org/drawingml/2006/main"><Relationship Id="rId3" Type="http://schemas.openxmlformats.org/officeDocument/2006/relationships/presProps" Target="presProps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Relationship Type="http://schemas.openxmlformats.org/officeDocument/2006/relationships/slide" Id="sId1" Target="slides/slide1.xml" /><Relationship Type="http://schemas.openxmlformats.org/officeDocument/2006/relationships/slide" Id="sId2" Target="slides/slide2.xml" /><Relationship Type="http://schemas.openxmlformats.org/officeDocument/2006/relationships/slideMaster" Id="smId1" Target="slideMasters/slideMaster1.xml" /></Relationships>
</file>

<file path=ppt/slideLayouts/_rels/slideLayout1.xml.rels>&#65279;<?xml version="1.0" encoding="utf-8"?><Relationships xmlns="http://schemas.openxmlformats.org/package/2006/relationships" xmlns:p="http://schemas.openxmlformats.org/presentationml/2006/main" xmlns:r="http://schemas.openxmlformats.org/officeDocument/2006/relationships" xmlns:a="http://schemas.openxmlformats.org/drawingml/2006/main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?><Relationships xmlns="http://schemas.openxmlformats.org/package/2006/relationships" xmlns:p="http://schemas.openxmlformats.org/presentationml/2006/main" xmlns:r="http://schemas.openxmlformats.org/officeDocument/2006/relationships" xmlns:a="http://schemas.openxmlformats.org/drawingml/2006/main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?><Relationships xmlns="http://schemas.openxmlformats.org/package/2006/relationships" xmlns:p="http://schemas.openxmlformats.org/presentationml/2006/main" xmlns:r="http://schemas.openxmlformats.org/officeDocument/2006/relationships" xmlns:a="http://schemas.openxmlformats.org/drawingml/2006/main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?><Relationships xmlns="http://schemas.openxmlformats.org/package/2006/relationships" xmlns:p="http://schemas.openxmlformats.org/presentationml/2006/main" xmlns:r="http://schemas.openxmlformats.org/officeDocument/2006/relationships" xmlns:a="http://schemas.openxmlformats.org/drawingml/2006/main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?><Relationships xmlns="http://schemas.openxmlformats.org/package/2006/relationships" xmlns:p="http://schemas.openxmlformats.org/presentationml/2006/main" xmlns:r="http://schemas.openxmlformats.org/officeDocument/2006/relationships" xmlns:a="http://schemas.openxmlformats.org/drawingml/2006/main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?><Relationships xmlns="http://schemas.openxmlformats.org/package/2006/relationships" xmlns:p="http://schemas.openxmlformats.org/presentationml/2006/main" xmlns:r="http://schemas.openxmlformats.org/officeDocument/2006/relationships" xmlns:a="http://schemas.openxmlformats.org/drawingml/2006/main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?><Relationships xmlns="http://schemas.openxmlformats.org/package/2006/relationships" xmlns:p="http://schemas.openxmlformats.org/presentationml/2006/main" xmlns:r="http://schemas.openxmlformats.org/officeDocument/2006/relationships" xmlns:a="http://schemas.openxmlformats.org/drawingml/2006/main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?><Relationships xmlns="http://schemas.openxmlformats.org/package/2006/relationships" xmlns:p="http://schemas.openxmlformats.org/presentationml/2006/main" xmlns:r="http://schemas.openxmlformats.org/officeDocument/2006/relationships" xmlns:a="http://schemas.openxmlformats.org/drawingml/2006/main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?><Relationships xmlns="http://schemas.openxmlformats.org/package/2006/relationships" xmlns:p="http://schemas.openxmlformats.org/presentationml/2006/main" xmlns:r="http://schemas.openxmlformats.org/officeDocument/2006/relationships" xmlns:a="http://schemas.openxmlformats.org/drawingml/2006/main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?><Relationships xmlns="http://schemas.openxmlformats.org/package/2006/relationships" xmlns:p="http://schemas.openxmlformats.org/presentationml/2006/main" xmlns:r="http://schemas.openxmlformats.org/officeDocument/2006/relationships" xmlns:a="http://schemas.openxmlformats.org/drawingml/2006/main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?><Relationships xmlns="http://schemas.openxmlformats.org/package/2006/relationships" xmlns:p="http://schemas.openxmlformats.org/presentationml/2006/main" xmlns:r="http://schemas.openxmlformats.org/officeDocument/2006/relationships" xmlns:a="http://schemas.openxmlformats.org/drawingml/2006/main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880" y="627480"/>
            <a:ext cx="8608320" cy="12625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880" y="2101680"/>
            <a:ext cx="8608320" cy="4762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t>&lt;numéro&gt;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t>&lt;numéro&gt;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t>&lt;numéro&gt;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t>&lt;numéro&gt;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t>&lt;numéro&gt;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t>&lt;numéro&gt;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t>&lt;numéro&gt;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t>&lt;numéro&gt;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t>&lt;numéro&gt;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t>&lt;numéro&gt;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9447-1FF1-4571-A7A1-75F1CAF7F5D9}" type="datetime1">
              <a:rPr lang="en-US" smtClean="0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1470-AB83-4C4C-B3B3-7F0C9DC8E8D6}" type="slidenum">
              <a:rPr lang="en-US" smtClean="0"/>
              <a:t>&lt;numéro&gt;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 xmlns:r="http://schemas.openxmlformats.org/officeDocument/2006/relationships" xmlns:a="http://schemas.openxmlformats.org/drawingml/2006/main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itle Placeholder 1" id="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tIns="0" bIns="0" lIns="0" rIns="0" anchor="ctr" anchorCtr="0" wrap="square"/>
          <a:lstStyle/>
          <a:p>
            <a:r>
              <a:rPr lang="en-US" dirty="0" smtClean="0"/>
              <a:t>Click to edit the title text format</a:t>
            </a:r>
            <a:endParaRPr lang="en-US" dirty="0"/>
          </a:p>
        </p:txBody>
      </p:sp>
      <p:sp>
        <p:nvSpPr>
          <p:cNvPr name="Text Placeholder 2" id="3"/>
          <p:cNvSpPr>
            <a:spLocks noGrp="1"/>
          </p:cNvSpPr>
          <p:nvPr>
            <p:ph type="body" idx="1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tIns="0" bIns="0" lIns="0" rIns="0" anchorCtr="0" wrap="square"/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5"/>
            <a:r>
              <a:rPr lang="en-US" smtClean="0"/>
              <a:t>Sixth Outline Level</a:t>
            </a:r>
          </a:p>
          <a:p>
            <a:pPr lvl="6"/>
            <a:r>
              <a:rPr lang="en-US" smtClean="0"/>
              <a:t>Seventh Outline Level</a:t>
            </a:r>
          </a:p>
          <a:p>
            <a:pPr lvl="7"/>
            <a:r>
              <a:rPr lang="en-US" smtClean="0"/>
              <a:t>Eighth Outline Level</a:t>
            </a:r>
          </a:p>
          <a:p>
            <a:pPr lvl="8"/>
            <a:r>
              <a:rPr lang="en-US" smtClean="0"/>
              <a:t>Ninth Outline Level</a:t>
            </a:r>
            <a:endParaRPr lang="en-US"/>
          </a:p>
        </p:txBody>
      </p:sp>
      <p:sp>
        <p:nvSpPr>
          <p:cNvPr name="Date Placeholder 3" id="4"/>
          <p:cNvSpPr>
            <a:spLocks noGrp="1"/>
          </p:cNvSpPr>
          <p:nvPr>
            <p:ph type="dt" sz="half" idx="2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tIns="0" bIns="0" lIns="0" rIns="0" anchorCtr="0" wrap="square"/>
          <a:lstStyle>
            <a:lvl1pPr algn="l">
              <a:defRPr sz="1400">
                <a:solidFill>
                  <a:srgbClr val="000000"/>
                </a:solidFill>
                <a:latin typeface="Times New Roman" pitchFamily="0" charset="0"/>
              </a:defRPr>
            </a:lvl1pPr>
          </a:lstStyle>
          <a:p>
            <a:fld id="{11859447-1FF1-4571-A7A1-75F1CAF7F5D9}" type="datetime1">
              <a:rPr lang="en-US" smtClean="0"/>
              <a:t/>
            </a:fld>
            <a:endParaRPr lang="en-US"/>
          </a:p>
        </p:txBody>
      </p:sp>
      <p:sp>
        <p:nvSpPr>
          <p:cNvPr name="Footer Placeholder 4" id="5"/>
          <p:cNvSpPr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tIns="0" bIns="0" lIns="0" rIns="0" anchorCtr="0" wrap="square"/>
          <a:lstStyle>
            <a:lvl1pPr algn="ctr">
              <a:defRPr sz="1400">
                <a:solidFill>
                  <a:srgbClr val="000000"/>
                </a:solidFill>
                <a:latin typeface="Times New Roman" pitchFamily="0" charset="0"/>
              </a:defRPr>
            </a:lvl1pPr>
          </a:lstStyle>
          <a:p>
            <a:r>
              <a:rPr lang="en-US" dirty="0" smtClean="0"/>
              <a:t/>
            </a:r>
            <a:endParaRPr lang="en-US"/>
          </a:p>
        </p:txBody>
      </p:sp>
      <p:sp>
        <p:nvSpPr>
          <p:cNvPr name="Slide Number Placeholder 5" id="6"/>
          <p:cNvSpPr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tIns="0" bIns="0" lIns="0" rIns="0" anchorCtr="0" wrap="square"/>
          <a:lstStyle>
            <a:lvl1pPr algn="r">
              <a:defRPr sz="1400">
                <a:solidFill>
                  <a:srgbClr val="000000"/>
                </a:solidFill>
                <a:latin typeface="Times New Roman" pitchFamily="0" charset="0"/>
              </a:defRPr>
            </a:lvl1pPr>
          </a:lstStyle>
          <a:p>
            <a:fld id="{763D1470-AB83-4C4C-B3B3-7F0C9DC8E8D6}" type="slidenum">
              <a:rPr lang="en-US" smtClean="0"/>
              <a:t>&lt;numéro&gt;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buNone/>
        <a:defRPr sz="4400" kern="1200">
          <a:solidFill>
            <a:srgbClr val="000000"/>
          </a:solidFill>
          <a:latin typeface="Arial"/>
          <a:ea typeface="+mj-ea"/>
          <a:cs typeface="+mj-cs"/>
        </a:defRPr>
      </a:lvl1pPr>
    </p:titleStyle>
    <p:bodyStyle>
      <a:lvl1pPr marL="108000" indent="324000" algn="l" defTabSz="914400" rtl="0" eaLnBrk="1" latinLnBrk="0" hangingPunct="1">
        <a:spcAft>
          <a:spcPts val="1418"/>
        </a:spcAft>
        <a:buClrTx/>
        <a:buSzPct val="45000"/>
        <a:buFont typeface=""/>
        <a:buChar char="•"/>
        <a:defRPr sz="3200" u="none" kern="1200">
          <a:solidFill>
            <a:srgbClr val="000000"/>
          </a:solidFill>
          <a:latin typeface="Arial"/>
          <a:ea typeface="+mn-ea"/>
          <a:cs typeface="+mn-cs"/>
        </a:defRPr>
      </a:lvl1pPr>
      <a:lvl2pPr marL="576000" indent="288000" algn="l" defTabSz="914400" rtl="0" eaLnBrk="1" latinLnBrk="0" hangingPunct="1">
        <a:spcAft>
          <a:spcPts val="1134"/>
        </a:spcAft>
        <a:buClrTx/>
        <a:buSzPct val="75000"/>
        <a:buFont typeface=""/>
        <a:buChar char="–"/>
        <a:defRPr sz="2800" u="none" kern="0" spc="0">
          <a:solidFill>
            <a:srgbClr val="000000"/>
          </a:solidFill>
          <a:latin typeface="Arial"/>
          <a:ea typeface="+mn-ea"/>
          <a:cs typeface="+mn-cs"/>
        </a:defRPr>
      </a:lvl2pPr>
      <a:lvl3pPr marL="1080000" indent="216000" algn="l" defTabSz="914400" rtl="0" eaLnBrk="1" latinLnBrk="0" hangingPunct="1">
        <a:spcAft>
          <a:spcPts val="851"/>
        </a:spcAft>
        <a:buClrTx/>
        <a:buSzPct val="45000"/>
        <a:buFont typeface=""/>
        <a:buChar char="•"/>
        <a:defRPr sz="2400" u="none" kern="0" spc="0">
          <a:solidFill>
            <a:srgbClr val="000000"/>
          </a:solidFill>
          <a:latin typeface="Arial"/>
          <a:ea typeface="+mn-ea"/>
          <a:cs typeface="+mn-cs"/>
        </a:defRPr>
      </a:lvl3pPr>
      <a:lvl4pPr marL="1512000" indent="216000" algn="l" defTabSz="914400" rtl="0" eaLnBrk="1" latinLnBrk="0" hangingPunct="1">
        <a:spcAft>
          <a:spcPts val="567"/>
        </a:spcAft>
        <a:buClrTx/>
        <a:buSzPct val="75000"/>
        <a:buFont typeface=""/>
        <a:buChar char="–"/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4pPr>
      <a:lvl5pPr marL="1944000" indent="216000" algn="l" defTabSz="914400" rtl="0" eaLnBrk="1" latinLnBrk="0" hangingPunct="1">
        <a:spcAft>
          <a:spcPts val="284"/>
        </a:spcAft>
        <a:buClrTx/>
        <a:buSzPct val="45000"/>
        <a:buFont typeface=""/>
        <a:buChar char="•"/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5pPr>
      <a:lvl6pPr marL="2376000" indent="216000" algn="l" defTabSz="914400" rtl="0" eaLnBrk="1" latinLnBrk="0" hangingPunct="1">
        <a:spcAft>
          <a:spcPts val="284"/>
        </a:spcAft>
        <a:buClrTx/>
        <a:buSzPct val="45000"/>
        <a:buFont typeface=""/>
        <a:buChar char="•"/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6pPr>
      <a:lvl7pPr marL="2808000" indent="216000" algn="l" defTabSz="914400" rtl="0" eaLnBrk="1" latinLnBrk="0" hangingPunct="1">
        <a:spcAft>
          <a:spcPts val="284"/>
        </a:spcAft>
        <a:buClrTx/>
        <a:buSzPct val="45000"/>
        <a:buFont typeface=""/>
        <a:buChar char="•"/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7pPr>
      <a:lvl8pPr marL="3240000" indent="216000" algn="l" defTabSz="914400" rtl="0" eaLnBrk="1" latinLnBrk="0" hangingPunct="1">
        <a:spcAft>
          <a:spcPts val="284"/>
        </a:spcAft>
        <a:buClrTx/>
        <a:buSzPct val="45000"/>
        <a:buFont typeface=""/>
        <a:buChar char="•"/>
        <a:defRPr sz="2000" u="none" kern="0" spc="0">
          <a:solidFill>
            <a:srgbClr val="000000"/>
          </a:solidFill>
          <a:latin typeface="Arial"/>
          <a:ea typeface="+mn-ea"/>
          <a:cs typeface="+mn-cs"/>
        </a:defRPr>
      </a:lvl8pPr>
      <a:lvl9pPr marL="3672000" indent="216000" algn="l" defTabSz="914400" rtl="0" eaLnBrk="1" latinLnBrk="0" hangingPunct="1">
        <a:spcAft>
          <a:spcPts val="284"/>
        </a:spcAft>
        <a:buClrTx/>
        <a:buSzPct val="45000"/>
        <a:buFont typeface=""/>
        <a:buChar char="•"/>
        <a:defRPr sz="2000" kern="0" spc="0">
          <a:solidFill>
            <a:srgbClr val="000000"/>
          </a:solidFill>
          <a:latin typeface="Arial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Slide1.xml><?xml version="1.0" encoding="utf-8"?>
<p:sld xmlns:p="http://schemas.openxmlformats.org/presentationml/2006/main" xmlns:script="urn:oasis:names:tc:opendocument:xmlns:script:1.0" xmlns:r="http://schemas.openxmlformats.org/officeDocument/2006/relationships" xmlns:fo="urn:oasis:names:tc:opendocument:xmlns:xsl-fo-compatible:1.0" xmlns:svg="urn:oasis:names:tc:opendocument:xmlns:svg-compatible:1.0" xmlns:a="http://schemas.openxmlformats.org/drawingml/2006/main" xmlns:presentation="urn:oasis:names:tc:opendocument:xmlns:presentation:1.0" xmlns:xlink="http://www.w3.org/1999/xlink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itle 1" id="2"/>
          <p:cNvSpPr>
            <a:spLocks noGrp="1"/>
          </p:cNvSpPr>
          <p:nvPr>
            <p:ph type="ctrTitle"/>
          </p:nvPr>
        </p:nvSpPr>
        <p:spPr>
          <a:xfrm>
            <a:off x="504000" y="301320"/>
            <a:ext cx="9071640" cy="1262520"/>
          </a:xfrm>
          <a:solidFill>
            <a:srgbClr val="FFFFFF">
              <a:alpha val="0"/>
            </a:srgbClr>
          </a:solidFill>
        </p:spPr>
        <p:txBody>
          <a:bodyPr tIns="0" bIns="0" lIns="0" rIns="0" anchorCtr="0" wrap="square"/>
          <a:lstStyle/>
          <a:p>
            <a:pPr>
              <a:buNone/>
              <a:tabLst/>
            </a:pPr>
            <a:r>
              <a:rPr lang="en-US" smtClean="0" sz="4400">
                <a:latin charset="0" typeface="Arial"/>
              </a:rPr>
              <a:t>My proud</a:t>
            </a:r>
          </a:p>
        </p:txBody>
      </p:sp>
      <p:sp>
        <p:nvSpPr>
          <p:cNvPr name="Title 1" id="3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989600"/>
          </a:xfrm>
          <a:solidFill>
            <a:srgbClr val="FFFFFF">
              <a:alpha val="0"/>
            </a:srgbClr>
          </a:solidFill>
        </p:spPr>
        <p:txBody>
          <a:bodyPr tIns="0" bIns="0" lIns="0" rIns="0" anchorCtr="0" wrap="square"/>
          <a:lstStyle/>
          <a:p>
            <a:pPr lvl="1">
              <a:buSzPct val="45000"/>
              <a:buFont typeface=""/>
              <a:buChar char="–"/>
              <a:tabLst/>
            </a:pPr>
            <a:r>
              <a:rPr lang="en-US" smtClean="0"/>
              <a:t>presentation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script="urn:oasis:names:tc:opendocument:xmlns:script:1.0" xmlns:r="http://schemas.openxmlformats.org/officeDocument/2006/relationships" xmlns:fo="urn:oasis:names:tc:opendocument:xmlns:xsl-fo-compatible:1.0" xmlns:svg="urn:oasis:names:tc:opendocument:xmlns:svg-compatible:1.0" xmlns:a="http://schemas.openxmlformats.org/drawingml/2006/main" xmlns:presentation="urn:oasis:names:tc:opendocument:xmlns:presentation:1.0" xmlns:xlink="http://www.w3.org/1999/xlink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itle 1" id="2"/>
          <p:cNvSpPr>
            <a:spLocks noGrp="1"/>
          </p:cNvSpPr>
          <p:nvPr>
            <p:ph type="ctrTitle"/>
          </p:nvPr>
        </p:nvSpPr>
        <p:spPr>
          <a:xfrm>
            <a:off x="504000" y="301320"/>
            <a:ext cx="9071640" cy="1262520"/>
          </a:xfrm>
          <a:solidFill>
            <a:srgbClr val="FFFFFF">
              <a:alpha val="0"/>
            </a:srgbClr>
          </a:solidFill>
        </p:spPr>
        <p:txBody>
          <a:bodyPr tIns="0" bIns="0" lIns="0" rIns="0" anchorCtr="0" wrap="square"/>
          <a:lstStyle/>
          <a:p>
            <a:pPr>
              <a:buNone/>
              <a:tabLst/>
            </a:pPr>
            <a:r>
              <a:rPr lang="en-US" smtClean="0" sz="4400">
                <a:latin charset="0" typeface="Arial"/>
              </a:rPr>
              <a:t>Chapter one</a:t>
            </a:r>
          </a:p>
        </p:txBody>
      </p:sp>
      <p:sp>
        <p:nvSpPr>
          <p:cNvPr name="Content Placeholder 2" id="3"/>
          <p:cNvSpPr>
            <a:spLocks noGrp="1"/>
          </p:cNvSpPr>
          <p:nvPr>
            <p:ph idx="1"/>
          </p:nvPr>
        </p:nvSpPr>
        <p:spPr>
          <a:xfrm>
            <a:off x="504000" y="1769040"/>
            <a:ext cx="9071640" cy="4899240"/>
          </a:xfrm>
          <a:solidFill>
            <a:srgbClr val="FFFFFF">
              <a:alpha val="0"/>
            </a:srgbClr>
          </a:solidFill>
        </p:spPr>
        <p:txBody>
          <a:bodyPr tIns="0" bIns="0" lIns="0" rIns="0" anchorCtr="0" wrap="square"/>
          <a:lstStyle/>
          <a:p>
            <a:pPr indent="-324000" marL="432000">
              <a:buSzPct val="45000"/>
              <a:buFont typeface=""/>
              <a:buChar char="•"/>
              <a:tabLst/>
            </a:pPr>
            <a:r>
              <a:rPr lang="en-US" smtClean="0" kern="0" sz="3200">
                <a:latin charset="0" typeface="Arial"/>
              </a:rPr>
              <a:t>item one</a:t>
            </a:r>
          </a:p>
          <a:p>
            <a:pPr indent="-324000" marL="432000">
              <a:buSzPct val="45000"/>
              <a:buFont typeface=""/>
              <a:buChar char="•"/>
              <a:tabLst/>
            </a:pPr>
            <a:r>
              <a:rPr lang="en-US" smtClean="0" kern="0" sz="3200">
                <a:latin charset="0" typeface="Arial"/>
              </a:rPr>
              <a:t>item two</a:t>
            </a:r>
          </a:p>
          <a:p>
            <a:pPr indent="-324000" marL="432000">
              <a:buSzPct val="45000"/>
              <a:buFont typeface=""/>
              <a:buChar char="•"/>
              <a:tabLst/>
            </a:pPr>
            <a:r>
              <a:rPr lang="en-US" smtClean="0" kern="0" sz="3200">
                <a:latin charset="0" typeface="Arial"/>
              </a:rPr>
              <a:t>item three</a:t>
            </a:r>
          </a:p>
          <a:p>
            <a:pPr indent="-324000" marL="432000">
              <a:buSzPct val="45000"/>
              <a:buFont typeface=""/>
              <a:buChar char="•"/>
              <a:tabLst/>
            </a:pPr>
            <a:r>
              <a:rPr lang="en-US" smtClean="0" kern="0" sz="3200">
                <a:latin charset="0" typeface="Arial"/>
              </a:rPr>
              <a:t>item four</a:t>
            </a:r>
          </a:p>
        </p:txBody>
      </p:sp>
    </p:spTree>
  </p:cSld>
  <p:clrMapOvr>
    <a:masterClrMapping/>
  </p:clrMapOvr>
</p:sld>
</file>

<file path=ppt/slides/_rels/Slide1.xml.rels>&#65279;<?xml version="1.0" encoding="utf-8"?><Relationships xmlns="http://schemas.openxmlformats.org/package/2006/relationships" xmlns:p="http://schemas.openxmlformats.org/presentationml/2006/main" xmlns:script="urn:oasis:names:tc:opendocument:xmlns:script:1.0" xmlns:r="http://schemas.openxmlformats.org/officeDocument/2006/relationships" xmlns:fo="urn:oasis:names:tc:opendocument:xmlns:xsl-fo-compatible:1.0" xmlns:svg="urn:oasis:names:tc:opendocument:xmlns:svg-compatible:1.0" xmlns:a="http://schemas.openxmlformats.org/drawingml/2006/main" xmlns:presentation="urn:oasis:names:tc:opendocument:xmlns:presentation:1.0" xmlns:xlink="http://www.w3.org/1999/xlink"><Relationship Id="rId1" Type="http://schemas.openxmlformats.org/officeDocument/2006/relationships/slideLayout" Target="../slideLayouts/slideLayout1.xml" /></Relationships>
</file>

<file path=ppt/slides/_rels/Slide2.xml.rels>&#65279;<?xml version="1.0" encoding="utf-8"?><Relationships xmlns="http://schemas.openxmlformats.org/package/2006/relationships" xmlns:p="http://schemas.openxmlformats.org/presentationml/2006/main" xmlns:script="urn:oasis:names:tc:opendocument:xmlns:script:1.0" xmlns:r="http://schemas.openxmlformats.org/officeDocument/2006/relationships" xmlns:fo="urn:oasis:names:tc:opendocument:xmlns:xsl-fo-compatible:1.0" xmlns:svg="urn:oasis:names:tc:opendocument:xmlns:svg-compatible:1.0" xmlns:a="http://schemas.openxmlformats.org/drawingml/2006/main" xmlns:presentation="urn:oasis:names:tc:opendocument:xmlns:presentation:1.0" xmlns:xlink="http://www.w3.org/1999/xlink"><Relationship Id="rId1" Type="http://schemas.openxmlformats.org/officeDocument/2006/relationships/slideLayout" Target="../slideLayouts/slideLayout2.xml" 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 xmlns:dc="http://purl.org/dc/elements/1.1/">
  <TotalTime>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Title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xsi="http://www.w3.org/2001/XMLSchema-instance" xmlns:dcterms="http://purl.org/dc/terms/" xmlns:dc="http://purl.org/dc/elements/1.1/" xmlns:dcmitype="http://purl.org/dc/dcmitype/">
  <dc:title>Title</dc:title>
  <dc:creator/>
  <cp:lastModifiedBy>pradeep.n</cp:lastModifiedBy>
  <cp:revision>1</cp:revision>
  <dcterms:created xsi:type="dcterms:W3CDTF">2006-08-16T00:00:00Z</dcterms:created>
  <dcterms:modified xsi:type="dcterms:W3CDTF">2007-04-05T10:53:16Z</dcterms:modified>
</cp:coreProperties>
</file>