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98F5F-4114-4ECA-AA65-BA4AA1F8E6D5}" type="datetimeFigureOut">
              <a:rPr lang="de-DE" smtClean="0"/>
              <a:t>02.08.2016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92CD1-29A4-4CE7-9DB4-4A9DF83A8F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7206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98F5F-4114-4ECA-AA65-BA4AA1F8E6D5}" type="datetimeFigureOut">
              <a:rPr lang="de-DE" smtClean="0"/>
              <a:t>02.08.2016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92CD1-29A4-4CE7-9DB4-4A9DF83A8F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6422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98F5F-4114-4ECA-AA65-BA4AA1F8E6D5}" type="datetimeFigureOut">
              <a:rPr lang="de-DE" smtClean="0"/>
              <a:t>02.08.2016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92CD1-29A4-4CE7-9DB4-4A9DF83A8F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2752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98F5F-4114-4ECA-AA65-BA4AA1F8E6D5}" type="datetimeFigureOut">
              <a:rPr lang="de-DE" smtClean="0"/>
              <a:t>02.08.2016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92CD1-29A4-4CE7-9DB4-4A9DF83A8FC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9232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98F5F-4114-4ECA-AA65-BA4AA1F8E6D5}" type="datetimeFigureOut">
              <a:rPr lang="de-DE" smtClean="0"/>
              <a:t>02.08.2016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92CD1-29A4-4CE7-9DB4-4A9DF83A8F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896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98F5F-4114-4ECA-AA65-BA4AA1F8E6D5}" type="datetimeFigureOut">
              <a:rPr lang="de-DE" smtClean="0"/>
              <a:t>02.08.2016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92CD1-29A4-4CE7-9DB4-4A9DF83A8F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9173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98F5F-4114-4ECA-AA65-BA4AA1F8E6D5}" type="datetimeFigureOut">
              <a:rPr lang="de-DE" smtClean="0"/>
              <a:t>02.08.2016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92CD1-29A4-4CE7-9DB4-4A9DF83A8F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2576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98F5F-4114-4ECA-AA65-BA4AA1F8E6D5}" type="datetimeFigureOut">
              <a:rPr lang="de-DE" smtClean="0"/>
              <a:t>02.08.2016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92CD1-29A4-4CE7-9DB4-4A9DF83A8F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4141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98F5F-4114-4ECA-AA65-BA4AA1F8E6D5}" type="datetimeFigureOut">
              <a:rPr lang="de-DE" smtClean="0"/>
              <a:t>02.08.2016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92CD1-29A4-4CE7-9DB4-4A9DF83A8F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184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98F5F-4114-4ECA-AA65-BA4AA1F8E6D5}" type="datetimeFigureOut">
              <a:rPr lang="de-DE" smtClean="0"/>
              <a:t>02.08.2016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92CD1-29A4-4CE7-9DB4-4A9DF83A8F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1189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98F5F-4114-4ECA-AA65-BA4AA1F8E6D5}" type="datetimeFigureOut">
              <a:rPr lang="de-DE" smtClean="0"/>
              <a:t>02.08.2016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92CD1-29A4-4CE7-9DB4-4A9DF83A8F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6482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98F5F-4114-4ECA-AA65-BA4AA1F8E6D5}" type="datetimeFigureOut">
              <a:rPr lang="de-DE" smtClean="0"/>
              <a:t>02.08.2016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92CD1-29A4-4CE7-9DB4-4A9DF83A8F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635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98F5F-4114-4ECA-AA65-BA4AA1F8E6D5}" type="datetimeFigureOut">
              <a:rPr lang="de-DE" smtClean="0"/>
              <a:t>02.08.2016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92CD1-29A4-4CE7-9DB4-4A9DF83A8F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9628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98F5F-4114-4ECA-AA65-BA4AA1F8E6D5}" type="datetimeFigureOut">
              <a:rPr lang="de-DE" smtClean="0"/>
              <a:t>02.08.2016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92CD1-29A4-4CE7-9DB4-4A9DF83A8F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5702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98F5F-4114-4ECA-AA65-BA4AA1F8E6D5}" type="datetimeFigureOut">
              <a:rPr lang="de-DE" smtClean="0"/>
              <a:t>02.08.2016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92CD1-29A4-4CE7-9DB4-4A9DF83A8F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810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98F5F-4114-4ECA-AA65-BA4AA1F8E6D5}" type="datetimeFigureOut">
              <a:rPr lang="de-DE" smtClean="0"/>
              <a:t>02.08.2016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92CD1-29A4-4CE7-9DB4-4A9DF83A8F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434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98F5F-4114-4ECA-AA65-BA4AA1F8E6D5}" type="datetimeFigureOut">
              <a:rPr lang="de-DE" smtClean="0"/>
              <a:t>02.08.2016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92CD1-29A4-4CE7-9DB4-4A9DF83A8F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474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0D98F5F-4114-4ECA-AA65-BA4AA1F8E6D5}" type="datetimeFigureOut">
              <a:rPr lang="de-DE" smtClean="0"/>
              <a:t>02.08.2016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92CD1-29A4-4CE7-9DB4-4A9DF83A8F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913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documentation/videos/connect-2015-getting-started-developing-with-docker-and-azure-container-service/" TargetMode="External"/><Relationship Id="rId7" Type="http://schemas.openxmlformats.org/officeDocument/2006/relationships/hyperlink" Target="https://www.docker.com/" TargetMode="External"/><Relationship Id="rId2" Type="http://schemas.openxmlformats.org/officeDocument/2006/relationships/hyperlink" Target="https://azure.microsoft.com/en-us/documentation/articles/container-service-intr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cos.io/" TargetMode="External"/><Relationship Id="rId5" Type="http://schemas.openxmlformats.org/officeDocument/2006/relationships/hyperlink" Target="https://docs.docker.com/swarm/overview/" TargetMode="External"/><Relationship Id="rId4" Type="http://schemas.openxmlformats.org/officeDocument/2006/relationships/hyperlink" Target="https://azure.microsoft.com/en-us/documentation/videos/azurecon-2015-deep-dive-on-the-azure-container-service-with-meso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86497" y="722871"/>
            <a:ext cx="12278497" cy="883507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err="1" smtClean="0"/>
              <a:t>Azure</a:t>
            </a:r>
            <a:r>
              <a:rPr lang="de-DE" dirty="0" smtClean="0"/>
              <a:t> </a:t>
            </a:r>
            <a:r>
              <a:rPr lang="de-DE" dirty="0" err="1" smtClean="0"/>
              <a:t>container</a:t>
            </a:r>
            <a:r>
              <a:rPr lang="de-DE" dirty="0" smtClean="0"/>
              <a:t> </a:t>
            </a:r>
            <a:r>
              <a:rPr lang="de-DE" dirty="0" err="1" smtClean="0"/>
              <a:t>service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Running</a:t>
            </a:r>
            <a:r>
              <a:rPr lang="de-DE" dirty="0" smtClean="0"/>
              <a:t> </a:t>
            </a:r>
            <a:r>
              <a:rPr lang="de-DE" dirty="0" err="1" smtClean="0"/>
              <a:t>containers</a:t>
            </a:r>
            <a:r>
              <a:rPr lang="de-DE" dirty="0" smtClean="0"/>
              <a:t> in </a:t>
            </a:r>
            <a:r>
              <a:rPr lang="de-DE" dirty="0" err="1" smtClean="0"/>
              <a:t>Azure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6773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 smtClean="0"/>
              <a:t>Azure</a:t>
            </a:r>
            <a:r>
              <a:rPr lang="de-DE" dirty="0" smtClean="0"/>
              <a:t> </a:t>
            </a:r>
            <a:r>
              <a:rPr lang="de-DE" dirty="0" err="1" smtClean="0"/>
              <a:t>container</a:t>
            </a:r>
            <a:r>
              <a:rPr lang="de-DE" dirty="0" smtClean="0"/>
              <a:t> </a:t>
            </a:r>
            <a:r>
              <a:rPr lang="de-DE" dirty="0" err="1" smtClean="0"/>
              <a:t>service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03312" y="1569309"/>
            <a:ext cx="8946541" cy="2520778"/>
          </a:xfrm>
        </p:spPr>
        <p:txBody>
          <a:bodyPr/>
          <a:lstStyle/>
          <a:p>
            <a:r>
              <a:rPr lang="de-DE" dirty="0"/>
              <a:t>Easy </a:t>
            </a:r>
            <a:r>
              <a:rPr lang="de-DE" dirty="0" err="1"/>
              <a:t>create</a:t>
            </a:r>
            <a:r>
              <a:rPr lang="de-DE" dirty="0"/>
              <a:t>, </a:t>
            </a:r>
            <a:r>
              <a:rPr lang="de-DE" dirty="0" err="1"/>
              <a:t>configure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manage a VM </a:t>
            </a:r>
            <a:r>
              <a:rPr lang="de-DE" dirty="0" err="1" smtClean="0"/>
              <a:t>cluster</a:t>
            </a:r>
            <a:endParaRPr lang="de-DE" dirty="0" smtClean="0"/>
          </a:p>
          <a:p>
            <a:r>
              <a:rPr lang="de-DE" dirty="0" smtClean="0"/>
              <a:t>DC/OS </a:t>
            </a:r>
            <a:r>
              <a:rPr lang="de-DE" dirty="0" err="1" smtClean="0"/>
              <a:t>or</a:t>
            </a:r>
            <a:r>
              <a:rPr lang="de-DE" dirty="0" smtClean="0"/>
              <a:t> Docker </a:t>
            </a:r>
            <a:r>
              <a:rPr lang="de-DE" dirty="0" err="1" smtClean="0"/>
              <a:t>Swarm</a:t>
            </a:r>
            <a:endParaRPr lang="de-DE" dirty="0" smtClean="0"/>
          </a:p>
          <a:p>
            <a:r>
              <a:rPr lang="de-DE" dirty="0" smtClean="0"/>
              <a:t>Standard Docker-API</a:t>
            </a:r>
          </a:p>
          <a:p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5 Master </a:t>
            </a:r>
            <a:r>
              <a:rPr lang="de-DE" dirty="0" err="1" smtClean="0"/>
              <a:t>and</a:t>
            </a:r>
            <a:r>
              <a:rPr lang="de-DE" dirty="0" smtClean="0"/>
              <a:t> 100 </a:t>
            </a:r>
            <a:r>
              <a:rPr lang="de-DE" dirty="0" err="1" smtClean="0"/>
              <a:t>Agents</a:t>
            </a:r>
            <a:endParaRPr lang="de-DE" dirty="0" smtClean="0"/>
          </a:p>
          <a:p>
            <a:r>
              <a:rPr lang="de-DE" dirty="0" smtClean="0"/>
              <a:t>VMs </a:t>
            </a:r>
            <a:r>
              <a:rPr lang="de-DE" dirty="0" err="1" smtClean="0"/>
              <a:t>from</a:t>
            </a:r>
            <a:r>
              <a:rPr lang="de-DE" dirty="0" smtClean="0"/>
              <a:t> 0.25 Cores 0.75GB RAM </a:t>
            </a:r>
            <a:r>
              <a:rPr lang="de-DE" dirty="0" err="1" smtClean="0"/>
              <a:t>to</a:t>
            </a:r>
            <a:r>
              <a:rPr lang="de-DE" dirty="0" smtClean="0"/>
              <a:t> 32 Cores </a:t>
            </a:r>
            <a:r>
              <a:rPr lang="de-DE" dirty="0" err="1" smtClean="0"/>
              <a:t>and</a:t>
            </a:r>
            <a:r>
              <a:rPr lang="de-DE" dirty="0" smtClean="0"/>
              <a:t> 448GB RAM (per </a:t>
            </a:r>
            <a:r>
              <a:rPr lang="de-DE" dirty="0" err="1" smtClean="0"/>
              <a:t>agent</a:t>
            </a:r>
            <a:r>
              <a:rPr lang="de-DE" dirty="0" smtClean="0"/>
              <a:t>)</a:t>
            </a: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40" y="4462632"/>
            <a:ext cx="4334632" cy="119492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105" y="3807524"/>
            <a:ext cx="3810330" cy="279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176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 smtClean="0"/>
              <a:t>Azure</a:t>
            </a:r>
            <a:r>
              <a:rPr lang="de-DE" dirty="0" smtClean="0"/>
              <a:t> </a:t>
            </a:r>
            <a:r>
              <a:rPr lang="de-DE" dirty="0" err="1" smtClean="0"/>
              <a:t>container</a:t>
            </a:r>
            <a:r>
              <a:rPr lang="de-DE" dirty="0" smtClean="0"/>
              <a:t> </a:t>
            </a:r>
            <a:r>
              <a:rPr lang="de-DE" dirty="0" err="1" smtClean="0"/>
              <a:t>service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Costs</a:t>
            </a:r>
            <a:r>
              <a:rPr lang="de-DE" dirty="0" smtClean="0"/>
              <a:t> (</a:t>
            </a:r>
            <a:r>
              <a:rPr lang="de-DE" dirty="0" err="1" smtClean="0"/>
              <a:t>recommended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06" y="1980787"/>
            <a:ext cx="7163634" cy="4342789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270" y="1980199"/>
            <a:ext cx="2354922" cy="434857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840" y="1980199"/>
            <a:ext cx="2402430" cy="434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753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de-DE" dirty="0" err="1" smtClean="0"/>
              <a:t>Azure</a:t>
            </a:r>
            <a:r>
              <a:rPr lang="de-DE" dirty="0" smtClean="0"/>
              <a:t> Portal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0399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 smtClean="0"/>
              <a:t>Azure</a:t>
            </a:r>
            <a:r>
              <a:rPr lang="de-DE" dirty="0" smtClean="0"/>
              <a:t> </a:t>
            </a:r>
            <a:r>
              <a:rPr lang="de-DE" dirty="0" err="1" smtClean="0"/>
              <a:t>container</a:t>
            </a:r>
            <a:r>
              <a:rPr lang="de-DE" dirty="0" smtClean="0"/>
              <a:t> </a:t>
            </a:r>
            <a:r>
              <a:rPr lang="de-DE" dirty="0" err="1" smtClean="0"/>
              <a:t>service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https://azure.microsoft.com/en-us/documentation/articles/container-service-intro</a:t>
            </a:r>
            <a:r>
              <a:rPr lang="de-DE" dirty="0" smtClean="0">
                <a:hlinkClick r:id="rId2"/>
              </a:rPr>
              <a:t>/</a:t>
            </a:r>
            <a:endParaRPr lang="de-DE" dirty="0" smtClean="0"/>
          </a:p>
          <a:p>
            <a:r>
              <a:rPr lang="de-DE" dirty="0">
                <a:hlinkClick r:id="rId3"/>
              </a:rPr>
              <a:t>https://azure.microsoft.com/en-us/documentation/videos/connect-2015-getting-started-developing-with-docker-and-azure-container-service</a:t>
            </a:r>
            <a:r>
              <a:rPr lang="de-DE" dirty="0" smtClean="0">
                <a:hlinkClick r:id="rId3"/>
              </a:rPr>
              <a:t>/</a:t>
            </a:r>
            <a:endParaRPr lang="de-DE" dirty="0" smtClean="0"/>
          </a:p>
          <a:p>
            <a:r>
              <a:rPr lang="de-DE" dirty="0">
                <a:hlinkClick r:id="rId4"/>
              </a:rPr>
              <a:t>https://azure.microsoft.com/en-us/documentation/videos/azurecon-2015-deep-dive-on-the-azure-container-service-with-mesos</a:t>
            </a:r>
            <a:r>
              <a:rPr lang="de-DE" dirty="0" smtClean="0">
                <a:hlinkClick r:id="rId4"/>
              </a:rPr>
              <a:t>/</a:t>
            </a:r>
            <a:endParaRPr lang="de-DE" dirty="0" smtClean="0"/>
          </a:p>
          <a:p>
            <a:r>
              <a:rPr lang="de-DE" dirty="0">
                <a:hlinkClick r:id="rId5"/>
              </a:rPr>
              <a:t>https://docs.docker.com/swarm/overview</a:t>
            </a:r>
            <a:r>
              <a:rPr lang="de-DE" dirty="0" smtClean="0">
                <a:hlinkClick r:id="rId5"/>
              </a:rPr>
              <a:t>/</a:t>
            </a:r>
            <a:endParaRPr lang="de-DE" dirty="0" smtClean="0"/>
          </a:p>
          <a:p>
            <a:r>
              <a:rPr lang="de-DE" dirty="0">
                <a:hlinkClick r:id="rId6"/>
              </a:rPr>
              <a:t>https://dcos.io</a:t>
            </a:r>
            <a:r>
              <a:rPr lang="de-DE" dirty="0" smtClean="0">
                <a:hlinkClick r:id="rId6"/>
              </a:rPr>
              <a:t>/</a:t>
            </a:r>
            <a:endParaRPr lang="de-DE" dirty="0" smtClean="0"/>
          </a:p>
          <a:p>
            <a:r>
              <a:rPr lang="de-DE" dirty="0">
                <a:hlinkClick r:id="rId7"/>
              </a:rPr>
              <a:t>https://</a:t>
            </a:r>
            <a:r>
              <a:rPr lang="de-DE">
                <a:hlinkClick r:id="rId7"/>
              </a:rPr>
              <a:t>www.docker.com</a:t>
            </a:r>
            <a:r>
              <a:rPr lang="de-DE" smtClean="0">
                <a:hlinkClick r:id="rId7"/>
              </a:rPr>
              <a:t>/</a:t>
            </a:r>
            <a:endParaRPr lang="de-DE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20093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80</Words>
  <Application>Microsoft Office PowerPoint</Application>
  <PresentationFormat>Breitbild</PresentationFormat>
  <Paragraphs>17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Azure container service</vt:lpstr>
      <vt:lpstr>Azure container service</vt:lpstr>
      <vt:lpstr>Azure container service Costs (recommended)</vt:lpstr>
      <vt:lpstr>Azure Portal</vt:lpstr>
      <vt:lpstr>Azure container service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container service</dc:title>
  <dc:creator>Sia Ghassemi</dc:creator>
  <cp:lastModifiedBy>Sia Ghassemi</cp:lastModifiedBy>
  <cp:revision>4</cp:revision>
  <dcterms:created xsi:type="dcterms:W3CDTF">2016-08-02T20:40:43Z</dcterms:created>
  <dcterms:modified xsi:type="dcterms:W3CDTF">2016-08-02T21:20:47Z</dcterms:modified>
</cp:coreProperties>
</file>