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2" r:id="rId5"/>
    <p:sldId id="259" r:id="rId6"/>
    <p:sldId id="263" r:id="rId7"/>
    <p:sldId id="273" r:id="rId8"/>
    <p:sldId id="264" r:id="rId9"/>
    <p:sldId id="258" r:id="rId10"/>
    <p:sldId id="261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a Ghassemi" initials="SG" lastIdx="2" clrIdx="0">
    <p:extLst>
      <p:ext uri="{19B8F6BF-5375-455C-9EA6-DF929625EA0E}">
        <p15:presenceInfo xmlns:p15="http://schemas.microsoft.com/office/powerpoint/2012/main" userId="13870a8fba1960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1T20:25:34.35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1T20:29:19.033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0588-7902-4F12-B0D0-3F739B4A2C5D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10EB9-6821-43E4-8BC7-9868F8C4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03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Fade 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03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swagger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</a:t>
            </a:r>
            <a:r>
              <a:rPr lang="de-DE" baseline="0" dirty="0" smtClean="0"/>
              <a:t> &amp; Core</a:t>
            </a:r>
            <a:br>
              <a:rPr lang="de-DE" baseline="0" dirty="0" smtClean="0"/>
            </a:br>
            <a:r>
              <a:rPr lang="de-DE" baseline="0" dirty="0" smtClean="0"/>
              <a:t>Next </a:t>
            </a:r>
            <a:r>
              <a:rPr lang="de-DE" baseline="0" dirty="0" err="1" smtClean="0"/>
              <a:t>Swagger</a:t>
            </a:r>
            <a:r>
              <a:rPr lang="de-DE" baseline="0" dirty="0" smtClean="0"/>
              <a:t>-UI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4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SoapUI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Postman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swagger-spec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9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swagger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53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Vorhang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69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zerknüllen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32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Türen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27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Giltzer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4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Swagger</a:t>
            </a:r>
            <a:r>
              <a:rPr lang="de-DE" dirty="0" smtClean="0"/>
              <a:t>?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Next: Bilder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3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6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Gives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a simple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But hey, </a:t>
            </a:r>
            <a:r>
              <a:rPr lang="de-DE" dirty="0" err="1" smtClean="0"/>
              <a:t>wtf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swagger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208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Is</a:t>
            </a:r>
            <a:r>
              <a:rPr lang="de-DE" baseline="0" dirty="0" smtClean="0"/>
              <a:t> a Framework,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bunch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Tools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10EB9-6821-43E4-8BC7-9868F8C44D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5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gger-api/swagger-spe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gger-api/swagger-co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rsia/MeetupHH" TargetMode="External"/><Relationship Id="rId3" Type="http://schemas.openxmlformats.org/officeDocument/2006/relationships/hyperlink" Target="https://github.com/swagger-api/swagger-core" TargetMode="External"/><Relationship Id="rId7" Type="http://schemas.openxmlformats.org/officeDocument/2006/relationships/hyperlink" Target="https://www.nuget.org/packages/Swashbuckle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maindrivendev/Swashbuckle" TargetMode="External"/><Relationship Id="rId5" Type="http://schemas.openxmlformats.org/officeDocument/2006/relationships/hyperlink" Target="https://github.com/swagger-api/swagger-codegen" TargetMode="External"/><Relationship Id="rId4" Type="http://schemas.openxmlformats.org/officeDocument/2006/relationships/hyperlink" Target="https://github.com/swagger-api/swagger-u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Swagger</a:t>
            </a:r>
            <a:r>
              <a:rPr lang="de-DE" dirty="0" smtClean="0"/>
              <a:t> + ASP.NET Web </a:t>
            </a:r>
            <a:r>
              <a:rPr lang="de-DE" dirty="0" err="1" smtClean="0"/>
              <a:t>api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swashbuckle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9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WTF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swagger</a:t>
            </a:r>
            <a:r>
              <a:rPr lang="de-DE" dirty="0" smtClean="0"/>
              <a:t>!!!!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Swagger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a </a:t>
            </a:r>
            <a:r>
              <a:rPr lang="de-DE" dirty="0" err="1" smtClean="0"/>
              <a:t>discription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like WSDL</a:t>
            </a:r>
          </a:p>
          <a:p>
            <a:r>
              <a:rPr lang="de-DE" dirty="0" err="1" smtClean="0"/>
              <a:t>Swagger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Web APIs</a:t>
            </a:r>
          </a:p>
          <a:p>
            <a:pPr lvl="1"/>
            <a:r>
              <a:rPr lang="de-DE" dirty="0" err="1" smtClean="0"/>
              <a:t>Describing</a:t>
            </a:r>
            <a:r>
              <a:rPr lang="de-DE" dirty="0" smtClean="0"/>
              <a:t> (</a:t>
            </a:r>
            <a:r>
              <a:rPr lang="de-DE" dirty="0" err="1" smtClean="0"/>
              <a:t>Swagger</a:t>
            </a:r>
            <a:r>
              <a:rPr lang="de-DE" dirty="0" smtClean="0"/>
              <a:t> </a:t>
            </a:r>
            <a:r>
              <a:rPr lang="de-DE" dirty="0" err="1" smtClean="0"/>
              <a:t>spec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Consuming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codegen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Visualizing</a:t>
            </a:r>
            <a:r>
              <a:rPr lang="de-DE" dirty="0" smtClean="0"/>
              <a:t> (</a:t>
            </a:r>
            <a:r>
              <a:rPr lang="de-DE" dirty="0" err="1" smtClean="0"/>
              <a:t>Swagger</a:t>
            </a:r>
            <a:r>
              <a:rPr lang="de-DE" dirty="0" smtClean="0"/>
              <a:t> UI)</a:t>
            </a:r>
          </a:p>
          <a:p>
            <a:pPr lvl="1"/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endParaRPr lang="de-DE" dirty="0" smtClean="0"/>
          </a:p>
          <a:p>
            <a:r>
              <a:rPr lang="de-DE" dirty="0" smtClean="0"/>
              <a:t>Big Community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4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Swagger</a:t>
            </a:r>
            <a:r>
              <a:rPr lang="de-DE" dirty="0" smtClean="0"/>
              <a:t> </a:t>
            </a:r>
            <a:r>
              <a:rPr lang="de-DE" dirty="0" err="1" smtClean="0"/>
              <a:t>spec</a:t>
            </a:r>
            <a:r>
              <a:rPr lang="de-DE" dirty="0" smtClean="0"/>
              <a:t> &amp; </a:t>
            </a:r>
            <a:r>
              <a:rPr lang="de-DE" dirty="0" err="1" smtClean="0"/>
              <a:t>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/>
              <a:t>S</a:t>
            </a:r>
            <a:r>
              <a:rPr lang="de-DE" dirty="0" smtClean="0"/>
              <a:t>ource </a:t>
            </a:r>
            <a:r>
              <a:rPr lang="de-DE" dirty="0" err="1" smtClean="0"/>
              <a:t>under</a:t>
            </a:r>
            <a:r>
              <a:rPr lang="de-DE" dirty="0" smtClean="0"/>
              <a:t> Apache </a:t>
            </a:r>
            <a:r>
              <a:rPr lang="de-DE" dirty="0" err="1" smtClean="0"/>
              <a:t>License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Swagger</a:t>
            </a:r>
            <a:r>
              <a:rPr lang="de-DE" dirty="0" smtClean="0"/>
              <a:t> </a:t>
            </a:r>
            <a:r>
              <a:rPr lang="de-DE" dirty="0" err="1" smtClean="0"/>
              <a:t>spec</a:t>
            </a:r>
            <a:r>
              <a:rPr lang="de-DE" dirty="0" smtClean="0"/>
              <a:t> </a:t>
            </a:r>
            <a:r>
              <a:rPr lang="de-DE" dirty="0" err="1" smtClean="0"/>
              <a:t>syntax</a:t>
            </a:r>
            <a:r>
              <a:rPr lang="de-DE" dirty="0" smtClean="0"/>
              <a:t>: JSON </a:t>
            </a:r>
            <a:r>
              <a:rPr lang="de-DE" dirty="0" err="1" smtClean="0"/>
              <a:t>or</a:t>
            </a:r>
            <a:r>
              <a:rPr lang="de-DE" dirty="0" smtClean="0"/>
              <a:t> YAML</a:t>
            </a:r>
          </a:p>
          <a:p>
            <a:r>
              <a:rPr lang="de-DE" dirty="0" smtClean="0">
                <a:hlinkClick r:id="rId3"/>
              </a:rPr>
              <a:t>https://github.com/swagger-api/swagger-spec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github.com/swagger-api/swagger-core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78148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Swagger</a:t>
            </a:r>
            <a:r>
              <a:rPr lang="de-DE" dirty="0" smtClean="0"/>
              <a:t>-UI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51" y="1755217"/>
            <a:ext cx="6864484" cy="4805139"/>
          </a:xfrm>
        </p:spPr>
      </p:pic>
    </p:spTree>
    <p:extLst>
      <p:ext uri="{BB962C8B-B14F-4D97-AF65-F5344CB8AC3E}">
        <p14:creationId xmlns:p14="http://schemas.microsoft.com/office/powerpoint/2010/main" val="16323234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Swagger-ui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Human-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Web Services</a:t>
            </a:r>
          </a:p>
          <a:p>
            <a:r>
              <a:rPr lang="de-DE" dirty="0" smtClean="0"/>
              <a:t>Interactive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no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Postman, </a:t>
            </a:r>
            <a:r>
              <a:rPr lang="de-DE" dirty="0" err="1" smtClean="0">
                <a:sym typeface="Wingdings" panose="05000000000000000000" pitchFamily="2" charset="2"/>
              </a:rPr>
              <a:t>Fiddler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SoapUI</a:t>
            </a:r>
            <a:r>
              <a:rPr lang="de-DE" dirty="0" smtClean="0">
                <a:sym typeface="Wingdings" panose="05000000000000000000" pitchFamily="2" charset="2"/>
              </a:rPr>
              <a:t>*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Built</a:t>
            </a:r>
            <a:r>
              <a:rPr lang="de-DE" dirty="0" smtClean="0">
                <a:sym typeface="Wingdings" panose="05000000000000000000" pitchFamily="2" charset="2"/>
              </a:rPr>
              <a:t>-in </a:t>
            </a:r>
            <a:r>
              <a:rPr lang="de-DE" dirty="0" err="1" smtClean="0">
                <a:sym typeface="Wingdings" panose="05000000000000000000" pitchFamily="2" charset="2"/>
              </a:rPr>
              <a:t>Swagger-spec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validator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4900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Swagger</a:t>
            </a:r>
            <a:r>
              <a:rPr lang="de-DE" dirty="0" smtClean="0"/>
              <a:t> </a:t>
            </a:r>
            <a:r>
              <a:rPr lang="de-DE" dirty="0" err="1" smtClean="0"/>
              <a:t>codegen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Tool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Client-Code</a:t>
            </a:r>
          </a:p>
          <a:p>
            <a:r>
              <a:rPr lang="de-DE" dirty="0" smtClean="0"/>
              <a:t>Supports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frameworks</a:t>
            </a:r>
            <a:endParaRPr lang="de-DE" dirty="0" smtClean="0"/>
          </a:p>
          <a:p>
            <a:r>
              <a:rPr lang="de-DE" dirty="0" err="1" smtClean="0"/>
              <a:t>Customizable</a:t>
            </a:r>
            <a:r>
              <a:rPr lang="de-DE" dirty="0" smtClean="0"/>
              <a:t> (open </a:t>
            </a:r>
            <a:r>
              <a:rPr lang="de-DE" dirty="0" err="1" smtClean="0"/>
              <a:t>source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  <a:p>
            <a:r>
              <a:rPr lang="de-DE" dirty="0" smtClean="0"/>
              <a:t>Java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commandline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351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Swashbuckle</a:t>
            </a:r>
            <a:r>
              <a:rPr lang="de-DE" dirty="0" smtClean="0"/>
              <a:t> - </a:t>
            </a:r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ASP.NET Web </a:t>
            </a:r>
            <a:r>
              <a:rPr lang="de-DE" dirty="0" err="1" smtClean="0"/>
              <a:t>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.NET Framework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Swagger-spec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ASP.NET Web </a:t>
            </a:r>
            <a:r>
              <a:rPr lang="de-DE" dirty="0" err="1" smtClean="0"/>
              <a:t>Api</a:t>
            </a:r>
            <a:endParaRPr lang="de-DE" dirty="0" smtClean="0"/>
          </a:p>
          <a:p>
            <a:r>
              <a:rPr lang="de-DE" dirty="0" err="1" smtClean="0"/>
              <a:t>Swashbuckle</a:t>
            </a:r>
            <a:r>
              <a:rPr lang="de-DE" dirty="0" smtClean="0"/>
              <a:t>-UI: </a:t>
            </a:r>
            <a:r>
              <a:rPr lang="de-DE" dirty="0" err="1" smtClean="0"/>
              <a:t>Swagger</a:t>
            </a:r>
            <a:r>
              <a:rPr lang="de-DE" dirty="0" smtClean="0"/>
              <a:t>-UI </a:t>
            </a:r>
            <a:r>
              <a:rPr lang="de-DE" dirty="0" err="1" smtClean="0"/>
              <a:t>for</a:t>
            </a:r>
            <a:r>
              <a:rPr lang="de-DE" dirty="0" smtClean="0"/>
              <a:t> .NET</a:t>
            </a:r>
          </a:p>
          <a:p>
            <a:r>
              <a:rPr lang="de-DE" dirty="0"/>
              <a:t>Easy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Add </a:t>
            </a:r>
            <a:r>
              <a:rPr lang="de-DE" dirty="0" err="1" smtClean="0"/>
              <a:t>NuGet</a:t>
            </a:r>
            <a:r>
              <a:rPr lang="de-DE" dirty="0"/>
              <a:t>-Package </a:t>
            </a:r>
            <a:r>
              <a:rPr lang="de-DE" dirty="0" smtClean="0"/>
              <a:t>(</a:t>
            </a:r>
            <a:r>
              <a:rPr lang="de-DE" dirty="0" err="1"/>
              <a:t>r</a:t>
            </a:r>
            <a:r>
              <a:rPr lang="de-DE" dirty="0" err="1" smtClean="0"/>
              <a:t>equired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/>
              <a:t> </a:t>
            </a:r>
            <a:r>
              <a:rPr lang="de-DE" dirty="0" smtClean="0"/>
              <a:t>(optional)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501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560173"/>
            <a:ext cx="9905999" cy="52310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7200" dirty="0" smtClean="0"/>
              <a:t>Time </a:t>
            </a:r>
            <a:r>
              <a:rPr lang="de-DE" sz="7200" dirty="0" err="1" smtClean="0"/>
              <a:t>for</a:t>
            </a:r>
            <a:r>
              <a:rPr lang="de-DE" sz="7200" dirty="0" smtClean="0"/>
              <a:t> Demo!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12582249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http://swagger.io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github.com/swagger-api/swagger-core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github.com/swagger-api/swagger-ui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github.com/swagger-api/swagger-codegen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github.com/domaindrivendev/Swashbuckle</a:t>
            </a:r>
            <a:endParaRPr lang="de-DE" dirty="0"/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www.nuget.org/packages/Swashbuckle</a:t>
            </a:r>
            <a:endParaRPr lang="de-DE" dirty="0" smtClean="0"/>
          </a:p>
          <a:p>
            <a:r>
              <a:rPr lang="de-DE" dirty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github.com/dersia/MeetupHH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185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Questions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19" y="2249488"/>
            <a:ext cx="3679588" cy="3541712"/>
          </a:xfrm>
        </p:spPr>
      </p:pic>
    </p:spTree>
    <p:extLst>
      <p:ext uri="{BB962C8B-B14F-4D97-AF65-F5344CB8AC3E}">
        <p14:creationId xmlns:p14="http://schemas.microsoft.com/office/powerpoint/2010/main" val="1823464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RESTful</a:t>
            </a:r>
            <a:r>
              <a:rPr lang="de-DE" dirty="0" smtClean="0"/>
              <a:t> Web Service </a:t>
            </a:r>
            <a:r>
              <a:rPr lang="de-DE" dirty="0" err="1" smtClean="0"/>
              <a:t>today</a:t>
            </a:r>
            <a:endParaRPr lang="de-DE" dirty="0" smtClean="0"/>
          </a:p>
          <a:p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endParaRPr lang="de-DE" dirty="0" smtClean="0"/>
          </a:p>
          <a:p>
            <a:r>
              <a:rPr lang="de-DE" dirty="0" smtClean="0"/>
              <a:t>WTF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Swagger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Swagger</a:t>
            </a:r>
            <a:r>
              <a:rPr lang="de-DE" dirty="0" smtClean="0"/>
              <a:t> UI</a:t>
            </a:r>
          </a:p>
          <a:p>
            <a:r>
              <a:rPr lang="de-DE" dirty="0" err="1" smtClean="0"/>
              <a:t>Swagger</a:t>
            </a:r>
            <a:r>
              <a:rPr lang="de-DE" dirty="0" smtClean="0"/>
              <a:t> </a:t>
            </a:r>
            <a:r>
              <a:rPr lang="de-DE" dirty="0" err="1" smtClean="0"/>
              <a:t>CodeGen</a:t>
            </a:r>
            <a:endParaRPr lang="de-DE" dirty="0" smtClean="0"/>
          </a:p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ASP.NET Web </a:t>
            </a:r>
            <a:r>
              <a:rPr lang="de-DE" dirty="0" err="1" smtClean="0"/>
              <a:t>Api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00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453081"/>
            <a:ext cx="9905999" cy="53381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„Can you please provide a API Specification for your existing </a:t>
            </a:r>
            <a:r>
              <a:rPr lang="en-US" sz="4000" dirty="0" smtClean="0"/>
              <a:t>RESTful Web </a:t>
            </a:r>
            <a:r>
              <a:rPr lang="en-US" sz="4000" dirty="0"/>
              <a:t>Service?“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68053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Example</a:t>
            </a:r>
            <a:r>
              <a:rPr lang="de-DE" dirty="0" smtClean="0"/>
              <a:t> API </a:t>
            </a:r>
            <a:r>
              <a:rPr lang="de-DE" dirty="0" err="1" smtClean="0"/>
              <a:t>Specification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73" y="1681731"/>
            <a:ext cx="9240540" cy="420832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359243" y="6046573"/>
            <a:ext cx="924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http://doc.iadvize.com/?p=api2-rest</a:t>
            </a:r>
          </a:p>
        </p:txBody>
      </p:sp>
    </p:spTree>
    <p:extLst>
      <p:ext uri="{BB962C8B-B14F-4D97-AF65-F5344CB8AC3E}">
        <p14:creationId xmlns:p14="http://schemas.microsoft.com/office/powerpoint/2010/main" val="996227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Happy </a:t>
            </a:r>
            <a:r>
              <a:rPr lang="de-DE" dirty="0" err="1" smtClean="0"/>
              <a:t>developing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74201"/>
            <a:ext cx="9905999" cy="3541714"/>
          </a:xfrm>
        </p:spPr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Postman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Fiddler</a:t>
            </a:r>
            <a:endParaRPr lang="de-DE" dirty="0"/>
          </a:p>
          <a:p>
            <a:r>
              <a:rPr lang="de-DE" dirty="0" smtClean="0"/>
              <a:t>Try </a:t>
            </a:r>
            <a:r>
              <a:rPr lang="de-DE" dirty="0" err="1" smtClean="0"/>
              <a:t>and</a:t>
            </a:r>
            <a:r>
              <a:rPr lang="de-DE" dirty="0" smtClean="0"/>
              <a:t> Error</a:t>
            </a:r>
          </a:p>
          <a:p>
            <a:r>
              <a:rPr lang="de-DE" dirty="0" smtClean="0"/>
              <a:t>Write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058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API </a:t>
            </a:r>
            <a:r>
              <a:rPr lang="de-DE" dirty="0" err="1" smtClean="0"/>
              <a:t>changes</a:t>
            </a:r>
            <a:r>
              <a:rPr lang="de-DE" dirty="0" smtClean="0"/>
              <a:t> not </a:t>
            </a:r>
            <a:r>
              <a:rPr lang="de-DE" dirty="0" err="1" smtClean="0"/>
              <a:t>refelcted</a:t>
            </a:r>
            <a:endParaRPr lang="de-DE" dirty="0" smtClean="0"/>
          </a:p>
          <a:p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clients</a:t>
            </a:r>
            <a:endParaRPr lang="de-DE" dirty="0"/>
          </a:p>
          <a:p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(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devs</a:t>
            </a:r>
            <a:r>
              <a:rPr lang="de-DE" dirty="0" smtClean="0"/>
              <a:t> LOVE </a:t>
            </a:r>
            <a:r>
              <a:rPr lang="de-DE" dirty="0" err="1" smtClean="0"/>
              <a:t>most</a:t>
            </a:r>
            <a:r>
              <a:rPr lang="de-DE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693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29882"/>
          </a:xfrm>
        </p:spPr>
        <p:txBody>
          <a:bodyPr>
            <a:normAutofit/>
          </a:bodyPr>
          <a:lstStyle/>
          <a:p>
            <a:pPr algn="ctr"/>
            <a:r>
              <a:rPr lang="de-DE" sz="7200" dirty="0" smtClean="0"/>
              <a:t>SWAGGER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70793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Wtf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swagger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62" y="2274202"/>
            <a:ext cx="2692037" cy="3541712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696" y="2637136"/>
            <a:ext cx="5632591" cy="292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3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WTF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swagger</a:t>
            </a:r>
            <a:r>
              <a:rPr lang="de-DE" dirty="0" smtClean="0"/>
              <a:t>!?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42876"/>
            <a:ext cx="9906000" cy="3154935"/>
          </a:xfrm>
        </p:spPr>
      </p:pic>
      <p:sp>
        <p:nvSpPr>
          <p:cNvPr id="12" name="Textfeld 11"/>
          <p:cNvSpPr txBox="1"/>
          <p:nvPr/>
        </p:nvSpPr>
        <p:spPr>
          <a:xfrm>
            <a:off x="1276865" y="2685535"/>
            <a:ext cx="964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Simple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Open Source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smtClean="0"/>
              <a:t>Apache </a:t>
            </a:r>
            <a:r>
              <a:rPr lang="de-DE" dirty="0" err="1" smtClean="0"/>
              <a:t>License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http://swagger.io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205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359</Words>
  <Application>Microsoft Office PowerPoint</Application>
  <PresentationFormat>Breitbild</PresentationFormat>
  <Paragraphs>91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Wingdings</vt:lpstr>
      <vt:lpstr>Schaltkreis</vt:lpstr>
      <vt:lpstr>Swagger + ASP.NET Web api</vt:lpstr>
      <vt:lpstr>Agenda</vt:lpstr>
      <vt:lpstr>PowerPoint-Präsentation</vt:lpstr>
      <vt:lpstr>Example API Specification</vt:lpstr>
      <vt:lpstr>Happy developing</vt:lpstr>
      <vt:lpstr>issues</vt:lpstr>
      <vt:lpstr>SWAGGER</vt:lpstr>
      <vt:lpstr>Wtf is swagger?</vt:lpstr>
      <vt:lpstr>WTF is swagger!?</vt:lpstr>
      <vt:lpstr>WTF is swagger!!!!</vt:lpstr>
      <vt:lpstr>Swagger spec &amp; core</vt:lpstr>
      <vt:lpstr>Swagger-UI</vt:lpstr>
      <vt:lpstr>Swagger-ui</vt:lpstr>
      <vt:lpstr>Swagger codegen</vt:lpstr>
      <vt:lpstr>Swashbuckle - Swagger for ASP.NET Web Api</vt:lpstr>
      <vt:lpstr>PowerPoint-Präsentation</vt:lpstr>
      <vt:lpstr>Resources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+ ASP.NET Web api</dc:title>
  <dc:creator>Sia Ghassemi</dc:creator>
  <cp:lastModifiedBy>Sia Ghassemi</cp:lastModifiedBy>
  <cp:revision>22</cp:revision>
  <dcterms:created xsi:type="dcterms:W3CDTF">2015-08-22T17:40:53Z</dcterms:created>
  <dcterms:modified xsi:type="dcterms:W3CDTF">2015-09-01T18:44:47Z</dcterms:modified>
</cp:coreProperties>
</file>