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13439775" cy="7559675"/>
  <p:notesSz cx="7559675" cy="106918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42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02" y="66"/>
      </p:cViewPr>
      <p:guideLst>
        <p:guide orient="horz" pos="2381"/>
        <p:guide pos="4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1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742793" marR="0" indent="-298293" algn="l" rtl="0">
              <a:spcBef>
                <a:spcPts val="360"/>
              </a:spcBef>
              <a:spcAft>
                <a:spcPts val="0"/>
              </a:spcAft>
              <a:defRPr/>
            </a:lvl2pPr>
            <a:lvl3pPr marL="1142758" marR="0" indent="-241057" algn="l" rtl="0">
              <a:spcBef>
                <a:spcPts val="360"/>
              </a:spcBef>
              <a:spcAft>
                <a:spcPts val="0"/>
              </a:spcAft>
              <a:defRPr/>
            </a:lvl3pPr>
            <a:lvl4pPr marL="1599861" marR="0" indent="-240960" algn="l" rtl="0">
              <a:spcBef>
                <a:spcPts val="360"/>
              </a:spcBef>
              <a:spcAft>
                <a:spcPts val="0"/>
              </a:spcAft>
              <a:defRPr/>
            </a:lvl4pPr>
            <a:lvl5pPr marL="2056965" marR="0" indent="-240864" algn="l" rtl="0">
              <a:spcBef>
                <a:spcPts val="360"/>
              </a:spcBef>
              <a:spcAft>
                <a:spcPts val="0"/>
              </a:spcAft>
              <a:defRPr/>
            </a:lvl5pPr>
            <a:lvl6pPr marL="2285518" marR="0" indent="-12218" algn="l" rtl="0">
              <a:spcBef>
                <a:spcPts val="0"/>
              </a:spcBef>
              <a:defRPr/>
            </a:lvl6pPr>
            <a:lvl7pPr marL="2742620" marR="0" indent="-12119" algn="l" rtl="0">
              <a:spcBef>
                <a:spcPts val="0"/>
              </a:spcBef>
              <a:defRPr/>
            </a:lvl7pPr>
            <a:lvl8pPr marL="3199724" marR="0" indent="-12024" algn="l" rtl="0">
              <a:spcBef>
                <a:spcPts val="0"/>
              </a:spcBef>
              <a:defRPr/>
            </a:lvl8pPr>
            <a:lvl9pPr marL="3656827" marR="0" indent="-1192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742793" marR="0" indent="-298293" algn="l" rtl="0">
              <a:spcBef>
                <a:spcPts val="0"/>
              </a:spcBef>
              <a:spcAft>
                <a:spcPts val="0"/>
              </a:spcAft>
              <a:defRPr/>
            </a:lvl2pPr>
            <a:lvl3pPr marL="1142758" marR="0" indent="-241057" algn="l" rtl="0">
              <a:spcBef>
                <a:spcPts val="0"/>
              </a:spcBef>
              <a:spcAft>
                <a:spcPts val="0"/>
              </a:spcAft>
              <a:defRPr/>
            </a:lvl3pPr>
            <a:lvl4pPr marL="1599861" marR="0" indent="-240960" algn="l" rtl="0">
              <a:spcBef>
                <a:spcPts val="0"/>
              </a:spcBef>
              <a:spcAft>
                <a:spcPts val="0"/>
              </a:spcAft>
              <a:defRPr/>
            </a:lvl4pPr>
            <a:lvl5pPr marL="2056965" marR="0" indent="-240864" algn="l" rtl="0">
              <a:spcBef>
                <a:spcPts val="0"/>
              </a:spcBef>
              <a:spcAft>
                <a:spcPts val="0"/>
              </a:spcAft>
              <a:defRPr/>
            </a:lvl5pPr>
            <a:lvl6pPr marL="2285518" marR="0" indent="-12218" algn="l" rtl="0">
              <a:spcBef>
                <a:spcPts val="0"/>
              </a:spcBef>
              <a:defRPr/>
            </a:lvl6pPr>
            <a:lvl7pPr marL="2742620" marR="0" indent="-12119" algn="l" rtl="0">
              <a:spcBef>
                <a:spcPts val="0"/>
              </a:spcBef>
              <a:defRPr/>
            </a:lvl7pPr>
            <a:lvl8pPr marL="3199724" marR="0" indent="-12024" algn="l" rtl="0">
              <a:spcBef>
                <a:spcPts val="0"/>
              </a:spcBef>
              <a:defRPr/>
            </a:lvl8pPr>
            <a:lvl9pPr marL="3656827" marR="0" indent="-1192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742793" marR="0" indent="-298293" algn="l" rtl="0">
              <a:spcBef>
                <a:spcPts val="0"/>
              </a:spcBef>
              <a:spcAft>
                <a:spcPts val="0"/>
              </a:spcAft>
              <a:defRPr/>
            </a:lvl2pPr>
            <a:lvl3pPr marL="1142758" marR="0" indent="-241057" algn="l" rtl="0">
              <a:spcBef>
                <a:spcPts val="0"/>
              </a:spcBef>
              <a:spcAft>
                <a:spcPts val="0"/>
              </a:spcAft>
              <a:defRPr/>
            </a:lvl3pPr>
            <a:lvl4pPr marL="1599861" marR="0" indent="-240960" algn="l" rtl="0">
              <a:spcBef>
                <a:spcPts val="0"/>
              </a:spcBef>
              <a:spcAft>
                <a:spcPts val="0"/>
              </a:spcAft>
              <a:defRPr/>
            </a:lvl4pPr>
            <a:lvl5pPr marL="2056965" marR="0" indent="-240864" algn="l" rtl="0">
              <a:spcBef>
                <a:spcPts val="0"/>
              </a:spcBef>
              <a:spcAft>
                <a:spcPts val="0"/>
              </a:spcAft>
              <a:defRPr/>
            </a:lvl5pPr>
            <a:lvl6pPr marL="2285518" marR="0" indent="-12218" algn="l" rtl="0">
              <a:spcBef>
                <a:spcPts val="0"/>
              </a:spcBef>
              <a:defRPr/>
            </a:lvl6pPr>
            <a:lvl7pPr marL="2742620" marR="0" indent="-12119" algn="l" rtl="0">
              <a:spcBef>
                <a:spcPts val="0"/>
              </a:spcBef>
              <a:defRPr/>
            </a:lvl7pPr>
            <a:lvl8pPr marL="3199724" marR="0" indent="-12024" algn="l" rtl="0">
              <a:spcBef>
                <a:spcPts val="0"/>
              </a:spcBef>
              <a:defRPr/>
            </a:lvl8pPr>
            <a:lvl9pPr marL="3656827" marR="0" indent="-1192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742793" marR="0" indent="-298293" algn="l" rtl="0">
              <a:spcBef>
                <a:spcPts val="0"/>
              </a:spcBef>
              <a:spcAft>
                <a:spcPts val="0"/>
              </a:spcAft>
              <a:defRPr/>
            </a:lvl2pPr>
            <a:lvl3pPr marL="1142758" marR="0" indent="-241057" algn="l" rtl="0">
              <a:spcBef>
                <a:spcPts val="0"/>
              </a:spcBef>
              <a:spcAft>
                <a:spcPts val="0"/>
              </a:spcAft>
              <a:defRPr/>
            </a:lvl3pPr>
            <a:lvl4pPr marL="1599861" marR="0" indent="-240960" algn="l" rtl="0">
              <a:spcBef>
                <a:spcPts val="0"/>
              </a:spcBef>
              <a:spcAft>
                <a:spcPts val="0"/>
              </a:spcAft>
              <a:defRPr/>
            </a:lvl4pPr>
            <a:lvl5pPr marL="2056965" marR="0" indent="-240864" algn="l" rtl="0">
              <a:spcBef>
                <a:spcPts val="0"/>
              </a:spcBef>
              <a:spcAft>
                <a:spcPts val="0"/>
              </a:spcAft>
              <a:defRPr/>
            </a:lvl5pPr>
            <a:lvl6pPr marL="2285518" marR="0" indent="-12218" algn="l" rtl="0">
              <a:spcBef>
                <a:spcPts val="0"/>
              </a:spcBef>
              <a:defRPr/>
            </a:lvl6pPr>
            <a:lvl7pPr marL="2742620" marR="0" indent="-12119" algn="l" rtl="0">
              <a:spcBef>
                <a:spcPts val="0"/>
              </a:spcBef>
              <a:defRPr/>
            </a:lvl7pPr>
            <a:lvl8pPr marL="3199724" marR="0" indent="-12024" algn="l" rtl="0">
              <a:spcBef>
                <a:spcPts val="0"/>
              </a:spcBef>
              <a:defRPr/>
            </a:lvl8pPr>
            <a:lvl9pPr marL="3656827" marR="0" indent="-1192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6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4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56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/>
        </p:nvSpPr>
        <p:spPr>
          <a:xfrm>
            <a:off x="1679575" y="1043533"/>
            <a:ext cx="10080624" cy="720080"/>
          </a:xfrm>
          <a:prstGeom prst="rect">
            <a:avLst/>
          </a:prstGeom>
          <a:noFill/>
          <a:ln>
            <a:noFill/>
          </a:ln>
        </p:spPr>
        <p:txBody>
          <a:bodyPr lIns="1079750" tIns="44975" rIns="1079750" bIns="44975" anchor="t" anchorCtr="0">
            <a:noAutofit/>
          </a:bodyPr>
          <a:lstStyle/>
          <a:p>
            <a:pPr algn="ctr">
              <a:lnSpc>
                <a:spcPct val="106000"/>
              </a:lnSpc>
              <a:buSzPct val="25000"/>
            </a:pPr>
            <a:r>
              <a:rPr lang="en-US" sz="4000">
                <a:latin typeface="Dosis"/>
                <a:ea typeface="Dosis"/>
                <a:cs typeface="Dosis"/>
                <a:sym typeface="Dosis"/>
              </a:rPr>
              <a:t>Thank you</a:t>
            </a:r>
          </a:p>
          <a:p>
            <a:pPr algn="ctr">
              <a:lnSpc>
                <a:spcPct val="106000"/>
              </a:lnSpc>
            </a:pPr>
            <a:endParaRPr sz="2000">
              <a:solidFill>
                <a:srgbClr val="0099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636146" y="1932030"/>
            <a:ext cx="10080625" cy="5357246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00" tIns="45700" rIns="91400" bIns="45700" anchor="ctr" anchorCtr="0">
            <a:noAutofit/>
          </a:bodyPr>
          <a:lstStyle/>
          <a:p>
            <a:pPr>
              <a:lnSpc>
                <a:spcPct val="96000"/>
              </a:lnSpc>
              <a:buClr>
                <a:srgbClr val="000000"/>
              </a:buClr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272" y="6507508"/>
            <a:ext cx="1838325" cy="44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6863907" y="2555700"/>
            <a:ext cx="5082506" cy="4733576"/>
          </a:xfrm>
          <a:prstGeom prst="rect">
            <a:avLst/>
          </a:prstGeom>
          <a:noFill/>
          <a:ln>
            <a:noFill/>
          </a:ln>
        </p:spPr>
        <p:txBody>
          <a:bodyPr lIns="360000" tIns="0" rIns="359900" bIns="0" anchor="t" anchorCtr="0">
            <a:noAutofit/>
          </a:bodyPr>
          <a:lstStyle/>
          <a:p>
            <a:pPr lvl="3">
              <a:lnSpc>
                <a:spcPct val="155555"/>
              </a:lnSpc>
              <a:buSzPct val="25000"/>
            </a:pPr>
            <a:r>
              <a:rPr lang="en-US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Learn to design better systems</a:t>
            </a:r>
          </a:p>
          <a:p>
            <a:pPr lvl="3">
              <a:lnSpc>
                <a:spcPct val="155555"/>
              </a:lnSpc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lvl="3">
              <a:lnSpc>
                <a:spcPct val="155555"/>
              </a:lnSpc>
              <a:buSzPct val="25000"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access to 2 full days of Udi </a:t>
            </a:r>
            <a:r>
              <a:rPr lang="en-US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Dahan's</a:t>
            </a: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Advanced Distributed Systems Design video course.</a:t>
            </a:r>
          </a:p>
          <a:p>
            <a:pPr lvl="3">
              <a:lnSpc>
                <a:spcPct val="155555"/>
              </a:lnSpc>
              <a:buSzPct val="25000"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 up here</a:t>
            </a:r>
            <a:r>
              <a:rPr lang="en-US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lvl="3">
              <a:lnSpc>
                <a:spcPct val="155555"/>
              </a:lnSpc>
              <a:buSzPct val="25000"/>
            </a:pPr>
            <a:r>
              <a:rPr lang="en-US" sz="1800" dirty="0" smtClean="0">
                <a:solidFill>
                  <a:srgbClr val="00B0F0"/>
                </a:solidFill>
              </a:rPr>
              <a:t>http://go.particular.net/.NETHamburg</a:t>
            </a:r>
            <a:br>
              <a:rPr lang="en-US" sz="1800" dirty="0" smtClean="0">
                <a:solidFill>
                  <a:srgbClr val="00B0F0"/>
                </a:solidFill>
              </a:rPr>
            </a:br>
            <a:r>
              <a:rPr lang="en-US" sz="1800" dirty="0" smtClean="0">
                <a:solidFill>
                  <a:srgbClr val="FFFFFF"/>
                </a:solidFill>
                <a:latin typeface="Lato"/>
                <a:ea typeface="Lato"/>
                <a:cs typeface="Lato"/>
              </a:rPr>
              <a:t>Access</a:t>
            </a:r>
            <a:r>
              <a:rPr lang="en-U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cod</a:t>
            </a:r>
            <a:r>
              <a:rPr lang="en-US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1800" dirty="0">
                <a:solidFill>
                  <a:srgbClr val="00B0F0"/>
                </a:solidFill>
                <a:sym typeface="Lato"/>
              </a:rPr>
              <a:t>: </a:t>
            </a:r>
            <a:r>
              <a:rPr lang="en-US" sz="1800" dirty="0" err="1">
                <a:solidFill>
                  <a:srgbClr val="00B0F0"/>
                </a:solidFill>
              </a:rPr>
              <a:t>HamburgNET</a:t>
            </a:r>
            <a:r>
              <a:rPr lang="en-US" sz="1800" dirty="0">
                <a:solidFill>
                  <a:srgbClr val="00B0F0"/>
                </a:solidFill>
              </a:rPr>
              <a:t/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Expiration date</a:t>
            </a:r>
            <a:r>
              <a:rPr lang="en-US" sz="180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1800" smtClean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Sep 29th</a:t>
            </a:r>
            <a:r>
              <a:rPr lang="en-US" sz="1800" b="1" dirty="0" smtClean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b="1" dirty="0" smtClean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800" b="1" dirty="0" smtClean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0272" y="3464246"/>
            <a:ext cx="4793635" cy="269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ticular_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Dosis</vt:lpstr>
      <vt:lpstr>Lato</vt:lpstr>
      <vt:lpstr>Times New Roman</vt:lpstr>
      <vt:lpstr>Particular_template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Yifat Shani</dc:creator>
  <cp:lastModifiedBy>LenovoPc</cp:lastModifiedBy>
  <cp:revision>24</cp:revision>
  <dcterms:modified xsi:type="dcterms:W3CDTF">2015-09-06T08:55:32Z</dcterms:modified>
</cp:coreProperties>
</file>