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2"/>
    <p:sldMasterId id="2147483677" r:id="rId3"/>
  </p:sldMasterIdLst>
  <p:notesMasterIdLst>
    <p:notesMasterId r:id="rId23"/>
  </p:notesMasterIdLst>
  <p:sldIdLst>
    <p:sldId id="312" r:id="rId4"/>
    <p:sldId id="1982" r:id="rId5"/>
    <p:sldId id="1983" r:id="rId6"/>
    <p:sldId id="286" r:id="rId7"/>
    <p:sldId id="1986" r:id="rId8"/>
    <p:sldId id="1987" r:id="rId9"/>
    <p:sldId id="1995" r:id="rId10"/>
    <p:sldId id="1996" r:id="rId11"/>
    <p:sldId id="1988" r:id="rId12"/>
    <p:sldId id="1989" r:id="rId13"/>
    <p:sldId id="1990" r:id="rId14"/>
    <p:sldId id="1991" r:id="rId15"/>
    <p:sldId id="1992" r:id="rId16"/>
    <p:sldId id="1993" r:id="rId17"/>
    <p:sldId id="1994" r:id="rId18"/>
    <p:sldId id="1997" r:id="rId19"/>
    <p:sldId id="1998" r:id="rId20"/>
    <p:sldId id="1980" r:id="rId21"/>
    <p:sldId id="1984" r:id="rId22"/>
  </p:sldIdLst>
  <p:sldSz cx="12192000" cy="6858000"/>
  <p:notesSz cx="6858000" cy="1762125"/>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3E"/>
    <a:srgbClr val="0079D6"/>
    <a:srgbClr val="000000"/>
    <a:srgbClr val="007FFF"/>
    <a:srgbClr val="0077FF"/>
    <a:srgbClr val="0079FF"/>
    <a:srgbClr val="0078FF"/>
    <a:srgbClr val="007F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7" autoAdjust="0"/>
    <p:restoredTop sz="80702" autoAdjust="0"/>
  </p:normalViewPr>
  <p:slideViewPr>
    <p:cSldViewPr snapToGrid="0">
      <p:cViewPr varScale="1">
        <p:scale>
          <a:sx n="69" d="100"/>
          <a:sy n="69" d="100"/>
        </p:scale>
        <p:origin x="1094" y="67"/>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2.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Minerva" userId="4af1190e2b3b463e" providerId="LiveId" clId="{74B4EA25-DDED-42CC-8616-A0BDDC4CE2A1}"/>
    <pc:docChg chg="undo custSel addSld delSld modSld sldOrd">
      <pc:chgData name="Marco Minerva" userId="4af1190e2b3b463e" providerId="LiveId" clId="{74B4EA25-DDED-42CC-8616-A0BDDC4CE2A1}" dt="2019-02-25T16:02:14.708" v="4197" actId="6549"/>
      <pc:docMkLst>
        <pc:docMk/>
      </pc:docMkLst>
      <pc:sldMasterChg chg="delSldLayout">
        <pc:chgData name="Marco Minerva" userId="4af1190e2b3b463e" providerId="LiveId" clId="{74B4EA25-DDED-42CC-8616-A0BDDC4CE2A1}" dt="2019-02-09T12:34:59.658" v="1863" actId="2696"/>
        <pc:sldMasterMkLst>
          <pc:docMk/>
          <pc:sldMasterMk cId="2448263961" sldId="2147483657"/>
        </pc:sldMasterMkLst>
      </pc:sldMasterChg>
    </pc:docChg>
  </pc:docChgLst>
  <pc:docChgLst>
    <pc:chgData name="Riccardo Cappello" userId="97d54fbffe06a6e0" providerId="Windows Live" clId="Web-{014806B2-224B-4B7F-9170-62ECC8545A73}"/>
    <pc:docChg chg="addSld delSld modSld sldOrd">
      <pc:chgData name="Riccardo Cappello" userId="97d54fbffe06a6e0" providerId="Windows Live" clId="Web-{014806B2-224B-4B7F-9170-62ECC8545A73}" dt="2019-02-15T20:41:47.667" v="10"/>
      <pc:docMkLst>
        <pc:docMk/>
      </pc:docMkLst>
    </pc:docChg>
  </pc:docChgLst>
  <pc:docChgLst>
    <pc:chgData name="Marco Minerva" userId="4af1190e2b3b463e" providerId="LiveId" clId="{3486B0DB-42BD-4D0B-9E6F-AB9045CD4016}"/>
    <pc:docChg chg="undo redo custSel addSld delSld modSld sldOrd">
      <pc:chgData name="Marco Minerva" userId="4af1190e2b3b463e" providerId="LiveId" clId="{3486B0DB-42BD-4D0B-9E6F-AB9045CD4016}" dt="2019-04-20T08:53:43.416" v="5244" actId="478"/>
      <pc:docMkLst>
        <pc:docMk/>
      </pc:docMkLst>
      <pc:sldChg chg="addSp delSp modSp add del delAnim modAnim modNotesTx">
        <pc:chgData name="Marco Minerva" userId="4af1190e2b3b463e" providerId="LiveId" clId="{3486B0DB-42BD-4D0B-9E6F-AB9045CD4016}" dt="2019-04-08T09:05:28.793" v="5067" actId="403"/>
        <pc:sldMkLst>
          <pc:docMk/>
          <pc:sldMk cId="2374706129" sldId="286"/>
        </pc:sldMkLst>
        <pc:spChg chg="del">
          <ac:chgData name="Marco Minerva" userId="4af1190e2b3b463e" providerId="LiveId" clId="{3486B0DB-42BD-4D0B-9E6F-AB9045CD4016}" dt="2019-04-04T14:28:28.569" v="304" actId="478"/>
          <ac:spMkLst>
            <pc:docMk/>
            <pc:sldMk cId="2374706129" sldId="286"/>
            <ac:spMk id="2" creationId="{00000000-0000-0000-0000-000000000000}"/>
          </ac:spMkLst>
        </pc:spChg>
        <pc:spChg chg="del">
          <ac:chgData name="Marco Minerva" userId="4af1190e2b3b463e" providerId="LiveId" clId="{3486B0DB-42BD-4D0B-9E6F-AB9045CD4016}" dt="2019-04-04T14:28:25.272" v="302" actId="478"/>
          <ac:spMkLst>
            <pc:docMk/>
            <pc:sldMk cId="2374706129" sldId="286"/>
            <ac:spMk id="3" creationId="{00000000-0000-0000-0000-000000000000}"/>
          </ac:spMkLst>
        </pc:spChg>
        <pc:spChg chg="del mod">
          <ac:chgData name="Marco Minerva" userId="4af1190e2b3b463e" providerId="LiveId" clId="{3486B0DB-42BD-4D0B-9E6F-AB9045CD4016}" dt="2019-04-05T09:17:53.999" v="947" actId="478"/>
          <ac:spMkLst>
            <pc:docMk/>
            <pc:sldMk cId="2374706129" sldId="286"/>
            <ac:spMk id="17" creationId="{00000000-0000-0000-0000-000000000000}"/>
          </ac:spMkLst>
        </pc:spChg>
        <pc:spChg chg="del mod">
          <ac:chgData name="Marco Minerva" userId="4af1190e2b3b463e" providerId="LiveId" clId="{3486B0DB-42BD-4D0B-9E6F-AB9045CD4016}" dt="2019-04-05T09:17:53.999" v="947" actId="478"/>
          <ac:spMkLst>
            <pc:docMk/>
            <pc:sldMk cId="2374706129" sldId="286"/>
            <ac:spMk id="25" creationId="{00000000-0000-0000-0000-000000000000}"/>
          </ac:spMkLst>
        </pc:spChg>
        <pc:spChg chg="del mod">
          <ac:chgData name="Marco Minerva" userId="4af1190e2b3b463e" providerId="LiveId" clId="{3486B0DB-42BD-4D0B-9E6F-AB9045CD4016}" dt="2019-04-05T09:17:53.999" v="947" actId="478"/>
          <ac:spMkLst>
            <pc:docMk/>
            <pc:sldMk cId="2374706129" sldId="286"/>
            <ac:spMk id="32" creationId="{00000000-0000-0000-0000-000000000000}"/>
          </ac:spMkLst>
        </pc:spChg>
        <pc:spChg chg="del mod">
          <ac:chgData name="Marco Minerva" userId="4af1190e2b3b463e" providerId="LiveId" clId="{3486B0DB-42BD-4D0B-9E6F-AB9045CD4016}" dt="2019-04-05T09:17:56.535" v="948" actId="478"/>
          <ac:spMkLst>
            <pc:docMk/>
            <pc:sldMk cId="2374706129" sldId="286"/>
            <ac:spMk id="33" creationId="{00000000-0000-0000-0000-000000000000}"/>
          </ac:spMkLst>
        </pc:spChg>
        <pc:spChg chg="add del mod">
          <ac:chgData name="Marco Minerva" userId="4af1190e2b3b463e" providerId="LiveId" clId="{3486B0DB-42BD-4D0B-9E6F-AB9045CD4016}" dt="2019-04-04T14:28:26.900" v="303" actId="478"/>
          <ac:spMkLst>
            <pc:docMk/>
            <pc:sldMk cId="2374706129" sldId="286"/>
            <ac:spMk id="35" creationId="{1003ECF4-A215-4F3F-880A-88EA3CA7941D}"/>
          </ac:spMkLst>
        </pc:spChg>
        <pc:spChg chg="add del mod">
          <ac:chgData name="Marco Minerva" userId="4af1190e2b3b463e" providerId="LiveId" clId="{3486B0DB-42BD-4D0B-9E6F-AB9045CD4016}" dt="2019-04-04T14:28:30.533" v="305" actId="478"/>
          <ac:spMkLst>
            <pc:docMk/>
            <pc:sldMk cId="2374706129" sldId="286"/>
            <ac:spMk id="37" creationId="{E3604632-F403-4E9F-826D-682EF997FC07}"/>
          </ac:spMkLst>
        </pc:spChg>
        <pc:spChg chg="add mod">
          <ac:chgData name="Marco Minerva" userId="4af1190e2b3b463e" providerId="LiveId" clId="{3486B0DB-42BD-4D0B-9E6F-AB9045CD4016}" dt="2019-04-05T09:34:30.818" v="1224" actId="6549"/>
          <ac:spMkLst>
            <pc:docMk/>
            <pc:sldMk cId="2374706129" sldId="286"/>
            <ac:spMk id="38" creationId="{F0BD045F-0E9F-4AC6-A470-607F4205B1F1}"/>
          </ac:spMkLst>
        </pc:spChg>
        <pc:spChg chg="add mod">
          <ac:chgData name="Marco Minerva" userId="4af1190e2b3b463e" providerId="LiveId" clId="{3486B0DB-42BD-4D0B-9E6F-AB9045CD4016}" dt="2019-04-08T09:05:28.793" v="5067" actId="403"/>
          <ac:spMkLst>
            <pc:docMk/>
            <pc:sldMk cId="2374706129" sldId="286"/>
            <ac:spMk id="39" creationId="{C27978D5-8DA6-4A67-8ECC-C69633022F2D}"/>
          </ac:spMkLst>
        </pc:spChg>
        <pc:grpChg chg="del mod">
          <ac:chgData name="Marco Minerva" userId="4af1190e2b3b463e" providerId="LiveId" clId="{3486B0DB-42BD-4D0B-9E6F-AB9045CD4016}" dt="2019-04-05T09:17:53.999" v="947" actId="478"/>
          <ac:grpSpMkLst>
            <pc:docMk/>
            <pc:sldMk cId="2374706129" sldId="286"/>
            <ac:grpSpMk id="4" creationId="{00000000-0000-0000-0000-000000000000}"/>
          </ac:grpSpMkLst>
        </pc:grpChg>
        <pc:grpChg chg="del mod">
          <ac:chgData name="Marco Minerva" userId="4af1190e2b3b463e" providerId="LiveId" clId="{3486B0DB-42BD-4D0B-9E6F-AB9045CD4016}" dt="2019-04-05T09:17:53.999" v="947" actId="478"/>
          <ac:grpSpMkLst>
            <pc:docMk/>
            <pc:sldMk cId="2374706129" sldId="286"/>
            <ac:grpSpMk id="7" creationId="{00000000-0000-0000-0000-000000000000}"/>
          </ac:grpSpMkLst>
        </pc:grpChg>
        <pc:grpChg chg="del mod">
          <ac:chgData name="Marco Minerva" userId="4af1190e2b3b463e" providerId="LiveId" clId="{3486B0DB-42BD-4D0B-9E6F-AB9045CD4016}" dt="2019-04-05T09:17:53.999" v="947" actId="478"/>
          <ac:grpSpMkLst>
            <pc:docMk/>
            <pc:sldMk cId="2374706129" sldId="286"/>
            <ac:grpSpMk id="12" creationId="{00000000-0000-0000-0000-000000000000}"/>
          </ac:grpSpMkLst>
        </pc:grpChg>
        <pc:grpChg chg="del mod">
          <ac:chgData name="Marco Minerva" userId="4af1190e2b3b463e" providerId="LiveId" clId="{3486B0DB-42BD-4D0B-9E6F-AB9045CD4016}" dt="2019-04-05T09:17:53.999" v="947" actId="478"/>
          <ac:grpSpMkLst>
            <pc:docMk/>
            <pc:sldMk cId="2374706129" sldId="286"/>
            <ac:grpSpMk id="18" creationId="{00000000-0000-0000-0000-000000000000}"/>
          </ac:grpSpMkLst>
        </pc:grpChg>
        <pc:grpChg chg="del mod">
          <ac:chgData name="Marco Minerva" userId="4af1190e2b3b463e" providerId="LiveId" clId="{3486B0DB-42BD-4D0B-9E6F-AB9045CD4016}" dt="2019-04-05T09:17:53.999" v="947" actId="478"/>
          <ac:grpSpMkLst>
            <pc:docMk/>
            <pc:sldMk cId="2374706129" sldId="286"/>
            <ac:grpSpMk id="21" creationId="{00000000-0000-0000-0000-000000000000}"/>
          </ac:grpSpMkLst>
        </pc:grpChg>
        <pc:grpChg chg="del mod">
          <ac:chgData name="Marco Minerva" userId="4af1190e2b3b463e" providerId="LiveId" clId="{3486B0DB-42BD-4D0B-9E6F-AB9045CD4016}" dt="2019-04-05T09:17:53.999" v="947" actId="478"/>
          <ac:grpSpMkLst>
            <pc:docMk/>
            <pc:sldMk cId="2374706129" sldId="286"/>
            <ac:grpSpMk id="26" creationId="{00000000-0000-0000-0000-000000000000}"/>
          </ac:grpSpMkLst>
        </pc:grpChg>
        <pc:cxnChg chg="del mod">
          <ac:chgData name="Marco Minerva" userId="4af1190e2b3b463e" providerId="LiveId" clId="{3486B0DB-42BD-4D0B-9E6F-AB9045CD4016}" dt="2019-04-05T09:17:53.999" v="947" actId="478"/>
          <ac:cxnSpMkLst>
            <pc:docMk/>
            <pc:sldMk cId="2374706129" sldId="286"/>
            <ac:cxnSpMk id="10" creationId="{00000000-0000-0000-0000-000000000000}"/>
          </ac:cxnSpMkLst>
        </pc:cxnChg>
        <pc:cxnChg chg="del mod">
          <ac:chgData name="Marco Minerva" userId="4af1190e2b3b463e" providerId="LiveId" clId="{3486B0DB-42BD-4D0B-9E6F-AB9045CD4016}" dt="2019-04-05T09:17:53.999" v="947" actId="478"/>
          <ac:cxnSpMkLst>
            <pc:docMk/>
            <pc:sldMk cId="2374706129" sldId="286"/>
            <ac:cxnSpMk id="11" creationId="{00000000-0000-0000-0000-000000000000}"/>
          </ac:cxnSpMkLst>
        </pc:cxnChg>
      </pc:sldChg>
      <pc:sldChg chg="addSp delSp modSp">
        <pc:chgData name="Marco Minerva" userId="4af1190e2b3b463e" providerId="LiveId" clId="{3486B0DB-42BD-4D0B-9E6F-AB9045CD4016}" dt="2019-04-20T08:53:43.416" v="5244" actId="478"/>
        <pc:sldMkLst>
          <pc:docMk/>
          <pc:sldMk cId="2645412869" sldId="312"/>
        </pc:sldMkLst>
        <pc:spChg chg="mod">
          <ac:chgData name="Marco Minerva" userId="4af1190e2b3b463e" providerId="LiveId" clId="{3486B0DB-42BD-4D0B-9E6F-AB9045CD4016}" dt="2019-04-05T10:21:16.411" v="2704" actId="20577"/>
          <ac:spMkLst>
            <pc:docMk/>
            <pc:sldMk cId="2645412869" sldId="312"/>
            <ac:spMk id="2" creationId="{00000000-0000-0000-0000-000000000000}"/>
          </ac:spMkLst>
        </pc:spChg>
        <pc:spChg chg="mod">
          <ac:chgData name="Marco Minerva" userId="4af1190e2b3b463e" providerId="LiveId" clId="{3486B0DB-42BD-4D0B-9E6F-AB9045CD4016}" dt="2019-03-30T17:47:25.926" v="99" actId="1036"/>
          <ac:spMkLst>
            <pc:docMk/>
            <pc:sldMk cId="2645412869" sldId="312"/>
            <ac:spMk id="3" creationId="{00000000-0000-0000-0000-000000000000}"/>
          </ac:spMkLst>
        </pc:spChg>
        <pc:spChg chg="del">
          <ac:chgData name="Marco Minerva" userId="4af1190e2b3b463e" providerId="LiveId" clId="{3486B0DB-42BD-4D0B-9E6F-AB9045CD4016}" dt="2019-03-30T17:45:20.267" v="39" actId="478"/>
          <ac:spMkLst>
            <pc:docMk/>
            <pc:sldMk cId="2645412869" sldId="312"/>
            <ac:spMk id="7" creationId="{5B0C04D8-0800-48FD-8E5C-39C7696834F0}"/>
          </ac:spMkLst>
        </pc:spChg>
        <pc:spChg chg="del">
          <ac:chgData name="Marco Minerva" userId="4af1190e2b3b463e" providerId="LiveId" clId="{3486B0DB-42BD-4D0B-9E6F-AB9045CD4016}" dt="2019-04-20T08:53:43.416" v="5244" actId="478"/>
          <ac:spMkLst>
            <pc:docMk/>
            <pc:sldMk cId="2645412869" sldId="312"/>
            <ac:spMk id="9" creationId="{E2ED3783-AC24-4FE5-B788-B5F896716F10}"/>
          </ac:spMkLst>
        </pc:spChg>
        <pc:picChg chg="add mod">
          <ac:chgData name="Marco Minerva" userId="4af1190e2b3b463e" providerId="LiveId" clId="{3486B0DB-42BD-4D0B-9E6F-AB9045CD4016}" dt="2019-03-30T17:48:35.642" v="163" actId="1076"/>
          <ac:picMkLst>
            <pc:docMk/>
            <pc:sldMk cId="2645412869" sldId="312"/>
            <ac:picMk id="5" creationId="{1F9DACEE-674E-46BC-9B51-7DF3AB2980AE}"/>
          </ac:picMkLst>
        </pc:picChg>
        <pc:picChg chg="del mod">
          <ac:chgData name="Marco Minerva" userId="4af1190e2b3b463e" providerId="LiveId" clId="{3486B0DB-42BD-4D0B-9E6F-AB9045CD4016}" dt="2019-03-30T17:46:53.533" v="85" actId="478"/>
          <ac:picMkLst>
            <pc:docMk/>
            <pc:sldMk cId="2645412869" sldId="312"/>
            <ac:picMk id="10" creationId="{BDE9AC76-EF70-4BF7-9A34-7A89C9B34A6A}"/>
          </ac:picMkLst>
        </pc:picChg>
        <pc:picChg chg="del">
          <ac:chgData name="Marco Minerva" userId="4af1190e2b3b463e" providerId="LiveId" clId="{3486B0DB-42BD-4D0B-9E6F-AB9045CD4016}" dt="2019-03-30T17:45:51.138" v="67" actId="478"/>
          <ac:picMkLst>
            <pc:docMk/>
            <pc:sldMk cId="2645412869" sldId="312"/>
            <ac:picMk id="11" creationId="{2DA19591-0AC1-4F4A-927F-EA8580E1ECEF}"/>
          </ac:picMkLst>
        </pc:picChg>
        <pc:picChg chg="del mod">
          <ac:chgData name="Marco Minerva" userId="4af1190e2b3b463e" providerId="LiveId" clId="{3486B0DB-42BD-4D0B-9E6F-AB9045CD4016}" dt="2019-03-30T17:46:12.545" v="71" actId="478"/>
          <ac:picMkLst>
            <pc:docMk/>
            <pc:sldMk cId="2645412869" sldId="312"/>
            <ac:picMk id="12" creationId="{BF1020F9-FCC1-4E1D-A124-765BF4EFDC87}"/>
          </ac:picMkLst>
        </pc:picChg>
        <pc:picChg chg="add mod">
          <ac:chgData name="Marco Minerva" userId="4af1190e2b3b463e" providerId="LiveId" clId="{3486B0DB-42BD-4D0B-9E6F-AB9045CD4016}" dt="2019-03-30T17:47:03.534" v="92" actId="1076"/>
          <ac:picMkLst>
            <pc:docMk/>
            <pc:sldMk cId="2645412869" sldId="312"/>
            <ac:picMk id="13" creationId="{EE2391BF-5181-4736-8571-A303D1584AB8}"/>
          </ac:picMkLst>
        </pc:picChg>
      </pc:sldChg>
      <pc:sldChg chg="modSp">
        <pc:chgData name="Marco Minerva" userId="4af1190e2b3b463e" providerId="LiveId" clId="{3486B0DB-42BD-4D0B-9E6F-AB9045CD4016}" dt="2019-04-15T16:34:23.479" v="5125" actId="255"/>
        <pc:sldMkLst>
          <pc:docMk/>
          <pc:sldMk cId="1279788301" sldId="1980"/>
        </pc:sldMkLst>
        <pc:spChg chg="mod">
          <ac:chgData name="Marco Minerva" userId="4af1190e2b3b463e" providerId="LiveId" clId="{3486B0DB-42BD-4D0B-9E6F-AB9045CD4016}" dt="2019-03-30T17:45:28.809" v="46" actId="20577"/>
          <ac:spMkLst>
            <pc:docMk/>
            <pc:sldMk cId="1279788301" sldId="1980"/>
            <ac:spMk id="4" creationId="{CEACFB23-537A-462D-BB4E-BFA971A569F3}"/>
          </ac:spMkLst>
        </pc:spChg>
        <pc:spChg chg="mod">
          <ac:chgData name="Marco Minerva" userId="4af1190e2b3b463e" providerId="LiveId" clId="{3486B0DB-42BD-4D0B-9E6F-AB9045CD4016}" dt="2019-04-15T16:34:23.479" v="5125" actId="255"/>
          <ac:spMkLst>
            <pc:docMk/>
            <pc:sldMk cId="1279788301" sldId="1980"/>
            <ac:spMk id="5" creationId="{CE360A7D-E54C-40C1-8443-D2A853B779D4}"/>
          </ac:spMkLst>
        </pc:spChg>
      </pc:sldChg>
      <pc:sldChg chg="modSp">
        <pc:chgData name="Marco Minerva" userId="4af1190e2b3b463e" providerId="LiveId" clId="{3486B0DB-42BD-4D0B-9E6F-AB9045CD4016}" dt="2019-04-05T09:12:34.783" v="623" actId="20577"/>
        <pc:sldMkLst>
          <pc:docMk/>
          <pc:sldMk cId="2804259875" sldId="1982"/>
        </pc:sldMkLst>
        <pc:spChg chg="mod">
          <ac:chgData name="Marco Minerva" userId="4af1190e2b3b463e" providerId="LiveId" clId="{3486B0DB-42BD-4D0B-9E6F-AB9045CD4016}" dt="2019-04-05T08:52:02.611" v="374" actId="20577"/>
          <ac:spMkLst>
            <pc:docMk/>
            <pc:sldMk cId="2804259875" sldId="1982"/>
            <ac:spMk id="4" creationId="{CEACFB23-537A-462D-BB4E-BFA971A569F3}"/>
          </ac:spMkLst>
        </pc:spChg>
        <pc:spChg chg="mod">
          <ac:chgData name="Marco Minerva" userId="4af1190e2b3b463e" providerId="LiveId" clId="{3486B0DB-42BD-4D0B-9E6F-AB9045CD4016}" dt="2019-04-05T09:12:34.783" v="623" actId="20577"/>
          <ac:spMkLst>
            <pc:docMk/>
            <pc:sldMk cId="2804259875" sldId="1982"/>
            <ac:spMk id="5" creationId="{CE360A7D-E54C-40C1-8443-D2A853B779D4}"/>
          </ac:spMkLst>
        </pc:spChg>
      </pc:sldChg>
      <pc:sldChg chg="delSp modSp">
        <pc:chgData name="Marco Minerva" userId="4af1190e2b3b463e" providerId="LiveId" clId="{3486B0DB-42BD-4D0B-9E6F-AB9045CD4016}" dt="2019-04-10T09:10:24.359" v="5072" actId="20577"/>
        <pc:sldMkLst>
          <pc:docMk/>
          <pc:sldMk cId="2107467903" sldId="1983"/>
        </pc:sldMkLst>
        <pc:spChg chg="mod">
          <ac:chgData name="Marco Minerva" userId="4af1190e2b3b463e" providerId="LiveId" clId="{3486B0DB-42BD-4D0B-9E6F-AB9045CD4016}" dt="2019-04-05T09:12:57.694" v="661" actId="20577"/>
          <ac:spMkLst>
            <pc:docMk/>
            <pc:sldMk cId="2107467903" sldId="1983"/>
            <ac:spMk id="4" creationId="{CEACFB23-537A-462D-BB4E-BFA971A569F3}"/>
          </ac:spMkLst>
        </pc:spChg>
        <pc:spChg chg="mod">
          <ac:chgData name="Marco Minerva" userId="4af1190e2b3b463e" providerId="LiveId" clId="{3486B0DB-42BD-4D0B-9E6F-AB9045CD4016}" dt="2019-04-10T09:10:24.359" v="5072" actId="20577"/>
          <ac:spMkLst>
            <pc:docMk/>
            <pc:sldMk cId="2107467903" sldId="1983"/>
            <ac:spMk id="5" creationId="{CE360A7D-E54C-40C1-8443-D2A853B779D4}"/>
          </ac:spMkLst>
        </pc:spChg>
        <pc:picChg chg="del">
          <ac:chgData name="Marco Minerva" userId="4af1190e2b3b463e" providerId="LiveId" clId="{3486B0DB-42BD-4D0B-9E6F-AB9045CD4016}" dt="2019-03-30T17:48:57.275" v="168" actId="478"/>
          <ac:picMkLst>
            <pc:docMk/>
            <pc:sldMk cId="2107467903" sldId="1983"/>
            <ac:picMk id="3" creationId="{A8B8C5A0-AF02-4B8C-9811-946ADB06335D}"/>
          </ac:picMkLst>
        </pc:picChg>
      </pc:sldChg>
      <pc:sldChg chg="addSp delSp modSp">
        <pc:chgData name="Marco Minerva" userId="4af1190e2b3b463e" providerId="LiveId" clId="{3486B0DB-42BD-4D0B-9E6F-AB9045CD4016}" dt="2019-03-30T17:48:46.624" v="167" actId="1076"/>
        <pc:sldMkLst>
          <pc:docMk/>
          <pc:sldMk cId="3621272218" sldId="1984"/>
        </pc:sldMkLst>
        <pc:spChg chg="mod">
          <ac:chgData name="Marco Minerva" userId="4af1190e2b3b463e" providerId="LiveId" clId="{3486B0DB-42BD-4D0B-9E6F-AB9045CD4016}" dt="2019-03-30T17:45:33.933" v="62" actId="20577"/>
          <ac:spMkLst>
            <pc:docMk/>
            <pc:sldMk cId="3621272218" sldId="1984"/>
            <ac:spMk id="4" creationId="{CEACFB23-537A-462D-BB4E-BFA971A569F3}"/>
          </ac:spMkLst>
        </pc:spChg>
        <pc:spChg chg="mod">
          <ac:chgData name="Marco Minerva" userId="4af1190e2b3b463e" providerId="LiveId" clId="{3486B0DB-42BD-4D0B-9E6F-AB9045CD4016}" dt="2019-03-30T17:45:43.313" v="66" actId="1076"/>
          <ac:spMkLst>
            <pc:docMk/>
            <pc:sldMk cId="3621272218" sldId="1984"/>
            <ac:spMk id="6" creationId="{19F7B96B-D659-4480-85EA-04CC4CDEF846}"/>
          </ac:spMkLst>
        </pc:spChg>
        <pc:spChg chg="del">
          <ac:chgData name="Marco Minerva" userId="4af1190e2b3b463e" providerId="LiveId" clId="{3486B0DB-42BD-4D0B-9E6F-AB9045CD4016}" dt="2019-03-30T17:48:40.705" v="164" actId="478"/>
          <ac:spMkLst>
            <pc:docMk/>
            <pc:sldMk cId="3621272218" sldId="1984"/>
            <ac:spMk id="9" creationId="{3F8303E8-02F1-48A9-883D-1B0308D37E2D}"/>
          </ac:spMkLst>
        </pc:spChg>
        <pc:picChg chg="del">
          <ac:chgData name="Marco Minerva" userId="4af1190e2b3b463e" providerId="LiveId" clId="{3486B0DB-42BD-4D0B-9E6F-AB9045CD4016}" dt="2019-03-30T17:48:41.322" v="165" actId="478"/>
          <ac:picMkLst>
            <pc:docMk/>
            <pc:sldMk cId="3621272218" sldId="1984"/>
            <ac:picMk id="8" creationId="{87B74464-2E9D-4815-B55C-A3CFEC8AA090}"/>
          </ac:picMkLst>
        </pc:picChg>
        <pc:picChg chg="add mod">
          <ac:chgData name="Marco Minerva" userId="4af1190e2b3b463e" providerId="LiveId" clId="{3486B0DB-42BD-4D0B-9E6F-AB9045CD4016}" dt="2019-03-30T17:48:46.624" v="167" actId="1076"/>
          <ac:picMkLst>
            <pc:docMk/>
            <pc:sldMk cId="3621272218" sldId="1984"/>
            <ac:picMk id="11" creationId="{854044C5-DC0E-4C41-8A8C-2D25A7BF012C}"/>
          </ac:picMkLst>
        </pc:picChg>
      </pc:sldChg>
      <pc:sldChg chg="addSp delSp modSp add delAnim modAnim">
        <pc:chgData name="Marco Minerva" userId="4af1190e2b3b463e" providerId="LiveId" clId="{3486B0DB-42BD-4D0B-9E6F-AB9045CD4016}" dt="2019-04-15T15:37:57.820" v="5080" actId="20577"/>
        <pc:sldMkLst>
          <pc:docMk/>
          <pc:sldMk cId="1897929342" sldId="1986"/>
        </pc:sldMkLst>
        <pc:spChg chg="del">
          <ac:chgData name="Marco Minerva" userId="4af1190e2b3b463e" providerId="LiveId" clId="{3486B0DB-42BD-4D0B-9E6F-AB9045CD4016}" dt="2019-04-05T10:22:44.015" v="2712" actId="478"/>
          <ac:spMkLst>
            <pc:docMk/>
            <pc:sldMk cId="1897929342" sldId="1986"/>
            <ac:spMk id="17" creationId="{00000000-0000-0000-0000-000000000000}"/>
          </ac:spMkLst>
        </pc:spChg>
        <pc:spChg chg="del">
          <ac:chgData name="Marco Minerva" userId="4af1190e2b3b463e" providerId="LiveId" clId="{3486B0DB-42BD-4D0B-9E6F-AB9045CD4016}" dt="2019-04-05T10:22:44.015" v="2712" actId="478"/>
          <ac:spMkLst>
            <pc:docMk/>
            <pc:sldMk cId="1897929342" sldId="1986"/>
            <ac:spMk id="25" creationId="{00000000-0000-0000-0000-000000000000}"/>
          </ac:spMkLst>
        </pc:spChg>
        <pc:spChg chg="del">
          <ac:chgData name="Marco Minerva" userId="4af1190e2b3b463e" providerId="LiveId" clId="{3486B0DB-42BD-4D0B-9E6F-AB9045CD4016}" dt="2019-04-05T10:22:44.015" v="2712" actId="478"/>
          <ac:spMkLst>
            <pc:docMk/>
            <pc:sldMk cId="1897929342" sldId="1986"/>
            <ac:spMk id="32" creationId="{00000000-0000-0000-0000-000000000000}"/>
          </ac:spMkLst>
        </pc:spChg>
        <pc:spChg chg="del">
          <ac:chgData name="Marco Minerva" userId="4af1190e2b3b463e" providerId="LiveId" clId="{3486B0DB-42BD-4D0B-9E6F-AB9045CD4016}" dt="2019-04-05T10:22:44.015" v="2712" actId="478"/>
          <ac:spMkLst>
            <pc:docMk/>
            <pc:sldMk cId="1897929342" sldId="1986"/>
            <ac:spMk id="33" creationId="{00000000-0000-0000-0000-000000000000}"/>
          </ac:spMkLst>
        </pc:spChg>
        <pc:spChg chg="mod">
          <ac:chgData name="Marco Minerva" userId="4af1190e2b3b463e" providerId="LiveId" clId="{3486B0DB-42BD-4D0B-9E6F-AB9045CD4016}" dt="2019-04-05T09:37:19.504" v="1367" actId="20577"/>
          <ac:spMkLst>
            <pc:docMk/>
            <pc:sldMk cId="1897929342" sldId="1986"/>
            <ac:spMk id="38" creationId="{F0BD045F-0E9F-4AC6-A470-607F4205B1F1}"/>
          </ac:spMkLst>
        </pc:spChg>
        <pc:spChg chg="mod">
          <ac:chgData name="Marco Minerva" userId="4af1190e2b3b463e" providerId="LiveId" clId="{3486B0DB-42BD-4D0B-9E6F-AB9045CD4016}" dt="2019-04-15T15:37:57.820" v="5080" actId="20577"/>
          <ac:spMkLst>
            <pc:docMk/>
            <pc:sldMk cId="1897929342" sldId="1986"/>
            <ac:spMk id="39" creationId="{C27978D5-8DA6-4A67-8ECC-C69633022F2D}"/>
          </ac:spMkLst>
        </pc:spChg>
        <pc:spChg chg="add del mod">
          <ac:chgData name="Marco Minerva" userId="4af1190e2b3b463e" providerId="LiveId" clId="{3486B0DB-42BD-4D0B-9E6F-AB9045CD4016}" dt="2019-04-05T10:22:52.468" v="2716"/>
          <ac:spMkLst>
            <pc:docMk/>
            <pc:sldMk cId="1897929342" sldId="1986"/>
            <ac:spMk id="49" creationId="{35263976-6856-4A63-A456-0E1DCFCA3259}"/>
          </ac:spMkLst>
        </pc:spChg>
        <pc:spChg chg="add del mod">
          <ac:chgData name="Marco Minerva" userId="4af1190e2b3b463e" providerId="LiveId" clId="{3486B0DB-42BD-4D0B-9E6F-AB9045CD4016}" dt="2019-04-05T10:22:52.468" v="2716"/>
          <ac:spMkLst>
            <pc:docMk/>
            <pc:sldMk cId="1897929342" sldId="1986"/>
            <ac:spMk id="57" creationId="{2C377B36-1AEB-4BBF-BD3A-83C82C830C86}"/>
          </ac:spMkLst>
        </pc:spChg>
        <pc:spChg chg="add del mod">
          <ac:chgData name="Marco Minerva" userId="4af1190e2b3b463e" providerId="LiveId" clId="{3486B0DB-42BD-4D0B-9E6F-AB9045CD4016}" dt="2019-04-05T10:22:52.468" v="2716"/>
          <ac:spMkLst>
            <pc:docMk/>
            <pc:sldMk cId="1897929342" sldId="1986"/>
            <ac:spMk id="64" creationId="{81C441A5-892F-4D25-98EF-719D94E95A34}"/>
          </ac:spMkLst>
        </pc:spChg>
        <pc:spChg chg="add del mod">
          <ac:chgData name="Marco Minerva" userId="4af1190e2b3b463e" providerId="LiveId" clId="{3486B0DB-42BD-4D0B-9E6F-AB9045CD4016}" dt="2019-04-05T10:22:52.468" v="2716"/>
          <ac:spMkLst>
            <pc:docMk/>
            <pc:sldMk cId="1897929342" sldId="1986"/>
            <ac:spMk id="65" creationId="{ECB5273E-9D71-4D56-9A08-8F201E8A4714}"/>
          </ac:spMkLst>
        </pc:spChg>
        <pc:spChg chg="add mod">
          <ac:chgData name="Marco Minerva" userId="4af1190e2b3b463e" providerId="LiveId" clId="{3486B0DB-42BD-4D0B-9E6F-AB9045CD4016}" dt="2019-04-05T10:32:37.211" v="2930" actId="1076"/>
          <ac:spMkLst>
            <pc:docMk/>
            <pc:sldMk cId="1897929342" sldId="1986"/>
            <ac:spMk id="79" creationId="{A6FAA97F-2D0F-48BF-9A79-9CD7485C537D}"/>
          </ac:spMkLst>
        </pc:spChg>
        <pc:spChg chg="add mod">
          <ac:chgData name="Marco Minerva" userId="4af1190e2b3b463e" providerId="LiveId" clId="{3486B0DB-42BD-4D0B-9E6F-AB9045CD4016}" dt="2019-04-05T10:32:37.211" v="2930" actId="1076"/>
          <ac:spMkLst>
            <pc:docMk/>
            <pc:sldMk cId="1897929342" sldId="1986"/>
            <ac:spMk id="87" creationId="{E59202B0-968F-4982-B4B8-B9A5534B8A5F}"/>
          </ac:spMkLst>
        </pc:spChg>
        <pc:spChg chg="add mod">
          <ac:chgData name="Marco Minerva" userId="4af1190e2b3b463e" providerId="LiveId" clId="{3486B0DB-42BD-4D0B-9E6F-AB9045CD4016}" dt="2019-04-05T10:32:37.211" v="2930" actId="1076"/>
          <ac:spMkLst>
            <pc:docMk/>
            <pc:sldMk cId="1897929342" sldId="1986"/>
            <ac:spMk id="94" creationId="{50B77D02-1478-43DC-884A-158238AC9B33}"/>
          </ac:spMkLst>
        </pc:spChg>
        <pc:spChg chg="add mod">
          <ac:chgData name="Marco Minerva" userId="4af1190e2b3b463e" providerId="LiveId" clId="{3486B0DB-42BD-4D0B-9E6F-AB9045CD4016}" dt="2019-04-05T10:32:37.211" v="2930" actId="1076"/>
          <ac:spMkLst>
            <pc:docMk/>
            <pc:sldMk cId="1897929342" sldId="1986"/>
            <ac:spMk id="95" creationId="{FE82D619-26BF-4C24-BDF2-495E3486D345}"/>
          </ac:spMkLst>
        </pc:spChg>
        <pc:grpChg chg="del">
          <ac:chgData name="Marco Minerva" userId="4af1190e2b3b463e" providerId="LiveId" clId="{3486B0DB-42BD-4D0B-9E6F-AB9045CD4016}" dt="2019-04-05T10:22:44.015" v="2712" actId="478"/>
          <ac:grpSpMkLst>
            <pc:docMk/>
            <pc:sldMk cId="1897929342" sldId="1986"/>
            <ac:grpSpMk id="4" creationId="{00000000-0000-0000-0000-000000000000}"/>
          </ac:grpSpMkLst>
        </pc:grpChg>
        <pc:grpChg chg="del">
          <ac:chgData name="Marco Minerva" userId="4af1190e2b3b463e" providerId="LiveId" clId="{3486B0DB-42BD-4D0B-9E6F-AB9045CD4016}" dt="2019-04-05T10:22:44.015" v="2712" actId="478"/>
          <ac:grpSpMkLst>
            <pc:docMk/>
            <pc:sldMk cId="1897929342" sldId="1986"/>
            <ac:grpSpMk id="7" creationId="{00000000-0000-0000-0000-000000000000}"/>
          </ac:grpSpMkLst>
        </pc:grpChg>
        <pc:grpChg chg="del">
          <ac:chgData name="Marco Minerva" userId="4af1190e2b3b463e" providerId="LiveId" clId="{3486B0DB-42BD-4D0B-9E6F-AB9045CD4016}" dt="2019-04-05T10:22:44.015" v="2712" actId="478"/>
          <ac:grpSpMkLst>
            <pc:docMk/>
            <pc:sldMk cId="1897929342" sldId="1986"/>
            <ac:grpSpMk id="12" creationId="{00000000-0000-0000-0000-000000000000}"/>
          </ac:grpSpMkLst>
        </pc:grpChg>
        <pc:grpChg chg="del">
          <ac:chgData name="Marco Minerva" userId="4af1190e2b3b463e" providerId="LiveId" clId="{3486B0DB-42BD-4D0B-9E6F-AB9045CD4016}" dt="2019-04-05T10:22:44.015" v="2712" actId="478"/>
          <ac:grpSpMkLst>
            <pc:docMk/>
            <pc:sldMk cId="1897929342" sldId="1986"/>
            <ac:grpSpMk id="18" creationId="{00000000-0000-0000-0000-000000000000}"/>
          </ac:grpSpMkLst>
        </pc:grpChg>
        <pc:grpChg chg="del">
          <ac:chgData name="Marco Minerva" userId="4af1190e2b3b463e" providerId="LiveId" clId="{3486B0DB-42BD-4D0B-9E6F-AB9045CD4016}" dt="2019-04-05T10:22:44.015" v="2712" actId="478"/>
          <ac:grpSpMkLst>
            <pc:docMk/>
            <pc:sldMk cId="1897929342" sldId="1986"/>
            <ac:grpSpMk id="21" creationId="{00000000-0000-0000-0000-000000000000}"/>
          </ac:grpSpMkLst>
        </pc:grpChg>
        <pc:grpChg chg="del">
          <ac:chgData name="Marco Minerva" userId="4af1190e2b3b463e" providerId="LiveId" clId="{3486B0DB-42BD-4D0B-9E6F-AB9045CD4016}" dt="2019-04-05T10:22:44.015" v="2712" actId="478"/>
          <ac:grpSpMkLst>
            <pc:docMk/>
            <pc:sldMk cId="1897929342" sldId="1986"/>
            <ac:grpSpMk id="26" creationId="{00000000-0000-0000-0000-000000000000}"/>
          </ac:grpSpMkLst>
        </pc:grpChg>
        <pc:grpChg chg="add del mod">
          <ac:chgData name="Marco Minerva" userId="4af1190e2b3b463e" providerId="LiveId" clId="{3486B0DB-42BD-4D0B-9E6F-AB9045CD4016}" dt="2019-04-05T10:22:52.468" v="2716"/>
          <ac:grpSpMkLst>
            <pc:docMk/>
            <pc:sldMk cId="1897929342" sldId="1986"/>
            <ac:grpSpMk id="34" creationId="{6F785161-52C8-40FB-A38D-DCB715CF8DDA}"/>
          </ac:grpSpMkLst>
        </pc:grpChg>
        <pc:grpChg chg="add del mod">
          <ac:chgData name="Marco Minerva" userId="4af1190e2b3b463e" providerId="LiveId" clId="{3486B0DB-42BD-4D0B-9E6F-AB9045CD4016}" dt="2019-04-05T10:22:52.468" v="2716"/>
          <ac:grpSpMkLst>
            <pc:docMk/>
            <pc:sldMk cId="1897929342" sldId="1986"/>
            <ac:grpSpMk id="37" creationId="{02BDAECD-2BF9-47AA-8688-D153F1A165E8}"/>
          </ac:grpSpMkLst>
        </pc:grpChg>
        <pc:grpChg chg="add del mod">
          <ac:chgData name="Marco Minerva" userId="4af1190e2b3b463e" providerId="LiveId" clId="{3486B0DB-42BD-4D0B-9E6F-AB9045CD4016}" dt="2019-04-05T10:22:52.468" v="2716"/>
          <ac:grpSpMkLst>
            <pc:docMk/>
            <pc:sldMk cId="1897929342" sldId="1986"/>
            <ac:grpSpMk id="44" creationId="{26626CF9-3778-4AB8-9FA8-2DE69B3EB7A4}"/>
          </ac:grpSpMkLst>
        </pc:grpChg>
        <pc:grpChg chg="add del mod">
          <ac:chgData name="Marco Minerva" userId="4af1190e2b3b463e" providerId="LiveId" clId="{3486B0DB-42BD-4D0B-9E6F-AB9045CD4016}" dt="2019-04-05T10:22:52.468" v="2716"/>
          <ac:grpSpMkLst>
            <pc:docMk/>
            <pc:sldMk cId="1897929342" sldId="1986"/>
            <ac:grpSpMk id="50" creationId="{D57D5AB4-9D91-4D39-8618-6E6AF6E20B80}"/>
          </ac:grpSpMkLst>
        </pc:grpChg>
        <pc:grpChg chg="add del mod">
          <ac:chgData name="Marco Minerva" userId="4af1190e2b3b463e" providerId="LiveId" clId="{3486B0DB-42BD-4D0B-9E6F-AB9045CD4016}" dt="2019-04-05T10:22:52.468" v="2716"/>
          <ac:grpSpMkLst>
            <pc:docMk/>
            <pc:sldMk cId="1897929342" sldId="1986"/>
            <ac:grpSpMk id="53" creationId="{8CD9B534-194C-437E-B607-D0E273BC03D4}"/>
          </ac:grpSpMkLst>
        </pc:grpChg>
        <pc:grpChg chg="add del mod">
          <ac:chgData name="Marco Minerva" userId="4af1190e2b3b463e" providerId="LiveId" clId="{3486B0DB-42BD-4D0B-9E6F-AB9045CD4016}" dt="2019-04-05T10:22:52.468" v="2716"/>
          <ac:grpSpMkLst>
            <pc:docMk/>
            <pc:sldMk cId="1897929342" sldId="1986"/>
            <ac:grpSpMk id="58" creationId="{EAACEE01-DCF6-4F9F-BF36-6FEA4DC084F1}"/>
          </ac:grpSpMkLst>
        </pc:grpChg>
        <pc:grpChg chg="add mod">
          <ac:chgData name="Marco Minerva" userId="4af1190e2b3b463e" providerId="LiveId" clId="{3486B0DB-42BD-4D0B-9E6F-AB9045CD4016}" dt="2019-04-05T10:32:37.211" v="2930" actId="1076"/>
          <ac:grpSpMkLst>
            <pc:docMk/>
            <pc:sldMk cId="1897929342" sldId="1986"/>
            <ac:grpSpMk id="66" creationId="{AD679CFA-8AF1-49F8-BF52-EB35FA39EEF3}"/>
          </ac:grpSpMkLst>
        </pc:grpChg>
        <pc:grpChg chg="add mod">
          <ac:chgData name="Marco Minerva" userId="4af1190e2b3b463e" providerId="LiveId" clId="{3486B0DB-42BD-4D0B-9E6F-AB9045CD4016}" dt="2019-04-05T10:32:37.211" v="2930" actId="1076"/>
          <ac:grpSpMkLst>
            <pc:docMk/>
            <pc:sldMk cId="1897929342" sldId="1986"/>
            <ac:grpSpMk id="69" creationId="{F08331F8-CC3E-4B86-9362-CB7798FB5362}"/>
          </ac:grpSpMkLst>
        </pc:grpChg>
        <pc:grpChg chg="add mod">
          <ac:chgData name="Marco Minerva" userId="4af1190e2b3b463e" providerId="LiveId" clId="{3486B0DB-42BD-4D0B-9E6F-AB9045CD4016}" dt="2019-04-05T10:32:37.211" v="2930" actId="1076"/>
          <ac:grpSpMkLst>
            <pc:docMk/>
            <pc:sldMk cId="1897929342" sldId="1986"/>
            <ac:grpSpMk id="74" creationId="{4D014810-DAA0-4733-AF40-4F342D3C7C27}"/>
          </ac:grpSpMkLst>
        </pc:grpChg>
        <pc:grpChg chg="add mod">
          <ac:chgData name="Marco Minerva" userId="4af1190e2b3b463e" providerId="LiveId" clId="{3486B0DB-42BD-4D0B-9E6F-AB9045CD4016}" dt="2019-04-05T10:32:37.211" v="2930" actId="1076"/>
          <ac:grpSpMkLst>
            <pc:docMk/>
            <pc:sldMk cId="1897929342" sldId="1986"/>
            <ac:grpSpMk id="80" creationId="{CB00AF67-978B-4B24-A692-61B655ECC9B2}"/>
          </ac:grpSpMkLst>
        </pc:grpChg>
        <pc:grpChg chg="add mod">
          <ac:chgData name="Marco Minerva" userId="4af1190e2b3b463e" providerId="LiveId" clId="{3486B0DB-42BD-4D0B-9E6F-AB9045CD4016}" dt="2019-04-05T10:32:37.211" v="2930" actId="1076"/>
          <ac:grpSpMkLst>
            <pc:docMk/>
            <pc:sldMk cId="1897929342" sldId="1986"/>
            <ac:grpSpMk id="83" creationId="{92453775-FE48-434B-8A0D-626BB9E3030B}"/>
          </ac:grpSpMkLst>
        </pc:grpChg>
        <pc:grpChg chg="add mod">
          <ac:chgData name="Marco Minerva" userId="4af1190e2b3b463e" providerId="LiveId" clId="{3486B0DB-42BD-4D0B-9E6F-AB9045CD4016}" dt="2019-04-05T10:32:37.211" v="2930" actId="1076"/>
          <ac:grpSpMkLst>
            <pc:docMk/>
            <pc:sldMk cId="1897929342" sldId="1986"/>
            <ac:grpSpMk id="88" creationId="{CF3CB521-5812-43ED-A6F9-9640DBD66492}"/>
          </ac:grpSpMkLst>
        </pc:grpChg>
        <pc:cxnChg chg="del">
          <ac:chgData name="Marco Minerva" userId="4af1190e2b3b463e" providerId="LiveId" clId="{3486B0DB-42BD-4D0B-9E6F-AB9045CD4016}" dt="2019-04-05T10:22:44.015" v="2712" actId="478"/>
          <ac:cxnSpMkLst>
            <pc:docMk/>
            <pc:sldMk cId="1897929342" sldId="1986"/>
            <ac:cxnSpMk id="10" creationId="{00000000-0000-0000-0000-000000000000}"/>
          </ac:cxnSpMkLst>
        </pc:cxnChg>
        <pc:cxnChg chg="del">
          <ac:chgData name="Marco Minerva" userId="4af1190e2b3b463e" providerId="LiveId" clId="{3486B0DB-42BD-4D0B-9E6F-AB9045CD4016}" dt="2019-04-05T10:22:44.015" v="2712" actId="478"/>
          <ac:cxnSpMkLst>
            <pc:docMk/>
            <pc:sldMk cId="1897929342" sldId="1986"/>
            <ac:cxnSpMk id="11" creationId="{00000000-0000-0000-0000-000000000000}"/>
          </ac:cxnSpMkLst>
        </pc:cxnChg>
        <pc:cxnChg chg="add del mod">
          <ac:chgData name="Marco Minerva" userId="4af1190e2b3b463e" providerId="LiveId" clId="{3486B0DB-42BD-4D0B-9E6F-AB9045CD4016}" dt="2019-04-05T10:22:52.468" v="2716"/>
          <ac:cxnSpMkLst>
            <pc:docMk/>
            <pc:sldMk cId="1897929342" sldId="1986"/>
            <ac:cxnSpMk id="42" creationId="{5A941353-4F56-4CAF-864D-C032E3E2026F}"/>
          </ac:cxnSpMkLst>
        </pc:cxnChg>
        <pc:cxnChg chg="add del mod">
          <ac:chgData name="Marco Minerva" userId="4af1190e2b3b463e" providerId="LiveId" clId="{3486B0DB-42BD-4D0B-9E6F-AB9045CD4016}" dt="2019-04-05T10:22:52.468" v="2716"/>
          <ac:cxnSpMkLst>
            <pc:docMk/>
            <pc:sldMk cId="1897929342" sldId="1986"/>
            <ac:cxnSpMk id="43" creationId="{76015F5A-ACE7-448B-8EC8-0957222771D7}"/>
          </ac:cxnSpMkLst>
        </pc:cxnChg>
        <pc:cxnChg chg="add mod">
          <ac:chgData name="Marco Minerva" userId="4af1190e2b3b463e" providerId="LiveId" clId="{3486B0DB-42BD-4D0B-9E6F-AB9045CD4016}" dt="2019-04-05T10:32:37.211" v="2930" actId="1076"/>
          <ac:cxnSpMkLst>
            <pc:docMk/>
            <pc:sldMk cId="1897929342" sldId="1986"/>
            <ac:cxnSpMk id="72" creationId="{C3E377D4-B845-409B-B224-E9A9D76B5FA4}"/>
          </ac:cxnSpMkLst>
        </pc:cxnChg>
        <pc:cxnChg chg="add mod">
          <ac:chgData name="Marco Minerva" userId="4af1190e2b3b463e" providerId="LiveId" clId="{3486B0DB-42BD-4D0B-9E6F-AB9045CD4016}" dt="2019-04-05T10:32:37.211" v="2930" actId="1076"/>
          <ac:cxnSpMkLst>
            <pc:docMk/>
            <pc:sldMk cId="1897929342" sldId="1986"/>
            <ac:cxnSpMk id="73" creationId="{518ED434-D45E-4DC4-960E-8EF5A71E9819}"/>
          </ac:cxnSpMkLst>
        </pc:cxnChg>
      </pc:sldChg>
      <pc:sldChg chg="modSp add">
        <pc:chgData name="Marco Minerva" userId="4af1190e2b3b463e" providerId="LiveId" clId="{3486B0DB-42BD-4D0B-9E6F-AB9045CD4016}" dt="2019-04-05T10:08:23.769" v="2284" actId="255"/>
        <pc:sldMkLst>
          <pc:docMk/>
          <pc:sldMk cId="2437631839" sldId="1987"/>
        </pc:sldMkLst>
        <pc:spChg chg="mod">
          <ac:chgData name="Marco Minerva" userId="4af1190e2b3b463e" providerId="LiveId" clId="{3486B0DB-42BD-4D0B-9E6F-AB9045CD4016}" dt="2019-04-05T10:08:23.769" v="2284" actId="255"/>
          <ac:spMkLst>
            <pc:docMk/>
            <pc:sldMk cId="2437631839" sldId="1987"/>
            <ac:spMk id="2" creationId="{C239F0E7-A0A8-4543-83F1-1B7A254BFEB7}"/>
          </ac:spMkLst>
        </pc:spChg>
      </pc:sldChg>
      <pc:sldChg chg="modSp add">
        <pc:chgData name="Marco Minerva" userId="4af1190e2b3b463e" providerId="LiveId" clId="{3486B0DB-42BD-4D0B-9E6F-AB9045CD4016}" dt="2019-04-05T09:59:47.170" v="2150" actId="20577"/>
        <pc:sldMkLst>
          <pc:docMk/>
          <pc:sldMk cId="432510897" sldId="1988"/>
        </pc:sldMkLst>
        <pc:spChg chg="mod">
          <ac:chgData name="Marco Minerva" userId="4af1190e2b3b463e" providerId="LiveId" clId="{3486B0DB-42BD-4D0B-9E6F-AB9045CD4016}" dt="2019-04-05T09:58:39.875" v="1903" actId="20577"/>
          <ac:spMkLst>
            <pc:docMk/>
            <pc:sldMk cId="432510897" sldId="1988"/>
            <ac:spMk id="38" creationId="{F0BD045F-0E9F-4AC6-A470-607F4205B1F1}"/>
          </ac:spMkLst>
        </pc:spChg>
        <pc:spChg chg="mod">
          <ac:chgData name="Marco Minerva" userId="4af1190e2b3b463e" providerId="LiveId" clId="{3486B0DB-42BD-4D0B-9E6F-AB9045CD4016}" dt="2019-04-05T09:59:47.170" v="2150" actId="20577"/>
          <ac:spMkLst>
            <pc:docMk/>
            <pc:sldMk cId="432510897" sldId="1988"/>
            <ac:spMk id="39" creationId="{C27978D5-8DA6-4A67-8ECC-C69633022F2D}"/>
          </ac:spMkLst>
        </pc:spChg>
      </pc:sldChg>
      <pc:sldChg chg="modSp add modAnim">
        <pc:chgData name="Marco Minerva" userId="4af1190e2b3b463e" providerId="LiveId" clId="{3486B0DB-42BD-4D0B-9E6F-AB9045CD4016}" dt="2019-04-18T09:00:27.237" v="5243" actId="20577"/>
        <pc:sldMkLst>
          <pc:docMk/>
          <pc:sldMk cId="832187886" sldId="1989"/>
        </pc:sldMkLst>
        <pc:spChg chg="mod">
          <ac:chgData name="Marco Minerva" userId="4af1190e2b3b463e" providerId="LiveId" clId="{3486B0DB-42BD-4D0B-9E6F-AB9045CD4016}" dt="2019-04-05T10:00:12.922" v="2203" actId="20577"/>
          <ac:spMkLst>
            <pc:docMk/>
            <pc:sldMk cId="832187886" sldId="1989"/>
            <ac:spMk id="38" creationId="{F0BD045F-0E9F-4AC6-A470-607F4205B1F1}"/>
          </ac:spMkLst>
        </pc:spChg>
        <pc:spChg chg="mod">
          <ac:chgData name="Marco Minerva" userId="4af1190e2b3b463e" providerId="LiveId" clId="{3486B0DB-42BD-4D0B-9E6F-AB9045CD4016}" dt="2019-04-18T09:00:27.237" v="5243" actId="20577"/>
          <ac:spMkLst>
            <pc:docMk/>
            <pc:sldMk cId="832187886" sldId="1989"/>
            <ac:spMk id="39" creationId="{C27978D5-8DA6-4A67-8ECC-C69633022F2D}"/>
          </ac:spMkLst>
        </pc:spChg>
      </pc:sldChg>
      <pc:sldChg chg="modSp add">
        <pc:chgData name="Marco Minerva" userId="4af1190e2b3b463e" providerId="LiveId" clId="{3486B0DB-42BD-4D0B-9E6F-AB9045CD4016}" dt="2019-04-05T10:08:16.489" v="2283" actId="255"/>
        <pc:sldMkLst>
          <pc:docMk/>
          <pc:sldMk cId="2256412964" sldId="1990"/>
        </pc:sldMkLst>
        <pc:spChg chg="mod">
          <ac:chgData name="Marco Minerva" userId="4af1190e2b3b463e" providerId="LiveId" clId="{3486B0DB-42BD-4D0B-9E6F-AB9045CD4016}" dt="2019-04-05T10:08:16.489" v="2283" actId="255"/>
          <ac:spMkLst>
            <pc:docMk/>
            <pc:sldMk cId="2256412964" sldId="1990"/>
            <ac:spMk id="2" creationId="{C239F0E7-A0A8-4543-83F1-1B7A254BFEB7}"/>
          </ac:spMkLst>
        </pc:spChg>
      </pc:sldChg>
      <pc:sldChg chg="modSp add modAnim">
        <pc:chgData name="Marco Minerva" userId="4af1190e2b3b463e" providerId="LiveId" clId="{3486B0DB-42BD-4D0B-9E6F-AB9045CD4016}" dt="2019-04-05T10:59:32.461" v="3807"/>
        <pc:sldMkLst>
          <pc:docMk/>
          <pc:sldMk cId="1856336361" sldId="1991"/>
        </pc:sldMkLst>
        <pc:spChg chg="mod">
          <ac:chgData name="Marco Minerva" userId="4af1190e2b3b463e" providerId="LiveId" clId="{3486B0DB-42BD-4D0B-9E6F-AB9045CD4016}" dt="2019-04-05T10:08:42.856" v="2307" actId="20577"/>
          <ac:spMkLst>
            <pc:docMk/>
            <pc:sldMk cId="1856336361" sldId="1991"/>
            <ac:spMk id="38" creationId="{F0BD045F-0E9F-4AC6-A470-607F4205B1F1}"/>
          </ac:spMkLst>
        </pc:spChg>
        <pc:spChg chg="mod">
          <ac:chgData name="Marco Minerva" userId="4af1190e2b3b463e" providerId="LiveId" clId="{3486B0DB-42BD-4D0B-9E6F-AB9045CD4016}" dt="2019-04-05T10:29:36.437" v="2845" actId="20577"/>
          <ac:spMkLst>
            <pc:docMk/>
            <pc:sldMk cId="1856336361" sldId="1991"/>
            <ac:spMk id="39" creationId="{C27978D5-8DA6-4A67-8ECC-C69633022F2D}"/>
          </ac:spMkLst>
        </pc:spChg>
      </pc:sldChg>
      <pc:sldChg chg="addSp delSp modSp add modAnim">
        <pc:chgData name="Marco Minerva" userId="4af1190e2b3b463e" providerId="LiveId" clId="{3486B0DB-42BD-4D0B-9E6F-AB9045CD4016}" dt="2019-04-05T11:00:06.112" v="3810"/>
        <pc:sldMkLst>
          <pc:docMk/>
          <pc:sldMk cId="3738605437" sldId="1992"/>
        </pc:sldMkLst>
        <pc:spChg chg="mod">
          <ac:chgData name="Marco Minerva" userId="4af1190e2b3b463e" providerId="LiveId" clId="{3486B0DB-42BD-4D0B-9E6F-AB9045CD4016}" dt="2019-04-05T10:30:01.500" v="2867" actId="20577"/>
          <ac:spMkLst>
            <pc:docMk/>
            <pc:sldMk cId="3738605437" sldId="1992"/>
            <ac:spMk id="38" creationId="{F0BD045F-0E9F-4AC6-A470-607F4205B1F1}"/>
          </ac:spMkLst>
        </pc:spChg>
        <pc:spChg chg="mod">
          <ac:chgData name="Marco Minerva" userId="4af1190e2b3b463e" providerId="LiveId" clId="{3486B0DB-42BD-4D0B-9E6F-AB9045CD4016}" dt="2019-04-05T10:45:11.394" v="3287" actId="6549"/>
          <ac:spMkLst>
            <pc:docMk/>
            <pc:sldMk cId="3738605437" sldId="1992"/>
            <ac:spMk id="39" creationId="{C27978D5-8DA6-4A67-8ECC-C69633022F2D}"/>
          </ac:spMkLst>
        </pc:spChg>
        <pc:picChg chg="add del mod">
          <ac:chgData name="Marco Minerva" userId="4af1190e2b3b463e" providerId="LiveId" clId="{3486B0DB-42BD-4D0B-9E6F-AB9045CD4016}" dt="2019-04-05T10:45:27.503" v="3291" actId="1076"/>
          <ac:picMkLst>
            <pc:docMk/>
            <pc:sldMk cId="3738605437" sldId="1992"/>
            <ac:picMk id="3" creationId="{BE32DE61-1AA3-4DDD-A355-36627F91A224}"/>
          </ac:picMkLst>
        </pc:picChg>
        <pc:picChg chg="add del">
          <ac:chgData name="Marco Minerva" userId="4af1190e2b3b463e" providerId="LiveId" clId="{3486B0DB-42BD-4D0B-9E6F-AB9045CD4016}" dt="2019-04-05T10:45:31.663" v="3293"/>
          <ac:picMkLst>
            <pc:docMk/>
            <pc:sldMk cId="3738605437" sldId="1992"/>
            <ac:picMk id="6" creationId="{BFEF5E35-3079-4B62-A36A-0869E90F780C}"/>
          </ac:picMkLst>
        </pc:picChg>
      </pc:sldChg>
      <pc:sldChg chg="delSp modSp add modAnim">
        <pc:chgData name="Marco Minerva" userId="4af1190e2b3b463e" providerId="LiveId" clId="{3486B0DB-42BD-4D0B-9E6F-AB9045CD4016}" dt="2019-04-05T11:00:17.004" v="3811"/>
        <pc:sldMkLst>
          <pc:docMk/>
          <pc:sldMk cId="377531493" sldId="1993"/>
        </pc:sldMkLst>
        <pc:spChg chg="mod">
          <ac:chgData name="Marco Minerva" userId="4af1190e2b3b463e" providerId="LiveId" clId="{3486B0DB-42BD-4D0B-9E6F-AB9045CD4016}" dt="2019-04-05T10:45:55.079" v="3307" actId="20577"/>
          <ac:spMkLst>
            <pc:docMk/>
            <pc:sldMk cId="377531493" sldId="1993"/>
            <ac:spMk id="38" creationId="{F0BD045F-0E9F-4AC6-A470-607F4205B1F1}"/>
          </ac:spMkLst>
        </pc:spChg>
        <pc:spChg chg="mod">
          <ac:chgData name="Marco Minerva" userId="4af1190e2b3b463e" providerId="LiveId" clId="{3486B0DB-42BD-4D0B-9E6F-AB9045CD4016}" dt="2019-04-05T10:57:21.886" v="3753" actId="20577"/>
          <ac:spMkLst>
            <pc:docMk/>
            <pc:sldMk cId="377531493" sldId="1993"/>
            <ac:spMk id="39" creationId="{C27978D5-8DA6-4A67-8ECC-C69633022F2D}"/>
          </ac:spMkLst>
        </pc:spChg>
        <pc:picChg chg="del">
          <ac:chgData name="Marco Minerva" userId="4af1190e2b3b463e" providerId="LiveId" clId="{3486B0DB-42BD-4D0B-9E6F-AB9045CD4016}" dt="2019-04-05T10:46:06.183" v="3340" actId="478"/>
          <ac:picMkLst>
            <pc:docMk/>
            <pc:sldMk cId="377531493" sldId="1993"/>
            <ac:picMk id="3" creationId="{BE32DE61-1AA3-4DDD-A355-36627F91A224}"/>
          </ac:picMkLst>
        </pc:picChg>
      </pc:sldChg>
      <pc:sldChg chg="modSp add">
        <pc:chgData name="Marco Minerva" userId="4af1190e2b3b463e" providerId="LiveId" clId="{3486B0DB-42BD-4D0B-9E6F-AB9045CD4016}" dt="2019-04-05T10:57:57.164" v="3800" actId="20577"/>
        <pc:sldMkLst>
          <pc:docMk/>
          <pc:sldMk cId="3528682975" sldId="1994"/>
        </pc:sldMkLst>
        <pc:spChg chg="mod">
          <ac:chgData name="Marco Minerva" userId="4af1190e2b3b463e" providerId="LiveId" clId="{3486B0DB-42BD-4D0B-9E6F-AB9045CD4016}" dt="2019-04-05T10:57:57.164" v="3800" actId="20577"/>
          <ac:spMkLst>
            <pc:docMk/>
            <pc:sldMk cId="3528682975" sldId="1994"/>
            <ac:spMk id="2" creationId="{C239F0E7-A0A8-4543-83F1-1B7A254BFEB7}"/>
          </ac:spMkLst>
        </pc:spChg>
      </pc:sldChg>
      <pc:sldChg chg="modSp add ord modAnim">
        <pc:chgData name="Marco Minerva" userId="4af1190e2b3b463e" providerId="LiveId" clId="{3486B0DB-42BD-4D0B-9E6F-AB9045CD4016}" dt="2019-04-15T15:43:23.135" v="5115" actId="20577"/>
        <pc:sldMkLst>
          <pc:docMk/>
          <pc:sldMk cId="2752419930" sldId="1995"/>
        </pc:sldMkLst>
        <pc:spChg chg="mod">
          <ac:chgData name="Marco Minerva" userId="4af1190e2b3b463e" providerId="LiveId" clId="{3486B0DB-42BD-4D0B-9E6F-AB9045CD4016}" dt="2019-04-05T11:03:18.359" v="3827" actId="20577"/>
          <ac:spMkLst>
            <pc:docMk/>
            <pc:sldMk cId="2752419930" sldId="1995"/>
            <ac:spMk id="38" creationId="{F0BD045F-0E9F-4AC6-A470-607F4205B1F1}"/>
          </ac:spMkLst>
        </pc:spChg>
        <pc:spChg chg="mod">
          <ac:chgData name="Marco Minerva" userId="4af1190e2b3b463e" providerId="LiveId" clId="{3486B0DB-42BD-4D0B-9E6F-AB9045CD4016}" dt="2019-04-15T15:43:23.135" v="5115" actId="20577"/>
          <ac:spMkLst>
            <pc:docMk/>
            <pc:sldMk cId="2752419930" sldId="1995"/>
            <ac:spMk id="39" creationId="{C27978D5-8DA6-4A67-8ECC-C69633022F2D}"/>
          </ac:spMkLst>
        </pc:spChg>
      </pc:sldChg>
      <pc:sldChg chg="addSp modSp add">
        <pc:chgData name="Marco Minerva" userId="4af1190e2b3b463e" providerId="LiveId" clId="{3486B0DB-42BD-4D0B-9E6F-AB9045CD4016}" dt="2019-04-18T08:59:29.526" v="5126" actId="1076"/>
        <pc:sldMkLst>
          <pc:docMk/>
          <pc:sldMk cId="2205350117" sldId="1996"/>
        </pc:sldMkLst>
        <pc:spChg chg="mod">
          <ac:chgData name="Marco Minerva" userId="4af1190e2b3b463e" providerId="LiveId" clId="{3486B0DB-42BD-4D0B-9E6F-AB9045CD4016}" dt="2019-04-05T13:27:04.828" v="4481" actId="20577"/>
          <ac:spMkLst>
            <pc:docMk/>
            <pc:sldMk cId="2205350117" sldId="1996"/>
            <ac:spMk id="2" creationId="{C239F0E7-A0A8-4543-83F1-1B7A254BFEB7}"/>
          </ac:spMkLst>
        </pc:spChg>
        <pc:picChg chg="add mod">
          <ac:chgData name="Marco Minerva" userId="4af1190e2b3b463e" providerId="LiveId" clId="{3486B0DB-42BD-4D0B-9E6F-AB9045CD4016}" dt="2019-04-18T08:59:29.526" v="5126" actId="1076"/>
          <ac:picMkLst>
            <pc:docMk/>
            <pc:sldMk cId="2205350117" sldId="1996"/>
            <ac:picMk id="3" creationId="{37233ACE-44B2-4176-A1B6-D52B394E09B2}"/>
          </ac:picMkLst>
        </pc:picChg>
      </pc:sldChg>
      <pc:sldChg chg="add">
        <pc:chgData name="Marco Minerva" userId="4af1190e2b3b463e" providerId="LiveId" clId="{3486B0DB-42BD-4D0B-9E6F-AB9045CD4016}" dt="2019-04-10T09:10:37.333" v="5075"/>
        <pc:sldMkLst>
          <pc:docMk/>
          <pc:sldMk cId="4066535628" sldId="1997"/>
        </pc:sldMkLst>
      </pc:sldChg>
      <pc:sldChg chg="add">
        <pc:chgData name="Marco Minerva" userId="4af1190e2b3b463e" providerId="LiveId" clId="{3486B0DB-42BD-4D0B-9E6F-AB9045CD4016}" dt="2019-04-10T09:10:37.333" v="5075"/>
        <pc:sldMkLst>
          <pc:docMk/>
          <pc:sldMk cId="821641991" sldId="1998"/>
        </pc:sldMkLst>
      </pc:sldChg>
    </pc:docChg>
  </pc:docChgLst>
  <pc:docChgLst>
    <pc:chgData name="Marco Minerva" userId="4af1190e2b3b463e" providerId="LiveId" clId="{1EE882BF-C818-4FAD-9824-C100D490CC5E}"/>
    <pc:docChg chg="undo custSel addSld delSld modSld sldOrd delMainMaster">
      <pc:chgData name="Marco Minerva" userId="4af1190e2b3b463e" providerId="LiveId" clId="{1EE882BF-C818-4FAD-9824-C100D490CC5E}" dt="2019-01-31T11:19:00.306" v="685" actId="1076"/>
      <pc:docMkLst>
        <pc:docMk/>
      </pc:docMkLst>
    </pc:docChg>
  </pc:docChgLst>
  <pc:docChgLst>
    <pc:chgData name="Marco Minerva" userId="4af1190e2b3b463e" providerId="LiveId" clId="{275ACC18-7036-44BD-B9E8-B50D6A2CA2BF}"/>
    <pc:docChg chg="undo custSel addSld delSld modSld delMainMaster">
      <pc:chgData name="Marco Minerva" userId="4af1190e2b3b463e" providerId="LiveId" clId="{275ACC18-7036-44BD-B9E8-B50D6A2CA2BF}" dt="2019-03-30T17:41:51.074" v="291" actId="1076"/>
      <pc:docMkLst>
        <pc:docMk/>
      </pc:docMkLst>
      <pc:sldChg chg="addSp delSp modSp add">
        <pc:chgData name="Marco Minerva" userId="4af1190e2b3b463e" providerId="LiveId" clId="{275ACC18-7036-44BD-B9E8-B50D6A2CA2BF}" dt="2019-03-30T17:33:07.236" v="185" actId="167"/>
        <pc:sldMkLst>
          <pc:docMk/>
          <pc:sldMk cId="2645412869" sldId="312"/>
        </pc:sldMkLst>
        <pc:spChg chg="mod">
          <ac:chgData name="Marco Minerva" userId="4af1190e2b3b463e" providerId="LiveId" clId="{275ACC18-7036-44BD-B9E8-B50D6A2CA2BF}" dt="2019-03-30T17:26:20.122" v="23" actId="20577"/>
          <ac:spMkLst>
            <pc:docMk/>
            <pc:sldMk cId="2645412869" sldId="312"/>
            <ac:spMk id="2" creationId="{00000000-0000-0000-0000-000000000000}"/>
          </ac:spMkLst>
        </pc:spChg>
        <pc:spChg chg="mod">
          <ac:chgData name="Marco Minerva" userId="4af1190e2b3b463e" providerId="LiveId" clId="{275ACC18-7036-44BD-B9E8-B50D6A2CA2BF}" dt="2019-03-30T17:32:46.486" v="183" actId="255"/>
          <ac:spMkLst>
            <pc:docMk/>
            <pc:sldMk cId="2645412869" sldId="312"/>
            <ac:spMk id="3" creationId="{00000000-0000-0000-0000-000000000000}"/>
          </ac:spMkLst>
        </pc:spChg>
        <pc:spChg chg="add mod">
          <ac:chgData name="Marco Minerva" userId="4af1190e2b3b463e" providerId="LiveId" clId="{275ACC18-7036-44BD-B9E8-B50D6A2CA2BF}" dt="2019-03-30T17:32:56.254" v="184" actId="255"/>
          <ac:spMkLst>
            <pc:docMk/>
            <pc:sldMk cId="2645412869" sldId="312"/>
            <ac:spMk id="7" creationId="{5B0C04D8-0800-48FD-8E5C-39C7696834F0}"/>
          </ac:spMkLst>
        </pc:spChg>
        <pc:spChg chg="mod">
          <ac:chgData name="Marco Minerva" userId="4af1190e2b3b463e" providerId="LiveId" clId="{275ACC18-7036-44BD-B9E8-B50D6A2CA2BF}" dt="2019-03-30T17:25:59.488" v="1" actId="6549"/>
          <ac:spMkLst>
            <pc:docMk/>
            <pc:sldMk cId="2645412869" sldId="312"/>
            <ac:spMk id="9" creationId="{E2ED3783-AC24-4FE5-B788-B5F896716F10}"/>
          </ac:spMkLst>
        </pc:spChg>
        <pc:picChg chg="del">
          <ac:chgData name="Marco Minerva" userId="4af1190e2b3b463e" providerId="LiveId" clId="{275ACC18-7036-44BD-B9E8-B50D6A2CA2BF}" dt="2019-03-30T17:27:20.484" v="56" actId="478"/>
          <ac:picMkLst>
            <pc:docMk/>
            <pc:sldMk cId="2645412869" sldId="312"/>
            <ac:picMk id="5" creationId="{00000000-0000-0000-0000-000000000000}"/>
          </ac:picMkLst>
        </pc:picChg>
        <pc:picChg chg="del mod">
          <ac:chgData name="Marco Minerva" userId="4af1190e2b3b463e" providerId="LiveId" clId="{275ACC18-7036-44BD-B9E8-B50D6A2CA2BF}" dt="2019-03-30T17:27:19.795" v="55" actId="478"/>
          <ac:picMkLst>
            <pc:docMk/>
            <pc:sldMk cId="2645412869" sldId="312"/>
            <ac:picMk id="8" creationId="{3852F79B-BAB9-4752-B426-C67FE962711F}"/>
          </ac:picMkLst>
        </pc:picChg>
        <pc:picChg chg="add mod ord">
          <ac:chgData name="Marco Minerva" userId="4af1190e2b3b463e" providerId="LiveId" clId="{275ACC18-7036-44BD-B9E8-B50D6A2CA2BF}" dt="2019-03-30T17:33:07.236" v="185" actId="167"/>
          <ac:picMkLst>
            <pc:docMk/>
            <pc:sldMk cId="2645412869" sldId="312"/>
            <ac:picMk id="10" creationId="{BDE9AC76-EF70-4BF7-9A34-7A89C9B34A6A}"/>
          </ac:picMkLst>
        </pc:picChg>
        <pc:picChg chg="add mod ord">
          <ac:chgData name="Marco Minerva" userId="4af1190e2b3b463e" providerId="LiveId" clId="{275ACC18-7036-44BD-B9E8-B50D6A2CA2BF}" dt="2019-03-30T17:33:07.236" v="185" actId="167"/>
          <ac:picMkLst>
            <pc:docMk/>
            <pc:sldMk cId="2645412869" sldId="312"/>
            <ac:picMk id="11" creationId="{2DA19591-0AC1-4F4A-927F-EA8580E1ECEF}"/>
          </ac:picMkLst>
        </pc:picChg>
        <pc:picChg chg="add mod ord">
          <ac:chgData name="Marco Minerva" userId="4af1190e2b3b463e" providerId="LiveId" clId="{275ACC18-7036-44BD-B9E8-B50D6A2CA2BF}" dt="2019-03-30T17:33:07.236" v="185" actId="167"/>
          <ac:picMkLst>
            <pc:docMk/>
            <pc:sldMk cId="2645412869" sldId="312"/>
            <ac:picMk id="12" creationId="{BF1020F9-FCC1-4E1D-A124-765BF4EFDC87}"/>
          </ac:picMkLst>
        </pc:picChg>
      </pc:sldChg>
      <pc:sldChg chg="modSp add del">
        <pc:chgData name="Marco Minerva" userId="4af1190e2b3b463e" providerId="LiveId" clId="{275ACC18-7036-44BD-B9E8-B50D6A2CA2BF}" dt="2019-03-30T17:29:52.888" v="101" actId="6549"/>
        <pc:sldMkLst>
          <pc:docMk/>
          <pc:sldMk cId="1279788301" sldId="1980"/>
        </pc:sldMkLst>
        <pc:spChg chg="mod">
          <ac:chgData name="Marco Minerva" userId="4af1190e2b3b463e" providerId="LiveId" clId="{275ACC18-7036-44BD-B9E8-B50D6A2CA2BF}" dt="2019-03-30T17:28:37.191" v="79" actId="20577"/>
          <ac:spMkLst>
            <pc:docMk/>
            <pc:sldMk cId="1279788301" sldId="1980"/>
            <ac:spMk id="4" creationId="{CEACFB23-537A-462D-BB4E-BFA971A569F3}"/>
          </ac:spMkLst>
        </pc:spChg>
        <pc:spChg chg="mod">
          <ac:chgData name="Marco Minerva" userId="4af1190e2b3b463e" providerId="LiveId" clId="{275ACC18-7036-44BD-B9E8-B50D6A2CA2BF}" dt="2019-03-30T17:29:52.888" v="101" actId="6549"/>
          <ac:spMkLst>
            <pc:docMk/>
            <pc:sldMk cId="1279788301" sldId="1980"/>
            <ac:spMk id="5" creationId="{CE360A7D-E54C-40C1-8443-D2A853B779D4}"/>
          </ac:spMkLst>
        </pc:spChg>
      </pc:sldChg>
      <pc:sldChg chg="delSp modSp add modNotesTx">
        <pc:chgData name="Marco Minerva" userId="4af1190e2b3b463e" providerId="LiveId" clId="{275ACC18-7036-44BD-B9E8-B50D6A2CA2BF}" dt="2019-03-30T17:32:36.856" v="182" actId="6549"/>
        <pc:sldMkLst>
          <pc:docMk/>
          <pc:sldMk cId="2804259875" sldId="1982"/>
        </pc:sldMkLst>
        <pc:spChg chg="mod">
          <ac:chgData name="Marco Minerva" userId="4af1190e2b3b463e" providerId="LiveId" clId="{275ACC18-7036-44BD-B9E8-B50D6A2CA2BF}" dt="2019-03-30T17:30:23.744" v="112" actId="20577"/>
          <ac:spMkLst>
            <pc:docMk/>
            <pc:sldMk cId="2804259875" sldId="1982"/>
            <ac:spMk id="4" creationId="{CEACFB23-537A-462D-BB4E-BFA971A569F3}"/>
          </ac:spMkLst>
        </pc:spChg>
        <pc:spChg chg="mod">
          <ac:chgData name="Marco Minerva" userId="4af1190e2b3b463e" providerId="LiveId" clId="{275ACC18-7036-44BD-B9E8-B50D6A2CA2BF}" dt="2019-03-30T17:31:01.425" v="151" actId="255"/>
          <ac:spMkLst>
            <pc:docMk/>
            <pc:sldMk cId="2804259875" sldId="1982"/>
            <ac:spMk id="5" creationId="{CE360A7D-E54C-40C1-8443-D2A853B779D4}"/>
          </ac:spMkLst>
        </pc:spChg>
        <pc:picChg chg="del mod">
          <ac:chgData name="Marco Minerva" userId="4af1190e2b3b463e" providerId="LiveId" clId="{275ACC18-7036-44BD-B9E8-B50D6A2CA2BF}" dt="2019-03-30T17:30:20.102" v="106" actId="478"/>
          <ac:picMkLst>
            <pc:docMk/>
            <pc:sldMk cId="2804259875" sldId="1982"/>
            <ac:picMk id="6" creationId="{7A15ABA1-C965-46B4-9522-A4BAB96AB6C5}"/>
          </ac:picMkLst>
        </pc:picChg>
      </pc:sldChg>
      <pc:sldChg chg="addSp modSp add">
        <pc:chgData name="Marco Minerva" userId="4af1190e2b3b463e" providerId="LiveId" clId="{275ACC18-7036-44BD-B9E8-B50D6A2CA2BF}" dt="2019-03-30T17:36:10.602" v="272" actId="1076"/>
        <pc:sldMkLst>
          <pc:docMk/>
          <pc:sldMk cId="2107467903" sldId="1983"/>
        </pc:sldMkLst>
        <pc:spChg chg="mod">
          <ac:chgData name="Marco Minerva" userId="4af1190e2b3b463e" providerId="LiveId" clId="{275ACC18-7036-44BD-B9E8-B50D6A2CA2BF}" dt="2019-03-30T17:35:38.984" v="265" actId="6549"/>
          <ac:spMkLst>
            <pc:docMk/>
            <pc:sldMk cId="2107467903" sldId="1983"/>
            <ac:spMk id="4" creationId="{CEACFB23-537A-462D-BB4E-BFA971A569F3}"/>
          </ac:spMkLst>
        </pc:spChg>
        <pc:picChg chg="add mod">
          <ac:chgData name="Marco Minerva" userId="4af1190e2b3b463e" providerId="LiveId" clId="{275ACC18-7036-44BD-B9E8-B50D6A2CA2BF}" dt="2019-03-30T17:36:10.602" v="272" actId="1076"/>
          <ac:picMkLst>
            <pc:docMk/>
            <pc:sldMk cId="2107467903" sldId="1983"/>
            <ac:picMk id="3" creationId="{A8B8C5A0-AF02-4B8C-9811-946ADB06335D}"/>
          </ac:picMkLst>
        </pc:picChg>
      </pc:sldChg>
      <pc:sldChg chg="addSp delSp modSp add">
        <pc:chgData name="Marco Minerva" userId="4af1190e2b3b463e" providerId="LiveId" clId="{275ACC18-7036-44BD-B9E8-B50D6A2CA2BF}" dt="2019-03-30T17:41:51.074" v="291" actId="1076"/>
        <pc:sldMkLst>
          <pc:docMk/>
          <pc:sldMk cId="3621272218" sldId="1984"/>
        </pc:sldMkLst>
        <pc:spChg chg="add del mod">
          <ac:chgData name="Marco Minerva" userId="4af1190e2b3b463e" providerId="LiveId" clId="{275ACC18-7036-44BD-B9E8-B50D6A2CA2BF}" dt="2019-03-30T17:41:26.084" v="286" actId="478"/>
          <ac:spMkLst>
            <pc:docMk/>
            <pc:sldMk cId="3621272218" sldId="1984"/>
            <ac:spMk id="3" creationId="{827CB8F4-C99A-4291-BB56-4311C6E04863}"/>
          </ac:spMkLst>
        </pc:spChg>
        <pc:spChg chg="mod">
          <ac:chgData name="Marco Minerva" userId="4af1190e2b3b463e" providerId="LiveId" clId="{275ACC18-7036-44BD-B9E8-B50D6A2CA2BF}" dt="2019-03-30T17:41:22.371" v="284"/>
          <ac:spMkLst>
            <pc:docMk/>
            <pc:sldMk cId="3621272218" sldId="1984"/>
            <ac:spMk id="4" creationId="{CEACFB23-537A-462D-BB4E-BFA971A569F3}"/>
          </ac:spMkLst>
        </pc:spChg>
        <pc:spChg chg="del">
          <ac:chgData name="Marco Minerva" userId="4af1190e2b3b463e" providerId="LiveId" clId="{275ACC18-7036-44BD-B9E8-B50D6A2CA2BF}" dt="2019-03-30T17:41:25.351" v="285" actId="478"/>
          <ac:spMkLst>
            <pc:docMk/>
            <pc:sldMk cId="3621272218" sldId="1984"/>
            <ac:spMk id="5" creationId="{CE360A7D-E54C-40C1-8443-D2A853B779D4}"/>
          </ac:spMkLst>
        </pc:spChg>
        <pc:spChg chg="add">
          <ac:chgData name="Marco Minerva" userId="4af1190e2b3b463e" providerId="LiveId" clId="{275ACC18-7036-44BD-B9E8-B50D6A2CA2BF}" dt="2019-03-30T17:41:37.036" v="287"/>
          <ac:spMkLst>
            <pc:docMk/>
            <pc:sldMk cId="3621272218" sldId="1984"/>
            <ac:spMk id="6" creationId="{19F7B96B-D659-4480-85EA-04CC4CDEF846}"/>
          </ac:spMkLst>
        </pc:spChg>
        <pc:spChg chg="add mod">
          <ac:chgData name="Marco Minerva" userId="4af1190e2b3b463e" providerId="LiveId" clId="{275ACC18-7036-44BD-B9E8-B50D6A2CA2BF}" dt="2019-03-30T17:41:51.074" v="291" actId="1076"/>
          <ac:spMkLst>
            <pc:docMk/>
            <pc:sldMk cId="3621272218" sldId="1984"/>
            <ac:spMk id="9" creationId="{3F8303E8-02F1-48A9-883D-1B0308D37E2D}"/>
          </ac:spMkLst>
        </pc:spChg>
        <pc:picChg chg="add mod">
          <ac:chgData name="Marco Minerva" userId="4af1190e2b3b463e" providerId="LiveId" clId="{275ACC18-7036-44BD-B9E8-B50D6A2CA2BF}" dt="2019-03-30T17:41:46.562" v="290" actId="1076"/>
          <ac:picMkLst>
            <pc:docMk/>
            <pc:sldMk cId="3621272218" sldId="1984"/>
            <ac:picMk id="8" creationId="{87B74464-2E9D-4815-B55C-A3CFEC8AA090}"/>
          </ac:picMkLst>
        </pc:picChg>
        <pc:picChg chg="add">
          <ac:chgData name="Marco Minerva" userId="4af1190e2b3b463e" providerId="LiveId" clId="{275ACC18-7036-44BD-B9E8-B50D6A2CA2BF}" dt="2019-03-30T17:41:37.036" v="287"/>
          <ac:picMkLst>
            <pc:docMk/>
            <pc:sldMk cId="3621272218" sldId="1984"/>
            <ac:picMk id="10" creationId="{213037EE-BCDC-44B4-A54A-2270EC691A61}"/>
          </ac:picMkLst>
        </pc:picChg>
        <pc:cxnChg chg="add">
          <ac:chgData name="Marco Minerva" userId="4af1190e2b3b463e" providerId="LiveId" clId="{275ACC18-7036-44BD-B9E8-B50D6A2CA2BF}" dt="2019-03-30T17:41:37.036" v="287"/>
          <ac:cxnSpMkLst>
            <pc:docMk/>
            <pc:sldMk cId="3621272218" sldId="1984"/>
            <ac:cxnSpMk id="7" creationId="{537114BC-66B1-4D1D-844F-97F2C43CF2A6}"/>
          </ac:cxnSpMkLst>
        </pc:cxnChg>
      </pc:sldChg>
      <pc:sldMasterChg chg="delSldLayout">
        <pc:chgData name="Marco Minerva" userId="4af1190e2b3b463e" providerId="LiveId" clId="{275ACC18-7036-44BD-B9E8-B50D6A2CA2BF}" dt="2019-03-30T17:41:43.755" v="289" actId="2696"/>
        <pc:sldMasterMkLst>
          <pc:docMk/>
          <pc:sldMasterMk cId="2448263961" sldId="2147483657"/>
        </pc:sldMasterMkLst>
      </pc:sldMasterChg>
    </pc:docChg>
  </pc:docChgLst>
  <pc:docChgLst>
    <pc:chgData name="Riccardo Cappello" userId="97d54fbffe06a6e0" providerId="LiveId" clId="{DF1F7C90-C089-4737-A085-9B2C14697526}"/>
    <pc:docChg chg="undo custSel addSld delSld modSld sldOrd">
      <pc:chgData name="Riccardo Cappello" userId="97d54fbffe06a6e0" providerId="LiveId" clId="{DF1F7C90-C089-4737-A085-9B2C14697526}" dt="2019-02-23T09:08:45.450" v="845" actId="20577"/>
      <pc:docMkLst>
        <pc:docMk/>
      </pc:docMkLst>
    </pc:docChg>
  </pc:docChgLst>
  <pc:docChgLst>
    <pc:chgData name="Marco Minerva" userId="4af1190e2b3b463e" providerId="LiveId" clId="{6A60CC8A-EA6E-478E-AE16-532206DEC3A2}"/>
  </pc:docChgLst>
  <pc:docChgLst>
    <pc:chgData name="Marco Minerva" userId="4af1190e2b3b463e" providerId="LiveId" clId="{F59F332F-D8E1-4351-8693-4D65360A66B9}"/>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8C7C51B7-F22E-4186-B7BA-0088509794D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BF5F8572-6DFC-49A4-80C9-8C7B79A408F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11B59B-E142-4AC5-A729-FDF421239501}" type="datetimeFigureOut">
              <a:rPr lang="it-IT" smtClean="0"/>
              <a:t>20/04/2019</a:t>
            </a:fld>
            <a:endParaRPr lang="it-IT"/>
          </a:p>
        </p:txBody>
      </p:sp>
      <p:sp>
        <p:nvSpPr>
          <p:cNvPr id="4" name="Segnaposto immagine diapositiva 3">
            <a:extLst>
              <a:ext uri="{FF2B5EF4-FFF2-40B4-BE49-F238E27FC236}">
                <a16:creationId xmlns:a16="http://schemas.microsoft.com/office/drawing/2014/main" id="{B3430793-8086-49A8-822C-B953CAFE5BA4}"/>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a:extLst>
              <a:ext uri="{FF2B5EF4-FFF2-40B4-BE49-F238E27FC236}">
                <a16:creationId xmlns:a16="http://schemas.microsoft.com/office/drawing/2014/main" id="{8E8C053F-A956-4971-B897-BE18777BB86E}"/>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a:extLst>
              <a:ext uri="{FF2B5EF4-FFF2-40B4-BE49-F238E27FC236}">
                <a16:creationId xmlns:a16="http://schemas.microsoft.com/office/drawing/2014/main" id="{F8D95C23-72F0-499C-A16E-98AE251A7838}"/>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a:extLst>
              <a:ext uri="{FF2B5EF4-FFF2-40B4-BE49-F238E27FC236}">
                <a16:creationId xmlns:a16="http://schemas.microsoft.com/office/drawing/2014/main" id="{EBE63372-09CC-4E4C-A9B3-5D502087C855}"/>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8621A-EB0B-43F8-844A-9A7122EA62F0}" type="slidenum">
              <a:rPr lang="it-IT" smtClean="0"/>
              <a:t>‹N›</a:t>
            </a:fld>
            <a:endParaRPr lang="it-IT"/>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Windows,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5" name="Date Placeholder 4"/>
          <p:cNvSpPr>
            <a:spLocks noGrp="1"/>
          </p:cNvSpPr>
          <p:nvPr>
            <p:ph type="dt" idx="1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C6996B83-60CF-42A8-BA06-F99D0BEC30B3}" type="datetime1">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4/20/2019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Header Placeholder 6"/>
          <p:cNvSpPr>
            <a:spLocks noGrp="1"/>
          </p:cNvSpPr>
          <p:nvPr>
            <p:ph type="hdr" sz="quarter" idx="13"/>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rPr>
              <a:t>Build 2014</a:t>
            </a:r>
          </a:p>
        </p:txBody>
      </p:sp>
    </p:spTree>
    <p:extLst>
      <p:ext uri="{BB962C8B-B14F-4D97-AF65-F5344CB8AC3E}">
        <p14:creationId xmlns:p14="http://schemas.microsoft.com/office/powerpoint/2010/main" val="2897683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t-IT" baseline="0" dirty="0"/>
          </a:p>
        </p:txBody>
      </p:sp>
      <p:sp>
        <p:nvSpPr>
          <p:cNvPr id="4" name="Segnaposto numero diapositiva 3"/>
          <p:cNvSpPr>
            <a:spLocks noGrp="1"/>
          </p:cNvSpPr>
          <p:nvPr>
            <p:ph type="sldNum" sz="quarter" idx="10"/>
          </p:nvPr>
        </p:nvSpPr>
        <p:spPr/>
        <p:txBody>
          <a:bodyPr/>
          <a:lstStyle/>
          <a:p>
            <a:fld id="{52155A0D-E756-4173-8522-040C37B98746}" type="slidenum">
              <a:rPr lang="it-IT" smtClean="0"/>
              <a:t>13</a:t>
            </a:fld>
            <a:endParaRPr lang="it-IT"/>
          </a:p>
        </p:txBody>
      </p:sp>
    </p:spTree>
    <p:extLst>
      <p:ext uri="{BB962C8B-B14F-4D97-AF65-F5344CB8AC3E}">
        <p14:creationId xmlns:p14="http://schemas.microsoft.com/office/powerpoint/2010/main" val="34966079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t-IT" baseline="0" dirty="0"/>
          </a:p>
        </p:txBody>
      </p:sp>
      <p:sp>
        <p:nvSpPr>
          <p:cNvPr id="4" name="Segnaposto numero diapositiva 3"/>
          <p:cNvSpPr>
            <a:spLocks noGrp="1"/>
          </p:cNvSpPr>
          <p:nvPr>
            <p:ph type="sldNum" sz="quarter" idx="10"/>
          </p:nvPr>
        </p:nvSpPr>
        <p:spPr/>
        <p:txBody>
          <a:bodyPr/>
          <a:lstStyle/>
          <a:p>
            <a:fld id="{52155A0D-E756-4173-8522-040C37B98746}" type="slidenum">
              <a:rPr lang="it-IT" smtClean="0"/>
              <a:t>14</a:t>
            </a:fld>
            <a:endParaRPr lang="it-IT"/>
          </a:p>
        </p:txBody>
      </p:sp>
    </p:spTree>
    <p:extLst>
      <p:ext uri="{BB962C8B-B14F-4D97-AF65-F5344CB8AC3E}">
        <p14:creationId xmlns:p14="http://schemas.microsoft.com/office/powerpoint/2010/main" val="1669830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t-IT" baseline="0" dirty="0"/>
          </a:p>
        </p:txBody>
      </p:sp>
      <p:sp>
        <p:nvSpPr>
          <p:cNvPr id="4" name="Segnaposto numero diapositiva 3"/>
          <p:cNvSpPr>
            <a:spLocks noGrp="1"/>
          </p:cNvSpPr>
          <p:nvPr>
            <p:ph type="sldNum" sz="quarter" idx="10"/>
          </p:nvPr>
        </p:nvSpPr>
        <p:spPr/>
        <p:txBody>
          <a:bodyPr/>
          <a:lstStyle/>
          <a:p>
            <a:fld id="{52155A0D-E756-4173-8522-040C37B98746}" type="slidenum">
              <a:rPr lang="it-IT" smtClean="0"/>
              <a:t>16</a:t>
            </a:fld>
            <a:endParaRPr lang="it-IT"/>
          </a:p>
        </p:txBody>
      </p:sp>
    </p:spTree>
    <p:extLst>
      <p:ext uri="{BB962C8B-B14F-4D97-AF65-F5344CB8AC3E}">
        <p14:creationId xmlns:p14="http://schemas.microsoft.com/office/powerpoint/2010/main" val="25031424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FA59039-09A8-4EB7-B65D-61E0078E9CED}" type="slidenum">
              <a:rPr lang="it-IT" smtClean="0"/>
              <a:t>19</a:t>
            </a:fld>
            <a:endParaRPr lang="it-IT"/>
          </a:p>
        </p:txBody>
      </p:sp>
    </p:spTree>
    <p:extLst>
      <p:ext uri="{BB962C8B-B14F-4D97-AF65-F5344CB8AC3E}">
        <p14:creationId xmlns:p14="http://schemas.microsoft.com/office/powerpoint/2010/main" val="580401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FA59039-09A8-4EB7-B65D-61E0078E9CED}" type="slidenum">
              <a:rPr lang="it-IT" smtClean="0"/>
              <a:t>2</a:t>
            </a:fld>
            <a:endParaRPr lang="it-IT"/>
          </a:p>
        </p:txBody>
      </p:sp>
    </p:spTree>
    <p:extLst>
      <p:ext uri="{BB962C8B-B14F-4D97-AF65-F5344CB8AC3E}">
        <p14:creationId xmlns:p14="http://schemas.microsoft.com/office/powerpoint/2010/main" val="8634783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0FA59039-09A8-4EB7-B65D-61E0078E9CED}" type="slidenum">
              <a:rPr lang="it-IT" smtClean="0"/>
              <a:t>3</a:t>
            </a:fld>
            <a:endParaRPr lang="it-IT"/>
          </a:p>
        </p:txBody>
      </p:sp>
    </p:spTree>
    <p:extLst>
      <p:ext uri="{BB962C8B-B14F-4D97-AF65-F5344CB8AC3E}">
        <p14:creationId xmlns:p14="http://schemas.microsoft.com/office/powerpoint/2010/main" val="2630139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t-IT" baseline="0" dirty="0"/>
          </a:p>
        </p:txBody>
      </p:sp>
      <p:sp>
        <p:nvSpPr>
          <p:cNvPr id="4" name="Segnaposto numero diapositiva 3"/>
          <p:cNvSpPr>
            <a:spLocks noGrp="1"/>
          </p:cNvSpPr>
          <p:nvPr>
            <p:ph type="sldNum" sz="quarter" idx="10"/>
          </p:nvPr>
        </p:nvSpPr>
        <p:spPr/>
        <p:txBody>
          <a:bodyPr/>
          <a:lstStyle/>
          <a:p>
            <a:fld id="{52155A0D-E756-4173-8522-040C37B98746}" type="slidenum">
              <a:rPr lang="it-IT" smtClean="0"/>
              <a:t>4</a:t>
            </a:fld>
            <a:endParaRPr lang="it-IT"/>
          </a:p>
        </p:txBody>
      </p:sp>
    </p:spTree>
    <p:extLst>
      <p:ext uri="{BB962C8B-B14F-4D97-AF65-F5344CB8AC3E}">
        <p14:creationId xmlns:p14="http://schemas.microsoft.com/office/powerpoint/2010/main" val="2984517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t-IT" baseline="0" dirty="0"/>
          </a:p>
        </p:txBody>
      </p:sp>
      <p:sp>
        <p:nvSpPr>
          <p:cNvPr id="4" name="Segnaposto numero diapositiva 3"/>
          <p:cNvSpPr>
            <a:spLocks noGrp="1"/>
          </p:cNvSpPr>
          <p:nvPr>
            <p:ph type="sldNum" sz="quarter" idx="10"/>
          </p:nvPr>
        </p:nvSpPr>
        <p:spPr/>
        <p:txBody>
          <a:bodyPr/>
          <a:lstStyle/>
          <a:p>
            <a:fld id="{52155A0D-E756-4173-8522-040C37B98746}" type="slidenum">
              <a:rPr lang="it-IT" smtClean="0"/>
              <a:t>5</a:t>
            </a:fld>
            <a:endParaRPr lang="it-IT"/>
          </a:p>
        </p:txBody>
      </p:sp>
    </p:spTree>
    <p:extLst>
      <p:ext uri="{BB962C8B-B14F-4D97-AF65-F5344CB8AC3E}">
        <p14:creationId xmlns:p14="http://schemas.microsoft.com/office/powerpoint/2010/main" val="401282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t-IT" baseline="0" dirty="0"/>
          </a:p>
        </p:txBody>
      </p:sp>
      <p:sp>
        <p:nvSpPr>
          <p:cNvPr id="4" name="Segnaposto numero diapositiva 3"/>
          <p:cNvSpPr>
            <a:spLocks noGrp="1"/>
          </p:cNvSpPr>
          <p:nvPr>
            <p:ph type="sldNum" sz="quarter" idx="10"/>
          </p:nvPr>
        </p:nvSpPr>
        <p:spPr/>
        <p:txBody>
          <a:bodyPr/>
          <a:lstStyle/>
          <a:p>
            <a:fld id="{52155A0D-E756-4173-8522-040C37B98746}" type="slidenum">
              <a:rPr lang="it-IT" smtClean="0"/>
              <a:t>7</a:t>
            </a:fld>
            <a:endParaRPr lang="it-IT"/>
          </a:p>
        </p:txBody>
      </p:sp>
    </p:spTree>
    <p:extLst>
      <p:ext uri="{BB962C8B-B14F-4D97-AF65-F5344CB8AC3E}">
        <p14:creationId xmlns:p14="http://schemas.microsoft.com/office/powerpoint/2010/main" val="2908186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t-IT" baseline="0" dirty="0"/>
          </a:p>
        </p:txBody>
      </p:sp>
      <p:sp>
        <p:nvSpPr>
          <p:cNvPr id="4" name="Segnaposto numero diapositiva 3"/>
          <p:cNvSpPr>
            <a:spLocks noGrp="1"/>
          </p:cNvSpPr>
          <p:nvPr>
            <p:ph type="sldNum" sz="quarter" idx="10"/>
          </p:nvPr>
        </p:nvSpPr>
        <p:spPr/>
        <p:txBody>
          <a:bodyPr/>
          <a:lstStyle/>
          <a:p>
            <a:fld id="{52155A0D-E756-4173-8522-040C37B98746}" type="slidenum">
              <a:rPr lang="it-IT" smtClean="0"/>
              <a:t>9</a:t>
            </a:fld>
            <a:endParaRPr lang="it-IT"/>
          </a:p>
        </p:txBody>
      </p:sp>
    </p:spTree>
    <p:extLst>
      <p:ext uri="{BB962C8B-B14F-4D97-AF65-F5344CB8AC3E}">
        <p14:creationId xmlns:p14="http://schemas.microsoft.com/office/powerpoint/2010/main" val="255739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t-IT" baseline="0" dirty="0"/>
          </a:p>
        </p:txBody>
      </p:sp>
      <p:sp>
        <p:nvSpPr>
          <p:cNvPr id="4" name="Segnaposto numero diapositiva 3"/>
          <p:cNvSpPr>
            <a:spLocks noGrp="1"/>
          </p:cNvSpPr>
          <p:nvPr>
            <p:ph type="sldNum" sz="quarter" idx="10"/>
          </p:nvPr>
        </p:nvSpPr>
        <p:spPr/>
        <p:txBody>
          <a:bodyPr/>
          <a:lstStyle/>
          <a:p>
            <a:fld id="{52155A0D-E756-4173-8522-040C37B98746}" type="slidenum">
              <a:rPr lang="it-IT" smtClean="0"/>
              <a:t>10</a:t>
            </a:fld>
            <a:endParaRPr lang="it-IT"/>
          </a:p>
        </p:txBody>
      </p:sp>
    </p:spTree>
    <p:extLst>
      <p:ext uri="{BB962C8B-B14F-4D97-AF65-F5344CB8AC3E}">
        <p14:creationId xmlns:p14="http://schemas.microsoft.com/office/powerpoint/2010/main" val="409139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it-IT" baseline="0" dirty="0"/>
          </a:p>
        </p:txBody>
      </p:sp>
      <p:sp>
        <p:nvSpPr>
          <p:cNvPr id="4" name="Segnaposto numero diapositiva 3"/>
          <p:cNvSpPr>
            <a:spLocks noGrp="1"/>
          </p:cNvSpPr>
          <p:nvPr>
            <p:ph type="sldNum" sz="quarter" idx="10"/>
          </p:nvPr>
        </p:nvSpPr>
        <p:spPr/>
        <p:txBody>
          <a:bodyPr/>
          <a:lstStyle/>
          <a:p>
            <a:fld id="{52155A0D-E756-4173-8522-040C37B98746}" type="slidenum">
              <a:rPr lang="it-IT" smtClean="0"/>
              <a:t>12</a:t>
            </a:fld>
            <a:endParaRPr lang="it-IT"/>
          </a:p>
        </p:txBody>
      </p:sp>
    </p:spTree>
    <p:extLst>
      <p:ext uri="{BB962C8B-B14F-4D97-AF65-F5344CB8AC3E}">
        <p14:creationId xmlns:p14="http://schemas.microsoft.com/office/powerpoint/2010/main" val="9500224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3"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125546212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 Cod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504822"/>
          </a:xfrm>
        </p:spPr>
        <p:txBody>
          <a:bodyPr>
            <a:spAutoFit/>
          </a:bodyPr>
          <a:lstStyle>
            <a:lvl1pPr>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1pPr>
            <a:lvl2pPr marL="572691" indent="-236546">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2pPr>
            <a:lvl3pPr marL="560184" indent="-336145">
              <a:defRPr lang="en-US" sz="2353" kern="1200" dirty="0" smtClean="0">
                <a:gradFill>
                  <a:gsLst>
                    <a:gs pos="100000">
                      <a:schemeClr val="tx1"/>
                    </a:gs>
                    <a:gs pos="0">
                      <a:schemeClr val="tx1"/>
                    </a:gs>
                  </a:gsLst>
                  <a:lin ang="5400000" scaled="0"/>
                </a:gradFill>
                <a:latin typeface="Consolas" pitchFamily="49" charset="0"/>
                <a:ea typeface="+mn-ea"/>
                <a:cs typeface="Consolas" pitchFamily="49" charset="0"/>
              </a:defRPr>
            </a:lvl3pPr>
            <a:lvl4pPr>
              <a:defRPr sz="1961"/>
            </a:lvl4pPr>
            <a:lvl5pPr>
              <a:defRPr sz="1961"/>
            </a:lvl5pPr>
          </a:lstStyle>
          <a:p>
            <a:pPr marL="0" lvl="0" indent="0" algn="l" defTabSz="896157" rtl="0" eaLnBrk="1" latinLnBrk="0" hangingPunct="1">
              <a:spcBef>
                <a:spcPct val="20000"/>
              </a:spcBef>
              <a:spcAft>
                <a:spcPts val="800"/>
              </a:spcAft>
              <a:buFont typeface="Arial" pitchFamily="34" charset="0"/>
              <a:buNone/>
            </a:pPr>
            <a:r>
              <a:rPr lang="en-US"/>
              <a:t>Click to edit Master text styles</a:t>
            </a:r>
          </a:p>
          <a:p>
            <a:pPr marL="0" lvl="1" indent="0" algn="l" defTabSz="896157" rtl="0" eaLnBrk="1" latinLnBrk="0" hangingPunct="1">
              <a:spcBef>
                <a:spcPct val="20000"/>
              </a:spcBef>
              <a:spcAft>
                <a:spcPts val="800"/>
              </a:spcAft>
              <a:buFont typeface="Arial" pitchFamily="34" charset="0"/>
              <a:buNone/>
            </a:pPr>
            <a:r>
              <a:rPr lang="en-US"/>
              <a:t>Second level</a:t>
            </a:r>
          </a:p>
          <a:p>
            <a:pPr marL="0" lvl="2" indent="0" algn="l" defTabSz="896157" rtl="0" eaLnBrk="1" latinLnBrk="0" hangingPunct="1">
              <a:spcBef>
                <a:spcPct val="20000"/>
              </a:spcBef>
              <a:spcAft>
                <a:spcPts val="800"/>
              </a:spcAft>
              <a:buFont typeface="Arial" pitchFamily="34" charset="0"/>
              <a:buNone/>
            </a:pPr>
            <a:r>
              <a:rPr lang="en-US"/>
              <a:t>Third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8535502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bg bwMode="gray">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41374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alk-in">
    <p:bg>
      <p:bgPr>
        <a:solidFill>
          <a:schemeClr val="bg1"/>
        </a:solidFill>
        <a:effectLst/>
      </p:bgPr>
    </p:bg>
    <p:spTree>
      <p:nvGrpSpPr>
        <p:cNvPr id="1" name=""/>
        <p:cNvGrpSpPr/>
        <p:nvPr/>
      </p:nvGrpSpPr>
      <p:grpSpPr>
        <a:xfrm>
          <a:off x="0" y="0"/>
          <a:ext cx="0" cy="0"/>
          <a:chOff x="0" y="0"/>
          <a:chExt cx="0" cy="0"/>
        </a:xfrm>
      </p:grpSpPr>
      <p:sp>
        <p:nvSpPr>
          <p:cNvPr id="2" name="Freeform 1"/>
          <p:cNvSpPr>
            <a:spLocks noEditPoints="1"/>
          </p:cNvSpPr>
          <p:nvPr userDrawn="1"/>
        </p:nvSpPr>
        <p:spPr bwMode="black">
          <a:xfrm>
            <a:off x="2095548" y="2425049"/>
            <a:ext cx="8000903" cy="2007903"/>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323232"/>
          </a:solidFill>
          <a:ln>
            <a:noFill/>
          </a:ln>
        </p:spPr>
        <p:txBody>
          <a:bodyPr vert="horz" wrap="square" lIns="89642" tIns="44821" rIns="89642" bIns="44821" numCol="1" anchor="t" anchorCtr="0" compatLnSpc="1">
            <a:prstTxWarp prst="textNoShape">
              <a:avLst/>
            </a:prstTxWarp>
          </a:bodyPr>
          <a:lstStyle/>
          <a:p>
            <a:endParaRPr lang="en-US" sz="1765"/>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9930706" y="6006587"/>
            <a:ext cx="1813243" cy="387120"/>
          </a:xfrm>
          <a:prstGeom prst="rect">
            <a:avLst/>
          </a:prstGeom>
          <a:noFill/>
          <a:ln>
            <a:noFill/>
          </a:ln>
        </p:spPr>
      </p:pic>
    </p:spTree>
    <p:extLst>
      <p:ext uri="{BB962C8B-B14F-4D97-AF65-F5344CB8AC3E}">
        <p14:creationId xmlns:p14="http://schemas.microsoft.com/office/powerpoint/2010/main" val="376981919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a:t>
            </a: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0205" y="3085694"/>
            <a:ext cx="3227129" cy="687975"/>
          </a:xfrm>
          <a:prstGeom prst="rect">
            <a:avLst/>
          </a:prstGeom>
        </p:spPr>
      </p:pic>
    </p:spTree>
    <p:extLst>
      <p:ext uri="{BB962C8B-B14F-4D97-AF65-F5344CB8AC3E}">
        <p14:creationId xmlns:p14="http://schemas.microsoft.com/office/powerpoint/2010/main" val="2642701399"/>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ultiple Shapes &amp; Color Background">
    <p:spTree>
      <p:nvGrpSpPr>
        <p:cNvPr id="1" name=""/>
        <p:cNvGrpSpPr/>
        <p:nvPr/>
      </p:nvGrpSpPr>
      <p:grpSpPr>
        <a:xfrm>
          <a:off x="0" y="0"/>
          <a:ext cx="0" cy="0"/>
          <a:chOff x="0" y="0"/>
          <a:chExt cx="0" cy="0"/>
        </a:xfrm>
      </p:grpSpPr>
      <p:sp>
        <p:nvSpPr>
          <p:cNvPr id="6" name="Picture Placeholder 12"/>
          <p:cNvSpPr>
            <a:spLocks noGrp="1"/>
          </p:cNvSpPr>
          <p:nvPr>
            <p:ph type="pic" sz="quarter" idx="17"/>
          </p:nvPr>
        </p:nvSpPr>
        <p:spPr>
          <a:xfrm>
            <a:off x="269239" y="2262478"/>
            <a:ext cx="1532465" cy="3169892"/>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9" y="0"/>
                </a:moveTo>
                <a:lnTo>
                  <a:pt x="10000" y="2854"/>
                </a:lnTo>
                <a:cubicBezTo>
                  <a:pt x="9998" y="7335"/>
                  <a:pt x="9970" y="2648"/>
                  <a:pt x="9969" y="7131"/>
                </a:cubicBezTo>
                <a:cubicBezTo>
                  <a:pt x="9964" y="7082"/>
                  <a:pt x="-38" y="10005"/>
                  <a:pt x="0" y="10000"/>
                </a:cubicBezTo>
                <a:cubicBezTo>
                  <a:pt x="6" y="580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8" name="Picture Placeholder 12"/>
          <p:cNvSpPr>
            <a:spLocks noGrp="1"/>
          </p:cNvSpPr>
          <p:nvPr>
            <p:ph type="pic" sz="quarter" idx="18"/>
          </p:nvPr>
        </p:nvSpPr>
        <p:spPr>
          <a:xfrm>
            <a:off x="4651737" y="2256322"/>
            <a:ext cx="3169353" cy="318220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9" name="Picture Placeholder 12"/>
          <p:cNvSpPr>
            <a:spLocks noGrp="1"/>
          </p:cNvSpPr>
          <p:nvPr>
            <p:ph type="pic" sz="quarter" idx="19"/>
          </p:nvPr>
        </p:nvSpPr>
        <p:spPr>
          <a:xfrm>
            <a:off x="8095785" y="2257102"/>
            <a:ext cx="3826977" cy="3180644"/>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54"/>
              <a:gd name="connsiteY0" fmla="*/ 0 h 10000"/>
              <a:gd name="connsiteX1" fmla="*/ 10046 w 10054"/>
              <a:gd name="connsiteY1" fmla="*/ 693 h 10000"/>
              <a:gd name="connsiteX2" fmla="*/ 10054 w 10054"/>
              <a:gd name="connsiteY2" fmla="*/ 8579 h 10000"/>
              <a:gd name="connsiteX3" fmla="*/ 0 w 10054"/>
              <a:gd name="connsiteY3" fmla="*/ 10000 h 10000"/>
              <a:gd name="connsiteX4" fmla="*/ 9 w 10054"/>
              <a:gd name="connsiteY4" fmla="*/ 0 h 10000"/>
              <a:gd name="connsiteX0" fmla="*/ 9 w 10047"/>
              <a:gd name="connsiteY0" fmla="*/ 0 h 10000"/>
              <a:gd name="connsiteX1" fmla="*/ 10046 w 10047"/>
              <a:gd name="connsiteY1" fmla="*/ 693 h 10000"/>
              <a:gd name="connsiteX2" fmla="*/ 10043 w 10047"/>
              <a:gd name="connsiteY2" fmla="*/ 9284 h 10000"/>
              <a:gd name="connsiteX3" fmla="*/ 0 w 10047"/>
              <a:gd name="connsiteY3" fmla="*/ 10000 h 10000"/>
              <a:gd name="connsiteX4" fmla="*/ 9 w 10047"/>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47" h="10000">
                <a:moveTo>
                  <a:pt x="9" y="0"/>
                </a:moveTo>
                <a:cubicBezTo>
                  <a:pt x="-9" y="5"/>
                  <a:pt x="5027" y="346"/>
                  <a:pt x="10046" y="693"/>
                </a:cubicBezTo>
                <a:cubicBezTo>
                  <a:pt x="10052" y="3075"/>
                  <a:pt x="10037" y="6902"/>
                  <a:pt x="10043" y="9284"/>
                </a:cubicBezTo>
                <a:lnTo>
                  <a:pt x="0" y="10000"/>
                </a:lnTo>
                <a:cubicBezTo>
                  <a:pt x="6" y="6667"/>
                  <a:pt x="4" y="5000"/>
                  <a:pt x="9" y="0"/>
                </a:cubicBezTo>
                <a:close/>
              </a:path>
            </a:pathLst>
          </a:custGeom>
        </p:spPr>
        <p:txBody>
          <a:bodyPr anchor="ctr" anchorCtr="0">
            <a:normAutofit/>
          </a:bodyPr>
          <a:lstStyle>
            <a:lvl1pPr>
              <a:defRPr sz="1568"/>
            </a:lvl1pPr>
          </a:lstStyle>
          <a:p>
            <a:r>
              <a:rPr lang="en-US"/>
              <a:t>Click icon to add picture</a:t>
            </a:r>
            <a:endParaRPr lang="en-US" dirty="0"/>
          </a:p>
        </p:txBody>
      </p:sp>
      <p:sp>
        <p:nvSpPr>
          <p:cNvPr id="10" name="Picture Placeholder 12"/>
          <p:cNvSpPr>
            <a:spLocks noGrp="1"/>
          </p:cNvSpPr>
          <p:nvPr>
            <p:ph type="pic" sz="quarter" idx="20"/>
          </p:nvPr>
        </p:nvSpPr>
        <p:spPr>
          <a:xfrm>
            <a:off x="2076404" y="2256137"/>
            <a:ext cx="2300636" cy="3182570"/>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8579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10000"/>
              <a:gd name="connsiteX1" fmla="*/ 10057 w 10057"/>
              <a:gd name="connsiteY1" fmla="*/ 1452 h 10000"/>
              <a:gd name="connsiteX2" fmla="*/ 10054 w 10057"/>
              <a:gd name="connsiteY2" fmla="*/ 5606 h 10000"/>
              <a:gd name="connsiteX3" fmla="*/ 0 w 10057"/>
              <a:gd name="connsiteY3" fmla="*/ 10000 h 10000"/>
              <a:gd name="connsiteX4" fmla="*/ 9 w 10057"/>
              <a:gd name="connsiteY4" fmla="*/ 0 h 10000"/>
              <a:gd name="connsiteX0" fmla="*/ 9 w 10057"/>
              <a:gd name="connsiteY0" fmla="*/ 0 h 7951"/>
              <a:gd name="connsiteX1" fmla="*/ 10057 w 10057"/>
              <a:gd name="connsiteY1" fmla="*/ 1452 h 7951"/>
              <a:gd name="connsiteX2" fmla="*/ 10054 w 10057"/>
              <a:gd name="connsiteY2" fmla="*/ 5606 h 7951"/>
              <a:gd name="connsiteX3" fmla="*/ 0 w 10057"/>
              <a:gd name="connsiteY3" fmla="*/ 7951 h 7951"/>
              <a:gd name="connsiteX4" fmla="*/ 9 w 10057"/>
              <a:gd name="connsiteY4" fmla="*/ 0 h 7951"/>
              <a:gd name="connsiteX0" fmla="*/ 9 w 10000"/>
              <a:gd name="connsiteY0" fmla="*/ 0 h 10000"/>
              <a:gd name="connsiteX1" fmla="*/ 10000 w 10000"/>
              <a:gd name="connsiteY1" fmla="*/ 1826 h 10000"/>
              <a:gd name="connsiteX2" fmla="*/ 9997 w 10000"/>
              <a:gd name="connsiteY2" fmla="*/ 705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1826 h 10000"/>
              <a:gd name="connsiteX2" fmla="*/ 9969 w 10000"/>
              <a:gd name="connsiteY2" fmla="*/ 7131 h 10000"/>
              <a:gd name="connsiteX3" fmla="*/ 0 w 10000"/>
              <a:gd name="connsiteY3" fmla="*/ 10000 h 10000"/>
              <a:gd name="connsiteX4" fmla="*/ 9 w 10000"/>
              <a:gd name="connsiteY4" fmla="*/ 0 h 10000"/>
              <a:gd name="connsiteX0" fmla="*/ 9 w 10000"/>
              <a:gd name="connsiteY0" fmla="*/ 0 h 10000"/>
              <a:gd name="connsiteX1" fmla="*/ 10000 w 10000"/>
              <a:gd name="connsiteY1" fmla="*/ 2854 h 10000"/>
              <a:gd name="connsiteX2" fmla="*/ 9969 w 10000"/>
              <a:gd name="connsiteY2" fmla="*/ 7131 h 10000"/>
              <a:gd name="connsiteX3" fmla="*/ 0 w 10000"/>
              <a:gd name="connsiteY3" fmla="*/ 10000 h 10000"/>
              <a:gd name="connsiteX4" fmla="*/ 9 w 10000"/>
              <a:gd name="connsiteY4" fmla="*/ 0 h 10000"/>
              <a:gd name="connsiteX0" fmla="*/ 9 w 15000"/>
              <a:gd name="connsiteY0" fmla="*/ 0 h 10000"/>
              <a:gd name="connsiteX1" fmla="*/ 15000 w 15000"/>
              <a:gd name="connsiteY1" fmla="*/ 2173 h 10000"/>
              <a:gd name="connsiteX2" fmla="*/ 9969 w 15000"/>
              <a:gd name="connsiteY2" fmla="*/ 7131 h 10000"/>
              <a:gd name="connsiteX3" fmla="*/ 0 w 15000"/>
              <a:gd name="connsiteY3" fmla="*/ 10000 h 10000"/>
              <a:gd name="connsiteX4" fmla="*/ 9 w 15000"/>
              <a:gd name="connsiteY4" fmla="*/ 0 h 10000"/>
              <a:gd name="connsiteX0" fmla="*/ 9 w 15024"/>
              <a:gd name="connsiteY0" fmla="*/ 0 h 10000"/>
              <a:gd name="connsiteX1" fmla="*/ 15000 w 15024"/>
              <a:gd name="connsiteY1" fmla="*/ 2173 h 10000"/>
              <a:gd name="connsiteX2" fmla="*/ 15024 w 15024"/>
              <a:gd name="connsiteY2" fmla="*/ 7919 h 10000"/>
              <a:gd name="connsiteX3" fmla="*/ 0 w 15024"/>
              <a:gd name="connsiteY3" fmla="*/ 10000 h 10000"/>
              <a:gd name="connsiteX4" fmla="*/ 9 w 15024"/>
              <a:gd name="connsiteY4" fmla="*/ 0 h 10000"/>
              <a:gd name="connsiteX0" fmla="*/ 9 w 15024"/>
              <a:gd name="connsiteY0" fmla="*/ 0 h 10000"/>
              <a:gd name="connsiteX1" fmla="*/ 15000 w 15024"/>
              <a:gd name="connsiteY1" fmla="*/ 2173 h 10000"/>
              <a:gd name="connsiteX2" fmla="*/ 15024 w 15024"/>
              <a:gd name="connsiteY2" fmla="*/ 7906 h 10000"/>
              <a:gd name="connsiteX3" fmla="*/ 0 w 15024"/>
              <a:gd name="connsiteY3" fmla="*/ 10000 h 10000"/>
              <a:gd name="connsiteX4" fmla="*/ 9 w 15024"/>
              <a:gd name="connsiteY4" fmla="*/ 0 h 10000"/>
              <a:gd name="connsiteX0" fmla="*/ 1 w 15016"/>
              <a:gd name="connsiteY0" fmla="*/ 0 h 10053"/>
              <a:gd name="connsiteX1" fmla="*/ 14992 w 15016"/>
              <a:gd name="connsiteY1" fmla="*/ 2173 h 10053"/>
              <a:gd name="connsiteX2" fmla="*/ 15016 w 15016"/>
              <a:gd name="connsiteY2" fmla="*/ 7906 h 10053"/>
              <a:gd name="connsiteX3" fmla="*/ 20 w 15016"/>
              <a:gd name="connsiteY3" fmla="*/ 10053 h 10053"/>
              <a:gd name="connsiteX4" fmla="*/ 1 w 15016"/>
              <a:gd name="connsiteY4" fmla="*/ 0 h 10053"/>
              <a:gd name="connsiteX0" fmla="*/ 9 w 15024"/>
              <a:gd name="connsiteY0" fmla="*/ 0 h 10040"/>
              <a:gd name="connsiteX1" fmla="*/ 15000 w 15024"/>
              <a:gd name="connsiteY1" fmla="*/ 2173 h 10040"/>
              <a:gd name="connsiteX2" fmla="*/ 15024 w 15024"/>
              <a:gd name="connsiteY2" fmla="*/ 7906 h 10040"/>
              <a:gd name="connsiteX3" fmla="*/ 0 w 15024"/>
              <a:gd name="connsiteY3" fmla="*/ 10040 h 10040"/>
              <a:gd name="connsiteX4" fmla="*/ 9 w 15024"/>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39"/>
              <a:gd name="connsiteY0" fmla="*/ 0 h 10040"/>
              <a:gd name="connsiteX1" fmla="*/ 15139 w 15139"/>
              <a:gd name="connsiteY1" fmla="*/ 2200 h 10040"/>
              <a:gd name="connsiteX2" fmla="*/ 15024 w 15139"/>
              <a:gd name="connsiteY2" fmla="*/ 7906 h 10040"/>
              <a:gd name="connsiteX3" fmla="*/ 0 w 15139"/>
              <a:gd name="connsiteY3" fmla="*/ 10040 h 10040"/>
              <a:gd name="connsiteX4" fmla="*/ 9 w 15139"/>
              <a:gd name="connsiteY4" fmla="*/ 0 h 10040"/>
              <a:gd name="connsiteX0" fmla="*/ 9 w 15148"/>
              <a:gd name="connsiteY0" fmla="*/ 0 h 10040"/>
              <a:gd name="connsiteX1" fmla="*/ 15139 w 15148"/>
              <a:gd name="connsiteY1" fmla="*/ 2200 h 10040"/>
              <a:gd name="connsiteX2" fmla="*/ 15135 w 15148"/>
              <a:gd name="connsiteY2" fmla="*/ 7906 h 10040"/>
              <a:gd name="connsiteX3" fmla="*/ 0 w 15148"/>
              <a:gd name="connsiteY3" fmla="*/ 10040 h 10040"/>
              <a:gd name="connsiteX4" fmla="*/ 9 w 15148"/>
              <a:gd name="connsiteY4" fmla="*/ 0 h 10040"/>
              <a:gd name="connsiteX0" fmla="*/ 9 w 15143"/>
              <a:gd name="connsiteY0" fmla="*/ 0 h 10040"/>
              <a:gd name="connsiteX1" fmla="*/ 15111 w 15143"/>
              <a:gd name="connsiteY1" fmla="*/ 2240 h 10040"/>
              <a:gd name="connsiteX2" fmla="*/ 15135 w 15143"/>
              <a:gd name="connsiteY2" fmla="*/ 7906 h 10040"/>
              <a:gd name="connsiteX3" fmla="*/ 0 w 15143"/>
              <a:gd name="connsiteY3" fmla="*/ 10040 h 10040"/>
              <a:gd name="connsiteX4" fmla="*/ 9 w 15143"/>
              <a:gd name="connsiteY4" fmla="*/ 0 h 10040"/>
              <a:gd name="connsiteX0" fmla="*/ 9 w 15141"/>
              <a:gd name="connsiteY0" fmla="*/ 0 h 10040"/>
              <a:gd name="connsiteX1" fmla="*/ 15083 w 15141"/>
              <a:gd name="connsiteY1" fmla="*/ 2187 h 10040"/>
              <a:gd name="connsiteX2" fmla="*/ 15135 w 15141"/>
              <a:gd name="connsiteY2" fmla="*/ 7906 h 10040"/>
              <a:gd name="connsiteX3" fmla="*/ 0 w 15141"/>
              <a:gd name="connsiteY3" fmla="*/ 10040 h 10040"/>
              <a:gd name="connsiteX4" fmla="*/ 9 w 15141"/>
              <a:gd name="connsiteY4" fmla="*/ 0 h 10040"/>
              <a:gd name="connsiteX0" fmla="*/ 9 w 15083"/>
              <a:gd name="connsiteY0" fmla="*/ 0 h 10040"/>
              <a:gd name="connsiteX1" fmla="*/ 15083 w 15083"/>
              <a:gd name="connsiteY1" fmla="*/ 2187 h 10040"/>
              <a:gd name="connsiteX2" fmla="*/ 15052 w 15083"/>
              <a:gd name="connsiteY2" fmla="*/ 7906 h 10040"/>
              <a:gd name="connsiteX3" fmla="*/ 0 w 15083"/>
              <a:gd name="connsiteY3" fmla="*/ 10040 h 10040"/>
              <a:gd name="connsiteX4" fmla="*/ 9 w 15083"/>
              <a:gd name="connsiteY4" fmla="*/ 0 h 10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083" h="10040">
                <a:moveTo>
                  <a:pt x="9" y="0"/>
                </a:moveTo>
                <a:lnTo>
                  <a:pt x="15083" y="2187"/>
                </a:lnTo>
                <a:cubicBezTo>
                  <a:pt x="15081" y="2167"/>
                  <a:pt x="15081" y="7843"/>
                  <a:pt x="15052" y="7906"/>
                </a:cubicBezTo>
                <a:cubicBezTo>
                  <a:pt x="15047" y="7857"/>
                  <a:pt x="-38" y="10045"/>
                  <a:pt x="0" y="10040"/>
                </a:cubicBezTo>
                <a:cubicBezTo>
                  <a:pt x="6" y="5848"/>
                  <a:pt x="3" y="4192"/>
                  <a:pt x="9" y="0"/>
                </a:cubicBezTo>
                <a:close/>
              </a:path>
            </a:pathLst>
          </a:custGeom>
        </p:spPr>
        <p:txBody>
          <a:bodyPr anchor="ctr" anchorCtr="0">
            <a:normAutofit/>
          </a:bodyPr>
          <a:lstStyle>
            <a:lvl1pPr marL="0" marR="0" indent="0" algn="l" defTabSz="1218774" rtl="0" eaLnBrk="1" fontAlgn="base" latinLnBrk="0" hangingPunct="1">
              <a:lnSpc>
                <a:spcPct val="95000"/>
              </a:lnSpc>
              <a:spcBef>
                <a:spcPts val="0"/>
              </a:spcBef>
              <a:spcAft>
                <a:spcPts val="0"/>
              </a:spcAft>
              <a:buClr>
                <a:schemeClr val="accent1"/>
              </a:buClr>
              <a:buSzPct val="110000"/>
              <a:buFont typeface="Avenir LT Pro 45 Book" charset="0"/>
              <a:buNone/>
              <a:tabLst/>
              <a:defRPr sz="1568"/>
            </a:lvl1pPr>
          </a:lstStyle>
          <a:p>
            <a:r>
              <a:rPr lang="en-US"/>
              <a:t>Click icon to add picture</a:t>
            </a:r>
            <a:endParaRPr lang="en-US" dirty="0"/>
          </a:p>
        </p:txBody>
      </p:sp>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2628051064"/>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415763714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ck Notes slide Layout No Bar">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680735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41772694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11" name="Freeform 5">
            <a:extLst>
              <a:ext uri="{FF2B5EF4-FFF2-40B4-BE49-F238E27FC236}">
                <a16:creationId xmlns:a16="http://schemas.microsoft.com/office/drawing/2014/main" id="{3A3051D2-DD0C-4419-9210-74A066BBE509}"/>
              </a:ext>
            </a:extLst>
          </p:cNvPr>
          <p:cNvSpPr>
            <a:spLocks noChangeAspect="1" noEditPoints="1"/>
          </p:cNvSpPr>
          <p:nvPr userDrawn="1"/>
        </p:nvSpPr>
        <p:spPr bwMode="black">
          <a:xfrm>
            <a:off x="584200" y="2903438"/>
            <a:ext cx="4343400" cy="527960"/>
          </a:xfrm>
          <a:custGeom>
            <a:avLst/>
            <a:gdLst>
              <a:gd name="T0" fmla="*/ 763 w 809"/>
              <a:gd name="T1" fmla="*/ 64 h 96"/>
              <a:gd name="T2" fmla="*/ 795 w 809"/>
              <a:gd name="T3" fmla="*/ 58 h 96"/>
              <a:gd name="T4" fmla="*/ 795 w 809"/>
              <a:gd name="T5" fmla="*/ 84 h 96"/>
              <a:gd name="T6" fmla="*/ 777 w 809"/>
              <a:gd name="T7" fmla="*/ 30 h 96"/>
              <a:gd name="T8" fmla="*/ 723 w 809"/>
              <a:gd name="T9" fmla="*/ 95 h 96"/>
              <a:gd name="T10" fmla="*/ 701 w 809"/>
              <a:gd name="T11" fmla="*/ 3 h 96"/>
              <a:gd name="T12" fmla="*/ 707 w 809"/>
              <a:gd name="T13" fmla="*/ 16 h 96"/>
              <a:gd name="T14" fmla="*/ 708 w 809"/>
              <a:gd name="T15" fmla="*/ 95 h 96"/>
              <a:gd name="T16" fmla="*/ 661 w 809"/>
              <a:gd name="T17" fmla="*/ 80 h 96"/>
              <a:gd name="T18" fmla="*/ 624 w 809"/>
              <a:gd name="T19" fmla="*/ 69 h 96"/>
              <a:gd name="T20" fmla="*/ 679 w 809"/>
              <a:gd name="T21" fmla="*/ 95 h 96"/>
              <a:gd name="T22" fmla="*/ 579 w 809"/>
              <a:gd name="T23" fmla="*/ 55 h 96"/>
              <a:gd name="T24" fmla="*/ 598 w 809"/>
              <a:gd name="T25" fmla="*/ 69 h 96"/>
              <a:gd name="T26" fmla="*/ 579 w 809"/>
              <a:gd name="T27" fmla="*/ 19 h 96"/>
              <a:gd name="T28" fmla="*/ 605 w 809"/>
              <a:gd name="T29" fmla="*/ 88 h 96"/>
              <a:gd name="T30" fmla="*/ 602 w 809"/>
              <a:gd name="T31" fmla="*/ 12 h 96"/>
              <a:gd name="T32" fmla="*/ 608 w 809"/>
              <a:gd name="T33" fmla="*/ 55 h 96"/>
              <a:gd name="T34" fmla="*/ 471 w 809"/>
              <a:gd name="T35" fmla="*/ 32 h 96"/>
              <a:gd name="T36" fmla="*/ 474 w 809"/>
              <a:gd name="T37" fmla="*/ 2 h 96"/>
              <a:gd name="T38" fmla="*/ 432 w 809"/>
              <a:gd name="T39" fmla="*/ 32 h 96"/>
              <a:gd name="T40" fmla="*/ 457 w 809"/>
              <a:gd name="T41" fmla="*/ 43 h 96"/>
              <a:gd name="T42" fmla="*/ 500 w 809"/>
              <a:gd name="T43" fmla="*/ 96 h 96"/>
              <a:gd name="T44" fmla="*/ 496 w 809"/>
              <a:gd name="T45" fmla="*/ 74 h 96"/>
              <a:gd name="T46" fmla="*/ 496 w 809"/>
              <a:gd name="T47" fmla="*/ 13 h 96"/>
              <a:gd name="T48" fmla="*/ 378 w 809"/>
              <a:gd name="T49" fmla="*/ 64 h 96"/>
              <a:gd name="T50" fmla="*/ 419 w 809"/>
              <a:gd name="T51" fmla="*/ 39 h 96"/>
              <a:gd name="T52" fmla="*/ 363 w 809"/>
              <a:gd name="T53" fmla="*/ 64 h 96"/>
              <a:gd name="T54" fmla="*/ 345 w 809"/>
              <a:gd name="T55" fmla="*/ 62 h 96"/>
              <a:gd name="T56" fmla="*/ 325 w 809"/>
              <a:gd name="T57" fmla="*/ 48 h 96"/>
              <a:gd name="T58" fmla="*/ 352 w 809"/>
              <a:gd name="T59" fmla="*/ 46 h 96"/>
              <a:gd name="T60" fmla="*/ 313 w 809"/>
              <a:gd name="T61" fmla="*/ 41 h 96"/>
              <a:gd name="T62" fmla="*/ 327 w 809"/>
              <a:gd name="T63" fmla="*/ 67 h 96"/>
              <a:gd name="T64" fmla="*/ 328 w 809"/>
              <a:gd name="T65" fmla="*/ 86 h 96"/>
              <a:gd name="T66" fmla="*/ 347 w 809"/>
              <a:gd name="T67" fmla="*/ 91 h 96"/>
              <a:gd name="T68" fmla="*/ 286 w 809"/>
              <a:gd name="T69" fmla="*/ 63 h 96"/>
              <a:gd name="T70" fmla="*/ 256 w 809"/>
              <a:gd name="T71" fmla="*/ 79 h 96"/>
              <a:gd name="T72" fmla="*/ 301 w 809"/>
              <a:gd name="T73" fmla="*/ 63 h 96"/>
              <a:gd name="T74" fmla="*/ 246 w 809"/>
              <a:gd name="T75" fmla="*/ 39 h 96"/>
              <a:gd name="T76" fmla="*/ 210 w 809"/>
              <a:gd name="T77" fmla="*/ 45 h 96"/>
              <a:gd name="T78" fmla="*/ 210 w 809"/>
              <a:gd name="T79" fmla="*/ 65 h 96"/>
              <a:gd name="T80" fmla="*/ 226 w 809"/>
              <a:gd name="T81" fmla="*/ 31 h 96"/>
              <a:gd name="T82" fmla="*/ 165 w 809"/>
              <a:gd name="T83" fmla="*/ 96 h 96"/>
              <a:gd name="T84" fmla="*/ 148 w 809"/>
              <a:gd name="T85" fmla="*/ 64 h 96"/>
              <a:gd name="T86" fmla="*/ 167 w 809"/>
              <a:gd name="T87" fmla="*/ 30 h 96"/>
              <a:gd name="T88" fmla="*/ 108 w 809"/>
              <a:gd name="T89" fmla="*/ 32 h 96"/>
              <a:gd name="T90" fmla="*/ 110 w 809"/>
              <a:gd name="T91" fmla="*/ 17 h 96"/>
              <a:gd name="T92" fmla="*/ 116 w 809"/>
              <a:gd name="T93" fmla="*/ 3 h 96"/>
              <a:gd name="T94" fmla="*/ 80 w 809"/>
              <a:gd name="T95" fmla="*/ 38 h 96"/>
              <a:gd name="T96" fmla="*/ 42 w 809"/>
              <a:gd name="T97" fmla="*/ 95 h 96"/>
              <a:gd name="T98" fmla="*/ 14 w 809"/>
              <a:gd name="T99" fmla="*/ 95 h 96"/>
              <a:gd name="T100" fmla="*/ 47 w 809"/>
              <a:gd name="T101"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96">
                <a:moveTo>
                  <a:pt x="795" y="58"/>
                </a:moveTo>
                <a:cubicBezTo>
                  <a:pt x="795" y="53"/>
                  <a:pt x="794" y="50"/>
                  <a:pt x="791" y="46"/>
                </a:cubicBezTo>
                <a:cubicBezTo>
                  <a:pt x="788" y="43"/>
                  <a:pt x="784" y="42"/>
                  <a:pt x="780" y="42"/>
                </a:cubicBezTo>
                <a:cubicBezTo>
                  <a:pt x="775" y="42"/>
                  <a:pt x="770" y="44"/>
                  <a:pt x="767" y="48"/>
                </a:cubicBezTo>
                <a:cubicBezTo>
                  <a:pt x="764" y="52"/>
                  <a:pt x="763" y="57"/>
                  <a:pt x="763" y="64"/>
                </a:cubicBezTo>
                <a:cubicBezTo>
                  <a:pt x="763" y="71"/>
                  <a:pt x="764" y="76"/>
                  <a:pt x="767" y="79"/>
                </a:cubicBezTo>
                <a:cubicBezTo>
                  <a:pt x="770" y="83"/>
                  <a:pt x="774" y="85"/>
                  <a:pt x="779" y="85"/>
                </a:cubicBezTo>
                <a:cubicBezTo>
                  <a:pt x="784" y="85"/>
                  <a:pt x="788" y="83"/>
                  <a:pt x="791" y="79"/>
                </a:cubicBezTo>
                <a:cubicBezTo>
                  <a:pt x="794" y="76"/>
                  <a:pt x="795" y="71"/>
                  <a:pt x="795" y="66"/>
                </a:cubicBezTo>
                <a:lnTo>
                  <a:pt x="795" y="58"/>
                </a:lnTo>
                <a:close/>
                <a:moveTo>
                  <a:pt x="809" y="2"/>
                </a:moveTo>
                <a:cubicBezTo>
                  <a:pt x="809" y="95"/>
                  <a:pt x="809" y="95"/>
                  <a:pt x="809" y="95"/>
                </a:cubicBezTo>
                <a:cubicBezTo>
                  <a:pt x="795" y="95"/>
                  <a:pt x="795" y="95"/>
                  <a:pt x="795" y="95"/>
                </a:cubicBezTo>
                <a:cubicBezTo>
                  <a:pt x="795" y="84"/>
                  <a:pt x="795" y="84"/>
                  <a:pt x="795" y="84"/>
                </a:cubicBezTo>
                <a:cubicBezTo>
                  <a:pt x="795" y="84"/>
                  <a:pt x="795" y="84"/>
                  <a:pt x="795" y="84"/>
                </a:cubicBezTo>
                <a:cubicBezTo>
                  <a:pt x="790" y="92"/>
                  <a:pt x="783" y="96"/>
                  <a:pt x="774" y="96"/>
                </a:cubicBezTo>
                <a:cubicBezTo>
                  <a:pt x="766" y="96"/>
                  <a:pt x="760" y="93"/>
                  <a:pt x="755" y="88"/>
                </a:cubicBezTo>
                <a:cubicBezTo>
                  <a:pt x="751" y="82"/>
                  <a:pt x="748" y="74"/>
                  <a:pt x="748" y="65"/>
                </a:cubicBezTo>
                <a:cubicBezTo>
                  <a:pt x="748" y="54"/>
                  <a:pt x="751" y="46"/>
                  <a:pt x="756" y="40"/>
                </a:cubicBezTo>
                <a:cubicBezTo>
                  <a:pt x="761" y="34"/>
                  <a:pt x="768" y="30"/>
                  <a:pt x="777" y="30"/>
                </a:cubicBezTo>
                <a:cubicBezTo>
                  <a:pt x="785" y="30"/>
                  <a:pt x="791" y="34"/>
                  <a:pt x="795" y="41"/>
                </a:cubicBezTo>
                <a:cubicBezTo>
                  <a:pt x="795" y="41"/>
                  <a:pt x="795" y="41"/>
                  <a:pt x="795" y="41"/>
                </a:cubicBezTo>
                <a:cubicBezTo>
                  <a:pt x="795" y="2"/>
                  <a:pt x="795" y="2"/>
                  <a:pt x="795" y="2"/>
                </a:cubicBezTo>
                <a:lnTo>
                  <a:pt x="809" y="2"/>
                </a:lnTo>
                <a:close/>
                <a:moveTo>
                  <a:pt x="723" y="95"/>
                </a:moveTo>
                <a:cubicBezTo>
                  <a:pt x="738" y="95"/>
                  <a:pt x="738" y="95"/>
                  <a:pt x="738" y="95"/>
                </a:cubicBezTo>
                <a:cubicBezTo>
                  <a:pt x="738" y="2"/>
                  <a:pt x="738" y="2"/>
                  <a:pt x="738" y="2"/>
                </a:cubicBezTo>
                <a:cubicBezTo>
                  <a:pt x="723" y="2"/>
                  <a:pt x="723" y="2"/>
                  <a:pt x="723" y="2"/>
                </a:cubicBezTo>
                <a:lnTo>
                  <a:pt x="723" y="95"/>
                </a:lnTo>
                <a:close/>
                <a:moveTo>
                  <a:pt x="701" y="3"/>
                </a:moveTo>
                <a:cubicBezTo>
                  <a:pt x="699" y="3"/>
                  <a:pt x="697" y="3"/>
                  <a:pt x="695" y="5"/>
                </a:cubicBezTo>
                <a:cubicBezTo>
                  <a:pt x="694" y="7"/>
                  <a:pt x="693" y="8"/>
                  <a:pt x="693" y="11"/>
                </a:cubicBezTo>
                <a:cubicBezTo>
                  <a:pt x="693" y="13"/>
                  <a:pt x="694" y="15"/>
                  <a:pt x="695" y="17"/>
                </a:cubicBezTo>
                <a:cubicBezTo>
                  <a:pt x="697" y="18"/>
                  <a:pt x="699" y="19"/>
                  <a:pt x="701" y="19"/>
                </a:cubicBezTo>
                <a:cubicBezTo>
                  <a:pt x="704" y="19"/>
                  <a:pt x="706" y="18"/>
                  <a:pt x="707" y="16"/>
                </a:cubicBezTo>
                <a:cubicBezTo>
                  <a:pt x="709" y="15"/>
                  <a:pt x="710" y="13"/>
                  <a:pt x="710" y="11"/>
                </a:cubicBezTo>
                <a:cubicBezTo>
                  <a:pt x="710" y="8"/>
                  <a:pt x="709" y="7"/>
                  <a:pt x="707" y="5"/>
                </a:cubicBezTo>
                <a:cubicBezTo>
                  <a:pt x="706" y="3"/>
                  <a:pt x="704" y="3"/>
                  <a:pt x="701" y="3"/>
                </a:cubicBezTo>
                <a:moveTo>
                  <a:pt x="694" y="95"/>
                </a:moveTo>
                <a:cubicBezTo>
                  <a:pt x="708" y="95"/>
                  <a:pt x="708" y="95"/>
                  <a:pt x="708" y="95"/>
                </a:cubicBezTo>
                <a:cubicBezTo>
                  <a:pt x="708" y="32"/>
                  <a:pt x="708" y="32"/>
                  <a:pt x="708" y="32"/>
                </a:cubicBezTo>
                <a:cubicBezTo>
                  <a:pt x="694" y="32"/>
                  <a:pt x="694" y="32"/>
                  <a:pt x="694" y="32"/>
                </a:cubicBezTo>
                <a:lnTo>
                  <a:pt x="694" y="95"/>
                </a:lnTo>
                <a:close/>
                <a:moveTo>
                  <a:pt x="665" y="68"/>
                </a:moveTo>
                <a:cubicBezTo>
                  <a:pt x="665" y="73"/>
                  <a:pt x="664" y="77"/>
                  <a:pt x="661" y="80"/>
                </a:cubicBezTo>
                <a:cubicBezTo>
                  <a:pt x="658" y="83"/>
                  <a:pt x="655" y="85"/>
                  <a:pt x="651" y="85"/>
                </a:cubicBezTo>
                <a:cubicBezTo>
                  <a:pt x="642" y="85"/>
                  <a:pt x="638" y="79"/>
                  <a:pt x="638" y="68"/>
                </a:cubicBezTo>
                <a:cubicBezTo>
                  <a:pt x="638" y="32"/>
                  <a:pt x="638" y="32"/>
                  <a:pt x="638" y="32"/>
                </a:cubicBezTo>
                <a:cubicBezTo>
                  <a:pt x="624" y="32"/>
                  <a:pt x="624" y="32"/>
                  <a:pt x="624" y="32"/>
                </a:cubicBezTo>
                <a:cubicBezTo>
                  <a:pt x="624" y="69"/>
                  <a:pt x="624" y="69"/>
                  <a:pt x="624" y="69"/>
                </a:cubicBezTo>
                <a:cubicBezTo>
                  <a:pt x="624" y="87"/>
                  <a:pt x="631" y="96"/>
                  <a:pt x="646" y="96"/>
                </a:cubicBezTo>
                <a:cubicBezTo>
                  <a:pt x="654" y="96"/>
                  <a:pt x="661" y="92"/>
                  <a:pt x="665" y="85"/>
                </a:cubicBezTo>
                <a:cubicBezTo>
                  <a:pt x="665" y="85"/>
                  <a:pt x="665" y="85"/>
                  <a:pt x="665" y="85"/>
                </a:cubicBezTo>
                <a:cubicBezTo>
                  <a:pt x="665" y="95"/>
                  <a:pt x="665" y="95"/>
                  <a:pt x="665" y="95"/>
                </a:cubicBezTo>
                <a:cubicBezTo>
                  <a:pt x="679" y="95"/>
                  <a:pt x="679" y="95"/>
                  <a:pt x="679" y="95"/>
                </a:cubicBezTo>
                <a:cubicBezTo>
                  <a:pt x="679" y="32"/>
                  <a:pt x="679" y="32"/>
                  <a:pt x="679" y="32"/>
                </a:cubicBezTo>
                <a:cubicBezTo>
                  <a:pt x="665" y="32"/>
                  <a:pt x="665" y="32"/>
                  <a:pt x="665" y="32"/>
                </a:cubicBezTo>
                <a:lnTo>
                  <a:pt x="665" y="68"/>
                </a:lnTo>
                <a:close/>
                <a:moveTo>
                  <a:pt x="598" y="69"/>
                </a:moveTo>
                <a:cubicBezTo>
                  <a:pt x="598" y="60"/>
                  <a:pt x="592" y="55"/>
                  <a:pt x="579" y="55"/>
                </a:cubicBezTo>
                <a:cubicBezTo>
                  <a:pt x="569" y="55"/>
                  <a:pt x="569" y="55"/>
                  <a:pt x="569" y="55"/>
                </a:cubicBezTo>
                <a:cubicBezTo>
                  <a:pt x="569" y="83"/>
                  <a:pt x="569" y="83"/>
                  <a:pt x="569" y="83"/>
                </a:cubicBezTo>
                <a:cubicBezTo>
                  <a:pt x="581" y="83"/>
                  <a:pt x="581" y="83"/>
                  <a:pt x="581" y="83"/>
                </a:cubicBezTo>
                <a:cubicBezTo>
                  <a:pt x="587" y="83"/>
                  <a:pt x="591" y="82"/>
                  <a:pt x="594" y="79"/>
                </a:cubicBezTo>
                <a:cubicBezTo>
                  <a:pt x="597" y="77"/>
                  <a:pt x="598" y="73"/>
                  <a:pt x="598" y="69"/>
                </a:cubicBezTo>
                <a:moveTo>
                  <a:pt x="569" y="44"/>
                </a:moveTo>
                <a:cubicBezTo>
                  <a:pt x="578" y="44"/>
                  <a:pt x="578" y="44"/>
                  <a:pt x="578" y="44"/>
                </a:cubicBezTo>
                <a:cubicBezTo>
                  <a:pt x="583" y="44"/>
                  <a:pt x="587" y="42"/>
                  <a:pt x="590" y="40"/>
                </a:cubicBezTo>
                <a:cubicBezTo>
                  <a:pt x="593" y="38"/>
                  <a:pt x="594" y="34"/>
                  <a:pt x="594" y="30"/>
                </a:cubicBezTo>
                <a:cubicBezTo>
                  <a:pt x="594" y="22"/>
                  <a:pt x="589" y="19"/>
                  <a:pt x="579" y="19"/>
                </a:cubicBezTo>
                <a:cubicBezTo>
                  <a:pt x="569" y="19"/>
                  <a:pt x="569" y="19"/>
                  <a:pt x="569" y="19"/>
                </a:cubicBezTo>
                <a:lnTo>
                  <a:pt x="569" y="44"/>
                </a:lnTo>
                <a:close/>
                <a:moveTo>
                  <a:pt x="608" y="55"/>
                </a:moveTo>
                <a:cubicBezTo>
                  <a:pt x="612" y="58"/>
                  <a:pt x="614" y="63"/>
                  <a:pt x="614" y="69"/>
                </a:cubicBezTo>
                <a:cubicBezTo>
                  <a:pt x="614" y="77"/>
                  <a:pt x="611" y="83"/>
                  <a:pt x="605" y="88"/>
                </a:cubicBezTo>
                <a:cubicBezTo>
                  <a:pt x="599" y="92"/>
                  <a:pt x="591" y="95"/>
                  <a:pt x="582" y="95"/>
                </a:cubicBezTo>
                <a:cubicBezTo>
                  <a:pt x="554" y="95"/>
                  <a:pt x="554" y="95"/>
                  <a:pt x="554" y="95"/>
                </a:cubicBezTo>
                <a:cubicBezTo>
                  <a:pt x="554" y="7"/>
                  <a:pt x="554" y="7"/>
                  <a:pt x="554" y="7"/>
                </a:cubicBezTo>
                <a:cubicBezTo>
                  <a:pt x="582" y="7"/>
                  <a:pt x="582" y="7"/>
                  <a:pt x="582" y="7"/>
                </a:cubicBezTo>
                <a:cubicBezTo>
                  <a:pt x="591" y="7"/>
                  <a:pt x="597" y="9"/>
                  <a:pt x="602" y="12"/>
                </a:cubicBezTo>
                <a:cubicBezTo>
                  <a:pt x="607" y="16"/>
                  <a:pt x="610" y="21"/>
                  <a:pt x="610" y="27"/>
                </a:cubicBezTo>
                <a:cubicBezTo>
                  <a:pt x="610" y="32"/>
                  <a:pt x="608" y="36"/>
                  <a:pt x="605" y="40"/>
                </a:cubicBezTo>
                <a:cubicBezTo>
                  <a:pt x="603" y="44"/>
                  <a:pt x="599" y="46"/>
                  <a:pt x="594" y="48"/>
                </a:cubicBezTo>
                <a:cubicBezTo>
                  <a:pt x="594" y="48"/>
                  <a:pt x="594" y="48"/>
                  <a:pt x="594" y="48"/>
                </a:cubicBezTo>
                <a:cubicBezTo>
                  <a:pt x="600" y="49"/>
                  <a:pt x="605" y="51"/>
                  <a:pt x="608" y="55"/>
                </a:cubicBezTo>
                <a:moveTo>
                  <a:pt x="496" y="13"/>
                </a:moveTo>
                <a:cubicBezTo>
                  <a:pt x="482" y="17"/>
                  <a:pt x="482" y="17"/>
                  <a:pt x="482" y="17"/>
                </a:cubicBezTo>
                <a:cubicBezTo>
                  <a:pt x="482" y="32"/>
                  <a:pt x="482" y="32"/>
                  <a:pt x="482" y="32"/>
                </a:cubicBezTo>
                <a:cubicBezTo>
                  <a:pt x="471" y="32"/>
                  <a:pt x="471" y="32"/>
                  <a:pt x="471" y="32"/>
                </a:cubicBezTo>
                <a:cubicBezTo>
                  <a:pt x="471" y="32"/>
                  <a:pt x="471" y="32"/>
                  <a:pt x="471" y="32"/>
                </a:cubicBezTo>
                <a:cubicBezTo>
                  <a:pt x="457" y="32"/>
                  <a:pt x="457" y="32"/>
                  <a:pt x="457" y="32"/>
                </a:cubicBezTo>
                <a:cubicBezTo>
                  <a:pt x="457" y="23"/>
                  <a:pt x="457" y="23"/>
                  <a:pt x="457" y="23"/>
                </a:cubicBezTo>
                <a:cubicBezTo>
                  <a:pt x="457" y="16"/>
                  <a:pt x="460" y="12"/>
                  <a:pt x="467" y="12"/>
                </a:cubicBezTo>
                <a:cubicBezTo>
                  <a:pt x="470" y="12"/>
                  <a:pt x="472" y="12"/>
                  <a:pt x="474" y="13"/>
                </a:cubicBezTo>
                <a:cubicBezTo>
                  <a:pt x="474" y="2"/>
                  <a:pt x="474" y="2"/>
                  <a:pt x="474" y="2"/>
                </a:cubicBezTo>
                <a:cubicBezTo>
                  <a:pt x="472" y="1"/>
                  <a:pt x="469" y="0"/>
                  <a:pt x="465" y="0"/>
                </a:cubicBezTo>
                <a:cubicBezTo>
                  <a:pt x="459" y="0"/>
                  <a:pt x="454" y="2"/>
                  <a:pt x="449" y="6"/>
                </a:cubicBezTo>
                <a:cubicBezTo>
                  <a:pt x="445" y="10"/>
                  <a:pt x="443" y="15"/>
                  <a:pt x="443" y="22"/>
                </a:cubicBezTo>
                <a:cubicBezTo>
                  <a:pt x="443" y="32"/>
                  <a:pt x="443" y="32"/>
                  <a:pt x="443" y="32"/>
                </a:cubicBezTo>
                <a:cubicBezTo>
                  <a:pt x="432" y="32"/>
                  <a:pt x="432" y="32"/>
                  <a:pt x="432" y="32"/>
                </a:cubicBezTo>
                <a:cubicBezTo>
                  <a:pt x="432" y="43"/>
                  <a:pt x="432" y="43"/>
                  <a:pt x="432" y="43"/>
                </a:cubicBezTo>
                <a:cubicBezTo>
                  <a:pt x="443" y="43"/>
                  <a:pt x="443" y="43"/>
                  <a:pt x="443" y="43"/>
                </a:cubicBezTo>
                <a:cubicBezTo>
                  <a:pt x="443" y="95"/>
                  <a:pt x="443" y="95"/>
                  <a:pt x="443" y="95"/>
                </a:cubicBezTo>
                <a:cubicBezTo>
                  <a:pt x="457" y="95"/>
                  <a:pt x="457" y="95"/>
                  <a:pt x="457" y="95"/>
                </a:cubicBezTo>
                <a:cubicBezTo>
                  <a:pt x="457" y="43"/>
                  <a:pt x="457" y="43"/>
                  <a:pt x="457" y="43"/>
                </a:cubicBezTo>
                <a:cubicBezTo>
                  <a:pt x="471" y="43"/>
                  <a:pt x="471" y="43"/>
                  <a:pt x="471" y="43"/>
                </a:cubicBezTo>
                <a:cubicBezTo>
                  <a:pt x="471" y="43"/>
                  <a:pt x="471" y="43"/>
                  <a:pt x="471" y="43"/>
                </a:cubicBezTo>
                <a:cubicBezTo>
                  <a:pt x="482" y="43"/>
                  <a:pt x="482" y="43"/>
                  <a:pt x="482" y="43"/>
                </a:cubicBezTo>
                <a:cubicBezTo>
                  <a:pt x="482" y="79"/>
                  <a:pt x="482" y="79"/>
                  <a:pt x="482" y="79"/>
                </a:cubicBezTo>
                <a:cubicBezTo>
                  <a:pt x="482" y="90"/>
                  <a:pt x="488" y="96"/>
                  <a:pt x="500" y="96"/>
                </a:cubicBezTo>
                <a:cubicBezTo>
                  <a:pt x="504" y="96"/>
                  <a:pt x="508" y="95"/>
                  <a:pt x="511" y="94"/>
                </a:cubicBezTo>
                <a:cubicBezTo>
                  <a:pt x="511" y="83"/>
                  <a:pt x="511" y="83"/>
                  <a:pt x="511" y="83"/>
                </a:cubicBezTo>
                <a:cubicBezTo>
                  <a:pt x="509" y="84"/>
                  <a:pt x="507" y="85"/>
                  <a:pt x="505" y="85"/>
                </a:cubicBezTo>
                <a:cubicBezTo>
                  <a:pt x="501" y="85"/>
                  <a:pt x="499" y="84"/>
                  <a:pt x="498" y="82"/>
                </a:cubicBezTo>
                <a:cubicBezTo>
                  <a:pt x="496" y="81"/>
                  <a:pt x="496" y="78"/>
                  <a:pt x="496" y="74"/>
                </a:cubicBezTo>
                <a:cubicBezTo>
                  <a:pt x="496" y="43"/>
                  <a:pt x="496" y="43"/>
                  <a:pt x="496" y="43"/>
                </a:cubicBezTo>
                <a:cubicBezTo>
                  <a:pt x="511" y="43"/>
                  <a:pt x="511" y="43"/>
                  <a:pt x="511" y="43"/>
                </a:cubicBezTo>
                <a:cubicBezTo>
                  <a:pt x="511" y="32"/>
                  <a:pt x="511" y="32"/>
                  <a:pt x="511" y="32"/>
                </a:cubicBezTo>
                <a:cubicBezTo>
                  <a:pt x="496" y="32"/>
                  <a:pt x="496" y="32"/>
                  <a:pt x="496" y="32"/>
                </a:cubicBezTo>
                <a:lnTo>
                  <a:pt x="496" y="13"/>
                </a:lnTo>
                <a:close/>
                <a:moveTo>
                  <a:pt x="413" y="63"/>
                </a:moveTo>
                <a:cubicBezTo>
                  <a:pt x="413" y="56"/>
                  <a:pt x="412" y="51"/>
                  <a:pt x="409" y="47"/>
                </a:cubicBezTo>
                <a:cubicBezTo>
                  <a:pt x="406" y="44"/>
                  <a:pt x="401" y="42"/>
                  <a:pt x="396" y="42"/>
                </a:cubicBezTo>
                <a:cubicBezTo>
                  <a:pt x="390" y="42"/>
                  <a:pt x="386" y="44"/>
                  <a:pt x="382" y="48"/>
                </a:cubicBezTo>
                <a:cubicBezTo>
                  <a:pt x="379" y="51"/>
                  <a:pt x="378" y="57"/>
                  <a:pt x="378" y="64"/>
                </a:cubicBezTo>
                <a:cubicBezTo>
                  <a:pt x="378" y="70"/>
                  <a:pt x="379" y="75"/>
                  <a:pt x="383" y="79"/>
                </a:cubicBezTo>
                <a:cubicBezTo>
                  <a:pt x="386" y="83"/>
                  <a:pt x="390" y="85"/>
                  <a:pt x="396" y="85"/>
                </a:cubicBezTo>
                <a:cubicBezTo>
                  <a:pt x="401" y="85"/>
                  <a:pt x="406" y="83"/>
                  <a:pt x="409" y="79"/>
                </a:cubicBezTo>
                <a:cubicBezTo>
                  <a:pt x="412" y="76"/>
                  <a:pt x="413" y="70"/>
                  <a:pt x="413" y="63"/>
                </a:cubicBezTo>
                <a:moveTo>
                  <a:pt x="419" y="39"/>
                </a:moveTo>
                <a:cubicBezTo>
                  <a:pt x="425" y="45"/>
                  <a:pt x="428" y="53"/>
                  <a:pt x="428" y="63"/>
                </a:cubicBezTo>
                <a:cubicBezTo>
                  <a:pt x="428" y="73"/>
                  <a:pt x="425" y="81"/>
                  <a:pt x="419" y="87"/>
                </a:cubicBezTo>
                <a:cubicBezTo>
                  <a:pt x="413" y="93"/>
                  <a:pt x="405" y="96"/>
                  <a:pt x="395" y="96"/>
                </a:cubicBezTo>
                <a:cubicBezTo>
                  <a:pt x="385" y="96"/>
                  <a:pt x="378" y="93"/>
                  <a:pt x="372" y="87"/>
                </a:cubicBezTo>
                <a:cubicBezTo>
                  <a:pt x="366" y="81"/>
                  <a:pt x="363" y="74"/>
                  <a:pt x="363" y="64"/>
                </a:cubicBezTo>
                <a:cubicBezTo>
                  <a:pt x="363" y="53"/>
                  <a:pt x="366" y="45"/>
                  <a:pt x="372" y="39"/>
                </a:cubicBezTo>
                <a:cubicBezTo>
                  <a:pt x="378" y="33"/>
                  <a:pt x="386" y="30"/>
                  <a:pt x="396" y="30"/>
                </a:cubicBezTo>
                <a:cubicBezTo>
                  <a:pt x="406" y="30"/>
                  <a:pt x="414" y="33"/>
                  <a:pt x="419" y="39"/>
                </a:cubicBezTo>
                <a:moveTo>
                  <a:pt x="350" y="66"/>
                </a:moveTo>
                <a:cubicBezTo>
                  <a:pt x="349" y="64"/>
                  <a:pt x="347" y="63"/>
                  <a:pt x="345" y="62"/>
                </a:cubicBezTo>
                <a:cubicBezTo>
                  <a:pt x="343" y="60"/>
                  <a:pt x="340" y="59"/>
                  <a:pt x="337" y="58"/>
                </a:cubicBezTo>
                <a:cubicBezTo>
                  <a:pt x="335" y="58"/>
                  <a:pt x="334" y="57"/>
                  <a:pt x="332" y="56"/>
                </a:cubicBezTo>
                <a:cubicBezTo>
                  <a:pt x="330" y="56"/>
                  <a:pt x="329" y="55"/>
                  <a:pt x="328" y="54"/>
                </a:cubicBezTo>
                <a:cubicBezTo>
                  <a:pt x="327" y="54"/>
                  <a:pt x="326" y="53"/>
                  <a:pt x="325" y="52"/>
                </a:cubicBezTo>
                <a:cubicBezTo>
                  <a:pt x="325" y="51"/>
                  <a:pt x="325" y="50"/>
                  <a:pt x="325" y="48"/>
                </a:cubicBezTo>
                <a:cubicBezTo>
                  <a:pt x="325" y="47"/>
                  <a:pt x="325" y="46"/>
                  <a:pt x="325" y="45"/>
                </a:cubicBezTo>
                <a:cubicBezTo>
                  <a:pt x="326" y="45"/>
                  <a:pt x="327" y="44"/>
                  <a:pt x="328" y="43"/>
                </a:cubicBezTo>
                <a:cubicBezTo>
                  <a:pt x="329" y="42"/>
                  <a:pt x="330" y="42"/>
                  <a:pt x="332" y="42"/>
                </a:cubicBezTo>
                <a:cubicBezTo>
                  <a:pt x="333" y="41"/>
                  <a:pt x="335" y="41"/>
                  <a:pt x="336" y="41"/>
                </a:cubicBezTo>
                <a:cubicBezTo>
                  <a:pt x="342" y="41"/>
                  <a:pt x="347" y="43"/>
                  <a:pt x="352" y="46"/>
                </a:cubicBezTo>
                <a:cubicBezTo>
                  <a:pt x="352" y="33"/>
                  <a:pt x="352" y="33"/>
                  <a:pt x="352" y="33"/>
                </a:cubicBezTo>
                <a:cubicBezTo>
                  <a:pt x="347" y="31"/>
                  <a:pt x="342" y="30"/>
                  <a:pt x="336" y="30"/>
                </a:cubicBezTo>
                <a:cubicBezTo>
                  <a:pt x="333" y="30"/>
                  <a:pt x="330" y="31"/>
                  <a:pt x="327" y="32"/>
                </a:cubicBezTo>
                <a:cubicBezTo>
                  <a:pt x="323" y="32"/>
                  <a:pt x="321" y="34"/>
                  <a:pt x="318" y="35"/>
                </a:cubicBezTo>
                <a:cubicBezTo>
                  <a:pt x="316" y="37"/>
                  <a:pt x="314" y="39"/>
                  <a:pt x="313" y="41"/>
                </a:cubicBezTo>
                <a:cubicBezTo>
                  <a:pt x="311" y="43"/>
                  <a:pt x="310" y="46"/>
                  <a:pt x="310" y="49"/>
                </a:cubicBezTo>
                <a:cubicBezTo>
                  <a:pt x="310" y="51"/>
                  <a:pt x="311" y="54"/>
                  <a:pt x="311" y="55"/>
                </a:cubicBezTo>
                <a:cubicBezTo>
                  <a:pt x="312" y="57"/>
                  <a:pt x="313" y="59"/>
                  <a:pt x="315" y="60"/>
                </a:cubicBezTo>
                <a:cubicBezTo>
                  <a:pt x="316" y="62"/>
                  <a:pt x="318" y="63"/>
                  <a:pt x="320" y="64"/>
                </a:cubicBezTo>
                <a:cubicBezTo>
                  <a:pt x="322" y="65"/>
                  <a:pt x="324" y="66"/>
                  <a:pt x="327" y="67"/>
                </a:cubicBezTo>
                <a:cubicBezTo>
                  <a:pt x="329" y="68"/>
                  <a:pt x="331" y="69"/>
                  <a:pt x="332" y="70"/>
                </a:cubicBezTo>
                <a:cubicBezTo>
                  <a:pt x="334" y="70"/>
                  <a:pt x="335" y="71"/>
                  <a:pt x="337" y="72"/>
                </a:cubicBezTo>
                <a:cubicBezTo>
                  <a:pt x="338" y="72"/>
                  <a:pt x="339" y="73"/>
                  <a:pt x="340" y="74"/>
                </a:cubicBezTo>
                <a:cubicBezTo>
                  <a:pt x="340" y="75"/>
                  <a:pt x="341" y="77"/>
                  <a:pt x="341" y="78"/>
                </a:cubicBezTo>
                <a:cubicBezTo>
                  <a:pt x="341" y="83"/>
                  <a:pt x="336" y="86"/>
                  <a:pt x="328" y="86"/>
                </a:cubicBezTo>
                <a:cubicBezTo>
                  <a:pt x="322" y="86"/>
                  <a:pt x="316" y="84"/>
                  <a:pt x="310" y="79"/>
                </a:cubicBezTo>
                <a:cubicBezTo>
                  <a:pt x="310" y="93"/>
                  <a:pt x="310" y="93"/>
                  <a:pt x="310" y="93"/>
                </a:cubicBezTo>
                <a:cubicBezTo>
                  <a:pt x="315" y="95"/>
                  <a:pt x="321" y="96"/>
                  <a:pt x="328" y="96"/>
                </a:cubicBezTo>
                <a:cubicBezTo>
                  <a:pt x="332" y="96"/>
                  <a:pt x="335" y="96"/>
                  <a:pt x="338" y="95"/>
                </a:cubicBezTo>
                <a:cubicBezTo>
                  <a:pt x="342" y="94"/>
                  <a:pt x="344" y="93"/>
                  <a:pt x="347" y="91"/>
                </a:cubicBezTo>
                <a:cubicBezTo>
                  <a:pt x="349" y="90"/>
                  <a:pt x="351" y="88"/>
                  <a:pt x="353" y="86"/>
                </a:cubicBezTo>
                <a:cubicBezTo>
                  <a:pt x="354" y="83"/>
                  <a:pt x="355" y="80"/>
                  <a:pt x="355" y="77"/>
                </a:cubicBezTo>
                <a:cubicBezTo>
                  <a:pt x="355" y="75"/>
                  <a:pt x="354" y="72"/>
                  <a:pt x="354" y="71"/>
                </a:cubicBezTo>
                <a:cubicBezTo>
                  <a:pt x="353" y="69"/>
                  <a:pt x="352" y="67"/>
                  <a:pt x="350" y="66"/>
                </a:cubicBezTo>
                <a:moveTo>
                  <a:pt x="286" y="63"/>
                </a:moveTo>
                <a:cubicBezTo>
                  <a:pt x="286" y="56"/>
                  <a:pt x="285" y="51"/>
                  <a:pt x="282" y="47"/>
                </a:cubicBezTo>
                <a:cubicBezTo>
                  <a:pt x="279" y="44"/>
                  <a:pt x="275" y="42"/>
                  <a:pt x="269" y="42"/>
                </a:cubicBezTo>
                <a:cubicBezTo>
                  <a:pt x="263" y="42"/>
                  <a:pt x="259" y="44"/>
                  <a:pt x="256" y="48"/>
                </a:cubicBezTo>
                <a:cubicBezTo>
                  <a:pt x="253" y="51"/>
                  <a:pt x="251" y="57"/>
                  <a:pt x="251" y="64"/>
                </a:cubicBezTo>
                <a:cubicBezTo>
                  <a:pt x="251" y="70"/>
                  <a:pt x="253" y="75"/>
                  <a:pt x="256" y="79"/>
                </a:cubicBezTo>
                <a:cubicBezTo>
                  <a:pt x="259" y="83"/>
                  <a:pt x="264" y="85"/>
                  <a:pt x="269" y="85"/>
                </a:cubicBezTo>
                <a:cubicBezTo>
                  <a:pt x="275" y="85"/>
                  <a:pt x="279" y="83"/>
                  <a:pt x="282" y="79"/>
                </a:cubicBezTo>
                <a:cubicBezTo>
                  <a:pt x="285" y="76"/>
                  <a:pt x="286" y="70"/>
                  <a:pt x="286" y="63"/>
                </a:cubicBezTo>
                <a:moveTo>
                  <a:pt x="293" y="39"/>
                </a:moveTo>
                <a:cubicBezTo>
                  <a:pt x="298" y="45"/>
                  <a:pt x="301" y="53"/>
                  <a:pt x="301" y="63"/>
                </a:cubicBezTo>
                <a:cubicBezTo>
                  <a:pt x="301" y="73"/>
                  <a:pt x="298" y="81"/>
                  <a:pt x="292" y="87"/>
                </a:cubicBezTo>
                <a:cubicBezTo>
                  <a:pt x="286" y="93"/>
                  <a:pt x="278" y="96"/>
                  <a:pt x="268" y="96"/>
                </a:cubicBezTo>
                <a:cubicBezTo>
                  <a:pt x="259" y="96"/>
                  <a:pt x="251" y="93"/>
                  <a:pt x="245" y="87"/>
                </a:cubicBezTo>
                <a:cubicBezTo>
                  <a:pt x="239" y="81"/>
                  <a:pt x="237" y="74"/>
                  <a:pt x="237" y="64"/>
                </a:cubicBezTo>
                <a:cubicBezTo>
                  <a:pt x="237" y="53"/>
                  <a:pt x="240" y="45"/>
                  <a:pt x="246" y="39"/>
                </a:cubicBezTo>
                <a:cubicBezTo>
                  <a:pt x="252" y="33"/>
                  <a:pt x="260" y="30"/>
                  <a:pt x="270" y="30"/>
                </a:cubicBezTo>
                <a:cubicBezTo>
                  <a:pt x="280" y="30"/>
                  <a:pt x="287" y="33"/>
                  <a:pt x="293" y="39"/>
                </a:cubicBezTo>
                <a:moveTo>
                  <a:pt x="216" y="35"/>
                </a:moveTo>
                <a:cubicBezTo>
                  <a:pt x="213" y="37"/>
                  <a:pt x="211" y="40"/>
                  <a:pt x="210" y="45"/>
                </a:cubicBezTo>
                <a:cubicBezTo>
                  <a:pt x="210" y="45"/>
                  <a:pt x="210" y="45"/>
                  <a:pt x="210" y="45"/>
                </a:cubicBezTo>
                <a:cubicBezTo>
                  <a:pt x="210" y="32"/>
                  <a:pt x="210" y="32"/>
                  <a:pt x="210" y="32"/>
                </a:cubicBezTo>
                <a:cubicBezTo>
                  <a:pt x="195" y="32"/>
                  <a:pt x="195" y="32"/>
                  <a:pt x="195" y="32"/>
                </a:cubicBezTo>
                <a:cubicBezTo>
                  <a:pt x="195" y="95"/>
                  <a:pt x="195" y="95"/>
                  <a:pt x="195" y="95"/>
                </a:cubicBezTo>
                <a:cubicBezTo>
                  <a:pt x="210" y="95"/>
                  <a:pt x="210" y="95"/>
                  <a:pt x="210" y="95"/>
                </a:cubicBezTo>
                <a:cubicBezTo>
                  <a:pt x="210" y="65"/>
                  <a:pt x="210" y="65"/>
                  <a:pt x="210" y="65"/>
                </a:cubicBezTo>
                <a:cubicBezTo>
                  <a:pt x="210" y="58"/>
                  <a:pt x="211" y="53"/>
                  <a:pt x="214" y="49"/>
                </a:cubicBezTo>
                <a:cubicBezTo>
                  <a:pt x="217" y="45"/>
                  <a:pt x="220" y="43"/>
                  <a:pt x="224" y="43"/>
                </a:cubicBezTo>
                <a:cubicBezTo>
                  <a:pt x="227" y="43"/>
                  <a:pt x="230" y="44"/>
                  <a:pt x="232" y="45"/>
                </a:cubicBezTo>
                <a:cubicBezTo>
                  <a:pt x="232" y="32"/>
                  <a:pt x="232" y="32"/>
                  <a:pt x="232" y="32"/>
                </a:cubicBezTo>
                <a:cubicBezTo>
                  <a:pt x="230" y="31"/>
                  <a:pt x="228" y="31"/>
                  <a:pt x="226" y="31"/>
                </a:cubicBezTo>
                <a:cubicBezTo>
                  <a:pt x="222" y="31"/>
                  <a:pt x="219" y="32"/>
                  <a:pt x="216" y="35"/>
                </a:cubicBezTo>
                <a:moveTo>
                  <a:pt x="143" y="40"/>
                </a:moveTo>
                <a:cubicBezTo>
                  <a:pt x="137" y="46"/>
                  <a:pt x="133" y="54"/>
                  <a:pt x="133" y="65"/>
                </a:cubicBezTo>
                <a:cubicBezTo>
                  <a:pt x="133" y="74"/>
                  <a:pt x="136" y="82"/>
                  <a:pt x="142" y="87"/>
                </a:cubicBezTo>
                <a:cubicBezTo>
                  <a:pt x="148" y="93"/>
                  <a:pt x="155" y="96"/>
                  <a:pt x="165" y="96"/>
                </a:cubicBezTo>
                <a:cubicBezTo>
                  <a:pt x="171" y="96"/>
                  <a:pt x="177" y="95"/>
                  <a:pt x="182" y="92"/>
                </a:cubicBezTo>
                <a:cubicBezTo>
                  <a:pt x="182" y="79"/>
                  <a:pt x="182" y="79"/>
                  <a:pt x="182" y="79"/>
                </a:cubicBezTo>
                <a:cubicBezTo>
                  <a:pt x="178" y="83"/>
                  <a:pt x="173" y="85"/>
                  <a:pt x="168" y="85"/>
                </a:cubicBezTo>
                <a:cubicBezTo>
                  <a:pt x="162" y="85"/>
                  <a:pt x="157" y="83"/>
                  <a:pt x="153" y="79"/>
                </a:cubicBezTo>
                <a:cubicBezTo>
                  <a:pt x="150" y="75"/>
                  <a:pt x="148" y="70"/>
                  <a:pt x="148" y="64"/>
                </a:cubicBezTo>
                <a:cubicBezTo>
                  <a:pt x="148" y="57"/>
                  <a:pt x="150" y="52"/>
                  <a:pt x="154" y="48"/>
                </a:cubicBezTo>
                <a:cubicBezTo>
                  <a:pt x="158" y="44"/>
                  <a:pt x="162" y="42"/>
                  <a:pt x="168" y="42"/>
                </a:cubicBezTo>
                <a:cubicBezTo>
                  <a:pt x="173" y="42"/>
                  <a:pt x="178" y="43"/>
                  <a:pt x="182" y="47"/>
                </a:cubicBezTo>
                <a:cubicBezTo>
                  <a:pt x="182" y="33"/>
                  <a:pt x="182" y="33"/>
                  <a:pt x="182" y="33"/>
                </a:cubicBezTo>
                <a:cubicBezTo>
                  <a:pt x="178" y="31"/>
                  <a:pt x="173" y="30"/>
                  <a:pt x="167" y="30"/>
                </a:cubicBezTo>
                <a:cubicBezTo>
                  <a:pt x="157" y="30"/>
                  <a:pt x="149" y="34"/>
                  <a:pt x="143" y="40"/>
                </a:cubicBezTo>
                <a:moveTo>
                  <a:pt x="108" y="95"/>
                </a:moveTo>
                <a:cubicBezTo>
                  <a:pt x="123" y="95"/>
                  <a:pt x="123" y="95"/>
                  <a:pt x="123" y="95"/>
                </a:cubicBezTo>
                <a:cubicBezTo>
                  <a:pt x="123" y="32"/>
                  <a:pt x="123" y="32"/>
                  <a:pt x="123" y="32"/>
                </a:cubicBezTo>
                <a:cubicBezTo>
                  <a:pt x="108" y="32"/>
                  <a:pt x="108" y="32"/>
                  <a:pt x="108" y="32"/>
                </a:cubicBezTo>
                <a:lnTo>
                  <a:pt x="108" y="95"/>
                </a:lnTo>
                <a:close/>
                <a:moveTo>
                  <a:pt x="116" y="3"/>
                </a:moveTo>
                <a:cubicBezTo>
                  <a:pt x="113" y="3"/>
                  <a:pt x="111" y="3"/>
                  <a:pt x="110" y="5"/>
                </a:cubicBezTo>
                <a:cubicBezTo>
                  <a:pt x="108" y="7"/>
                  <a:pt x="107" y="8"/>
                  <a:pt x="107" y="11"/>
                </a:cubicBezTo>
                <a:cubicBezTo>
                  <a:pt x="107" y="13"/>
                  <a:pt x="108" y="15"/>
                  <a:pt x="110" y="17"/>
                </a:cubicBezTo>
                <a:cubicBezTo>
                  <a:pt x="111" y="18"/>
                  <a:pt x="113" y="19"/>
                  <a:pt x="116" y="19"/>
                </a:cubicBezTo>
                <a:cubicBezTo>
                  <a:pt x="118" y="19"/>
                  <a:pt x="120" y="18"/>
                  <a:pt x="122" y="16"/>
                </a:cubicBezTo>
                <a:cubicBezTo>
                  <a:pt x="123" y="15"/>
                  <a:pt x="124" y="13"/>
                  <a:pt x="124" y="11"/>
                </a:cubicBezTo>
                <a:cubicBezTo>
                  <a:pt x="124" y="8"/>
                  <a:pt x="123" y="7"/>
                  <a:pt x="122" y="5"/>
                </a:cubicBezTo>
                <a:cubicBezTo>
                  <a:pt x="120" y="3"/>
                  <a:pt x="118" y="3"/>
                  <a:pt x="116" y="3"/>
                </a:cubicBezTo>
                <a:moveTo>
                  <a:pt x="75" y="7"/>
                </a:moveTo>
                <a:cubicBezTo>
                  <a:pt x="95" y="7"/>
                  <a:pt x="95" y="7"/>
                  <a:pt x="95" y="7"/>
                </a:cubicBezTo>
                <a:cubicBezTo>
                  <a:pt x="95" y="95"/>
                  <a:pt x="95" y="95"/>
                  <a:pt x="95" y="95"/>
                </a:cubicBezTo>
                <a:cubicBezTo>
                  <a:pt x="80" y="95"/>
                  <a:pt x="80" y="95"/>
                  <a:pt x="80" y="95"/>
                </a:cubicBezTo>
                <a:cubicBezTo>
                  <a:pt x="80" y="38"/>
                  <a:pt x="80" y="38"/>
                  <a:pt x="80" y="38"/>
                </a:cubicBezTo>
                <a:cubicBezTo>
                  <a:pt x="80" y="33"/>
                  <a:pt x="80" y="27"/>
                  <a:pt x="81" y="21"/>
                </a:cubicBezTo>
                <a:cubicBezTo>
                  <a:pt x="81" y="21"/>
                  <a:pt x="81" y="21"/>
                  <a:pt x="81" y="21"/>
                </a:cubicBezTo>
                <a:cubicBezTo>
                  <a:pt x="80" y="25"/>
                  <a:pt x="79" y="27"/>
                  <a:pt x="78" y="29"/>
                </a:cubicBezTo>
                <a:cubicBezTo>
                  <a:pt x="52" y="95"/>
                  <a:pt x="52" y="95"/>
                  <a:pt x="52" y="95"/>
                </a:cubicBezTo>
                <a:cubicBezTo>
                  <a:pt x="42" y="95"/>
                  <a:pt x="42" y="95"/>
                  <a:pt x="42" y="95"/>
                </a:cubicBezTo>
                <a:cubicBezTo>
                  <a:pt x="16" y="29"/>
                  <a:pt x="16" y="29"/>
                  <a:pt x="16" y="29"/>
                </a:cubicBezTo>
                <a:cubicBezTo>
                  <a:pt x="15" y="28"/>
                  <a:pt x="14" y="25"/>
                  <a:pt x="14" y="21"/>
                </a:cubicBezTo>
                <a:cubicBezTo>
                  <a:pt x="13" y="21"/>
                  <a:pt x="13" y="21"/>
                  <a:pt x="13" y="21"/>
                </a:cubicBezTo>
                <a:cubicBezTo>
                  <a:pt x="14" y="24"/>
                  <a:pt x="14" y="30"/>
                  <a:pt x="14" y="38"/>
                </a:cubicBezTo>
                <a:cubicBezTo>
                  <a:pt x="14" y="95"/>
                  <a:pt x="14" y="95"/>
                  <a:pt x="14" y="95"/>
                </a:cubicBezTo>
                <a:cubicBezTo>
                  <a:pt x="0" y="95"/>
                  <a:pt x="0" y="95"/>
                  <a:pt x="0" y="95"/>
                </a:cubicBezTo>
                <a:cubicBezTo>
                  <a:pt x="0" y="7"/>
                  <a:pt x="0" y="7"/>
                  <a:pt x="0" y="7"/>
                </a:cubicBezTo>
                <a:cubicBezTo>
                  <a:pt x="21" y="7"/>
                  <a:pt x="21" y="7"/>
                  <a:pt x="21" y="7"/>
                </a:cubicBezTo>
                <a:cubicBezTo>
                  <a:pt x="44" y="65"/>
                  <a:pt x="44" y="65"/>
                  <a:pt x="44" y="65"/>
                </a:cubicBezTo>
                <a:cubicBezTo>
                  <a:pt x="46" y="70"/>
                  <a:pt x="47" y="73"/>
                  <a:pt x="47" y="75"/>
                </a:cubicBezTo>
                <a:cubicBezTo>
                  <a:pt x="48" y="75"/>
                  <a:pt x="48" y="75"/>
                  <a:pt x="48" y="75"/>
                </a:cubicBezTo>
                <a:cubicBezTo>
                  <a:pt x="49" y="71"/>
                  <a:pt x="50" y="67"/>
                  <a:pt x="51" y="65"/>
                </a:cubicBezTo>
                <a:lnTo>
                  <a:pt x="7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9CC73F7E-519C-4D23-B871-7FD985D67D4D}"/>
              </a:ext>
            </a:extLst>
          </p:cNvPr>
          <p:cNvSpPr/>
          <p:nvPr userDrawn="1"/>
        </p:nvSpPr>
        <p:spPr>
          <a:xfrm>
            <a:off x="584200" y="3977148"/>
            <a:ext cx="3550972" cy="307777"/>
          </a:xfrm>
          <a:prstGeom prst="rect">
            <a:avLst/>
          </a:prstGeom>
        </p:spPr>
        <p:txBody>
          <a:bodyPr wrap="none" lIns="0" tIns="0" rIns="0" bIns="0">
            <a:sp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gradFill>
                  <a:gsLst>
                    <a:gs pos="1250">
                      <a:srgbClr val="FFFFFF"/>
                    </a:gs>
                    <a:gs pos="100000">
                      <a:srgbClr val="FFFFFF"/>
                    </a:gs>
                  </a:gsLst>
                  <a:lin ang="5400000" scaled="0"/>
                </a:gradFill>
                <a:effectLst/>
                <a:uLnTx/>
                <a:uFillTx/>
                <a:latin typeface="+mn-lt"/>
                <a:ea typeface="+mn-ea"/>
                <a:cs typeface="Segoe UI Semilight" panose="020B0402040204020203" pitchFamily="34" charset="0"/>
              </a:rPr>
              <a:t>May 7–9, 2018   //   Seattle, WA</a:t>
            </a:r>
          </a:p>
        </p:txBody>
      </p:sp>
      <p:pic>
        <p:nvPicPr>
          <p:cNvPr id="6" name="Picture 5">
            <a:extLst>
              <a:ext uri="{FF2B5EF4-FFF2-40B4-BE49-F238E27FC236}">
                <a16:creationId xmlns:a16="http://schemas.microsoft.com/office/drawing/2014/main" id="{E700149D-DBA5-49F4-9EA0-6801AFB758D3}"/>
              </a:ext>
            </a:extLst>
          </p:cNvPr>
          <p:cNvPicPr>
            <a:picLocks noChangeAspect="1"/>
          </p:cNvPicPr>
          <p:nvPr userDrawn="1"/>
        </p:nvPicPr>
        <p:blipFill rotWithShape="1">
          <a:blip r:embed="rId3"/>
          <a:srcRect t="111" r="20173" b="58603"/>
          <a:stretch/>
        </p:blipFill>
        <p:spPr>
          <a:xfrm>
            <a:off x="2255245" y="0"/>
            <a:ext cx="9936755" cy="6858000"/>
          </a:xfrm>
          <a:prstGeom prst="rect">
            <a:avLst/>
          </a:prstGeom>
        </p:spPr>
      </p:pic>
    </p:spTree>
    <p:extLst>
      <p:ext uri="{BB962C8B-B14F-4D97-AF65-F5344CB8AC3E}">
        <p14:creationId xmlns:p14="http://schemas.microsoft.com/office/powerpoint/2010/main" val="309146630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667512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Presentation title here</a:t>
            </a:r>
          </a:p>
        </p:txBody>
      </p:sp>
      <p:sp>
        <p:nvSpPr>
          <p:cNvPr id="5" name="Text Placeholder 4"/>
          <p:cNvSpPr>
            <a:spLocks noGrp="1"/>
          </p:cNvSpPr>
          <p:nvPr>
            <p:ph type="body" sz="quarter" idx="12" hasCustomPrompt="1"/>
          </p:nvPr>
        </p:nvSpPr>
        <p:spPr>
          <a:xfrm>
            <a:off x="584200" y="3962400"/>
            <a:ext cx="667512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a:t>
            </a:r>
          </a:p>
        </p:txBody>
      </p:sp>
      <p:pic>
        <p:nvPicPr>
          <p:cNvPr id="6" name="Picture 5">
            <a:extLst>
              <a:ext uri="{FF2B5EF4-FFF2-40B4-BE49-F238E27FC236}">
                <a16:creationId xmlns:a16="http://schemas.microsoft.com/office/drawing/2014/main" id="{AA020681-E031-438A-87F4-3EF4E311C2C5}"/>
              </a:ext>
            </a:extLst>
          </p:cNvPr>
          <p:cNvPicPr>
            <a:picLocks noChangeAspect="1"/>
          </p:cNvPicPr>
          <p:nvPr userDrawn="1"/>
        </p:nvPicPr>
        <p:blipFill rotWithShape="1">
          <a:blip r:embed="rId3"/>
          <a:srcRect t="16745" r="7128" b="16745"/>
          <a:stretch/>
        </p:blipFill>
        <p:spPr>
          <a:xfrm>
            <a:off x="4920482" y="0"/>
            <a:ext cx="7176267" cy="6858000"/>
          </a:xfrm>
          <a:prstGeom prst="rect">
            <a:avLst/>
          </a:prstGeom>
        </p:spPr>
      </p:pic>
      <p:sp>
        <p:nvSpPr>
          <p:cNvPr id="3" name="Text Placeholder 2">
            <a:extLst>
              <a:ext uri="{FF2B5EF4-FFF2-40B4-BE49-F238E27FC236}">
                <a16:creationId xmlns:a16="http://schemas.microsoft.com/office/drawing/2014/main" id="{0075DB46-DA06-45E4-B8E6-78FFA7D835C2}"/>
              </a:ext>
            </a:extLst>
          </p:cNvPr>
          <p:cNvSpPr>
            <a:spLocks noGrp="1"/>
          </p:cNvSpPr>
          <p:nvPr>
            <p:ph type="body" sz="quarter" idx="13" hasCustomPrompt="1"/>
          </p:nvPr>
        </p:nvSpPr>
        <p:spPr>
          <a:xfrm>
            <a:off x="8591723" y="5961261"/>
            <a:ext cx="3017520" cy="307777"/>
          </a:xfrm>
        </p:spPr>
        <p:txBody>
          <a:bodyPr anchor="b"/>
          <a:lstStyle>
            <a:lvl1pPr marL="0" indent="0" algn="r">
              <a:buFont typeface="Arial" panose="020B0604020202020204" pitchFamily="34" charset="0"/>
              <a:buNone/>
              <a:defRPr sz="2000">
                <a:latin typeface="+mn-lt"/>
              </a:defRPr>
            </a:lvl1pPr>
            <a:lvl2pPr marL="228600" indent="0">
              <a:buNone/>
              <a:defRPr/>
            </a:lvl2pPr>
          </a:lstStyle>
          <a:p>
            <a:pPr lvl="0"/>
            <a:r>
              <a:rPr lang="en-US" dirty="0"/>
              <a:t>Session code here</a:t>
            </a:r>
          </a:p>
        </p:txBody>
      </p:sp>
    </p:spTree>
    <p:extLst>
      <p:ext uri="{BB962C8B-B14F-4D97-AF65-F5344CB8AC3E}">
        <p14:creationId xmlns:p14="http://schemas.microsoft.com/office/powerpoint/2010/main" val="19543156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2">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5670380"/>
            <a:ext cx="8962384" cy="884990"/>
          </a:xfrm>
          <a:noFill/>
        </p:spPr>
        <p:txBody>
          <a:bodyPr lIns="146304" tIns="109728" rIns="146304" bIns="109728" anchor="b">
            <a:noAutofit/>
          </a:bodyPr>
          <a:lstStyle>
            <a:lvl1pPr marL="0" indent="0">
              <a:spcBef>
                <a:spcPts val="0"/>
              </a:spcBef>
              <a:buNone/>
              <a:defRPr sz="1961" spc="0" baseline="0">
                <a:gradFill>
                  <a:gsLst>
                    <a:gs pos="0">
                      <a:schemeClr val="tx1"/>
                    </a:gs>
                    <a:gs pos="100000">
                      <a:schemeClr val="tx1"/>
                    </a:gs>
                  </a:gsLst>
                  <a:lin ang="5400000" scaled="0"/>
                </a:gradFill>
                <a:latin typeface="+mn-lt"/>
              </a:defRPr>
            </a:lvl1pPr>
          </a:lstStyle>
          <a:p>
            <a:pPr lvl="0"/>
            <a:r>
              <a:rPr lang="en-US" dirty="0"/>
              <a:t>Speaker Name</a:t>
            </a:r>
          </a:p>
        </p:txBody>
      </p:sp>
      <p:sp>
        <p:nvSpPr>
          <p:cNvPr id="9" name="Title 1"/>
          <p:cNvSpPr>
            <a:spLocks noGrp="1"/>
          </p:cNvSpPr>
          <p:nvPr>
            <p:ph type="title" hasCustomPrompt="1"/>
          </p:nvPr>
        </p:nvSpPr>
        <p:spPr>
          <a:xfrm>
            <a:off x="269302" y="2075840"/>
            <a:ext cx="11653459" cy="1801436"/>
          </a:xfrm>
          <a:noFill/>
        </p:spPr>
        <p:txBody>
          <a:bodyPr lIns="146304" tIns="91440" rIns="146304" bIns="91440" anchor="t" anchorCtr="0"/>
          <a:lstStyle>
            <a:lvl1pPr>
              <a:defRPr sz="5294" spc="-98" baseline="0">
                <a:gradFill>
                  <a:gsLst>
                    <a:gs pos="3333">
                      <a:schemeClr val="tx1"/>
                    </a:gs>
                    <a:gs pos="39000">
                      <a:schemeClr val="tx1"/>
                    </a:gs>
                  </a:gsLst>
                  <a:lin ang="5400000" scaled="0"/>
                </a:gradFill>
              </a:defRPr>
            </a:lvl1pPr>
          </a:lstStyle>
          <a:p>
            <a:r>
              <a:rPr lang="en-US" dirty="0"/>
              <a:t>Presentation title</a:t>
            </a:r>
          </a:p>
        </p:txBody>
      </p:sp>
      <p:sp>
        <p:nvSpPr>
          <p:cNvPr id="4" name="Freeform 3"/>
          <p:cNvSpPr>
            <a:spLocks noChangeAspect="1" noEditPoints="1"/>
          </p:cNvSpPr>
          <p:nvPr userDrawn="1"/>
        </p:nvSpPr>
        <p:spPr bwMode="black">
          <a:xfrm>
            <a:off x="10129868" y="5984140"/>
            <a:ext cx="1607625" cy="403448"/>
          </a:xfrm>
          <a:custGeom>
            <a:avLst/>
            <a:gdLst>
              <a:gd name="T0" fmla="*/ 336 w 2176"/>
              <a:gd name="T1" fmla="*/ 2 h 546"/>
              <a:gd name="T2" fmla="*/ 269 w 2176"/>
              <a:gd name="T3" fmla="*/ 2 h 546"/>
              <a:gd name="T4" fmla="*/ 48 w 2176"/>
              <a:gd name="T5" fmla="*/ 538 h 546"/>
              <a:gd name="T6" fmla="*/ 2128 w 2176"/>
              <a:gd name="T7" fmla="*/ 2 h 546"/>
              <a:gd name="T8" fmla="*/ 2176 w 2176"/>
              <a:gd name="T9" fmla="*/ 2 h 546"/>
              <a:gd name="T10" fmla="*/ 1049 w 2176"/>
              <a:gd name="T11" fmla="*/ 175 h 546"/>
              <a:gd name="T12" fmla="*/ 1025 w 2176"/>
              <a:gd name="T13" fmla="*/ 454 h 546"/>
              <a:gd name="T14" fmla="*/ 937 w 2176"/>
              <a:gd name="T15" fmla="*/ 473 h 546"/>
              <a:gd name="T16" fmla="*/ 892 w 2176"/>
              <a:gd name="T17" fmla="*/ 384 h 546"/>
              <a:gd name="T18" fmla="*/ 809 w 2176"/>
              <a:gd name="T19" fmla="*/ 394 h 546"/>
              <a:gd name="T20" fmla="*/ 975 w 2176"/>
              <a:gd name="T21" fmla="*/ 540 h 546"/>
              <a:gd name="T22" fmla="*/ 1048 w 2176"/>
              <a:gd name="T23" fmla="*/ 482 h 546"/>
              <a:gd name="T24" fmla="*/ 1131 w 2176"/>
              <a:gd name="T25" fmla="*/ 536 h 546"/>
              <a:gd name="T26" fmla="*/ 1293 w 2176"/>
              <a:gd name="T27" fmla="*/ 14 h 546"/>
              <a:gd name="T28" fmla="*/ 1238 w 2176"/>
              <a:gd name="T29" fmla="*/ 3 h 546"/>
              <a:gd name="T30" fmla="*/ 1207 w 2176"/>
              <a:gd name="T31" fmla="*/ 48 h 546"/>
              <a:gd name="T32" fmla="*/ 1237 w 2176"/>
              <a:gd name="T33" fmla="*/ 91 h 546"/>
              <a:gd name="T34" fmla="*/ 1293 w 2176"/>
              <a:gd name="T35" fmla="*/ 81 h 546"/>
              <a:gd name="T36" fmla="*/ 1216 w 2176"/>
              <a:gd name="T37" fmla="*/ 536 h 546"/>
              <a:gd name="T38" fmla="*/ 1216 w 2176"/>
              <a:gd name="T39" fmla="*/ 175 h 546"/>
              <a:gd name="T40" fmla="*/ 1457 w 2176"/>
              <a:gd name="T41" fmla="*/ 536 h 546"/>
              <a:gd name="T42" fmla="*/ 1376 w 2176"/>
              <a:gd name="T43" fmla="*/ 536 h 546"/>
              <a:gd name="T44" fmla="*/ 729 w 2176"/>
              <a:gd name="T45" fmla="*/ 213 h 546"/>
              <a:gd name="T46" fmla="*/ 573 w 2176"/>
              <a:gd name="T47" fmla="*/ 163 h 546"/>
              <a:gd name="T48" fmla="*/ 491 w 2176"/>
              <a:gd name="T49" fmla="*/ 226 h 546"/>
              <a:gd name="T50" fmla="*/ 460 w 2176"/>
              <a:gd name="T51" fmla="*/ 2 h 546"/>
              <a:gd name="T52" fmla="*/ 489 w 2176"/>
              <a:gd name="T53" fmla="*/ 537 h 546"/>
              <a:gd name="T54" fmla="*/ 509 w 2176"/>
              <a:gd name="T55" fmla="*/ 512 h 546"/>
              <a:gd name="T56" fmla="*/ 596 w 2176"/>
              <a:gd name="T57" fmla="*/ 546 h 546"/>
              <a:gd name="T58" fmla="*/ 754 w 2176"/>
              <a:gd name="T59" fmla="*/ 423 h 546"/>
              <a:gd name="T60" fmla="*/ 671 w 2176"/>
              <a:gd name="T61" fmla="*/ 400 h 546"/>
              <a:gd name="T62" fmla="*/ 578 w 2176"/>
              <a:gd name="T63" fmla="*/ 478 h 546"/>
              <a:gd name="T64" fmla="*/ 495 w 2176"/>
              <a:gd name="T65" fmla="*/ 421 h 546"/>
              <a:gd name="T66" fmla="*/ 496 w 2176"/>
              <a:gd name="T67" fmla="*/ 291 h 546"/>
              <a:gd name="T68" fmla="*/ 586 w 2176"/>
              <a:gd name="T69" fmla="*/ 226 h 546"/>
              <a:gd name="T70" fmla="*/ 672 w 2176"/>
              <a:gd name="T71" fmla="*/ 293 h 546"/>
              <a:gd name="T72" fmla="*/ 1866 w 2176"/>
              <a:gd name="T73" fmla="*/ 2 h 546"/>
              <a:gd name="T74" fmla="*/ 1783 w 2176"/>
              <a:gd name="T75" fmla="*/ 220 h 546"/>
              <a:gd name="T76" fmla="*/ 1716 w 2176"/>
              <a:gd name="T77" fmla="*/ 171 h 546"/>
              <a:gd name="T78" fmla="*/ 1561 w 2176"/>
              <a:gd name="T79" fmla="*/ 220 h 546"/>
              <a:gd name="T80" fmla="*/ 1526 w 2176"/>
              <a:gd name="T81" fmla="*/ 443 h 546"/>
              <a:gd name="T82" fmla="*/ 1665 w 2176"/>
              <a:gd name="T83" fmla="*/ 546 h 546"/>
              <a:gd name="T84" fmla="*/ 1763 w 2176"/>
              <a:gd name="T85" fmla="*/ 507 h 546"/>
              <a:gd name="T86" fmla="*/ 1785 w 2176"/>
              <a:gd name="T87" fmla="*/ 537 h 546"/>
              <a:gd name="T88" fmla="*/ 1778 w 2176"/>
              <a:gd name="T89" fmla="*/ 413 h 546"/>
              <a:gd name="T90" fmla="*/ 1692 w 2176"/>
              <a:gd name="T91" fmla="*/ 479 h 546"/>
              <a:gd name="T92" fmla="*/ 1607 w 2176"/>
              <a:gd name="T93" fmla="*/ 414 h 546"/>
              <a:gd name="T94" fmla="*/ 1624 w 2176"/>
              <a:gd name="T95" fmla="*/ 269 h 546"/>
              <a:gd name="T96" fmla="*/ 1732 w 2176"/>
              <a:gd name="T97" fmla="*/ 241 h 546"/>
              <a:gd name="T98" fmla="*/ 1786 w 2176"/>
              <a:gd name="T99" fmla="*/ 326 h 5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76" h="546">
                <a:moveTo>
                  <a:pt x="163" y="538"/>
                </a:moveTo>
                <a:cubicBezTo>
                  <a:pt x="116" y="538"/>
                  <a:pt x="116" y="538"/>
                  <a:pt x="116" y="538"/>
                </a:cubicBezTo>
                <a:cubicBezTo>
                  <a:pt x="336" y="2"/>
                  <a:pt x="336" y="2"/>
                  <a:pt x="336" y="2"/>
                </a:cubicBezTo>
                <a:cubicBezTo>
                  <a:pt x="384" y="2"/>
                  <a:pt x="384" y="2"/>
                  <a:pt x="384" y="2"/>
                </a:cubicBezTo>
                <a:lnTo>
                  <a:pt x="163" y="538"/>
                </a:lnTo>
                <a:close/>
                <a:moveTo>
                  <a:pt x="269" y="2"/>
                </a:moveTo>
                <a:cubicBezTo>
                  <a:pt x="221" y="2"/>
                  <a:pt x="221" y="2"/>
                  <a:pt x="221" y="2"/>
                </a:cubicBezTo>
                <a:cubicBezTo>
                  <a:pt x="0" y="538"/>
                  <a:pt x="0" y="538"/>
                  <a:pt x="0" y="538"/>
                </a:cubicBezTo>
                <a:cubicBezTo>
                  <a:pt x="48" y="538"/>
                  <a:pt x="48" y="538"/>
                  <a:pt x="48" y="538"/>
                </a:cubicBezTo>
                <a:lnTo>
                  <a:pt x="269" y="2"/>
                </a:lnTo>
                <a:close/>
                <a:moveTo>
                  <a:pt x="2176" y="2"/>
                </a:moveTo>
                <a:cubicBezTo>
                  <a:pt x="2128" y="2"/>
                  <a:pt x="2128" y="2"/>
                  <a:pt x="2128" y="2"/>
                </a:cubicBezTo>
                <a:cubicBezTo>
                  <a:pt x="1908" y="538"/>
                  <a:pt x="1908" y="538"/>
                  <a:pt x="1908" y="538"/>
                </a:cubicBezTo>
                <a:cubicBezTo>
                  <a:pt x="1955" y="538"/>
                  <a:pt x="1955" y="538"/>
                  <a:pt x="1955" y="538"/>
                </a:cubicBezTo>
                <a:lnTo>
                  <a:pt x="2176" y="2"/>
                </a:lnTo>
                <a:close/>
                <a:moveTo>
                  <a:pt x="1131" y="536"/>
                </a:moveTo>
                <a:cubicBezTo>
                  <a:pt x="1131" y="175"/>
                  <a:pt x="1131" y="175"/>
                  <a:pt x="1131" y="175"/>
                </a:cubicBezTo>
                <a:cubicBezTo>
                  <a:pt x="1049" y="175"/>
                  <a:pt x="1049" y="175"/>
                  <a:pt x="1049" y="175"/>
                </a:cubicBezTo>
                <a:cubicBezTo>
                  <a:pt x="1049" y="384"/>
                  <a:pt x="1049" y="384"/>
                  <a:pt x="1049" y="384"/>
                </a:cubicBezTo>
                <a:cubicBezTo>
                  <a:pt x="1049" y="399"/>
                  <a:pt x="1047" y="412"/>
                  <a:pt x="1042" y="424"/>
                </a:cubicBezTo>
                <a:cubicBezTo>
                  <a:pt x="1038" y="436"/>
                  <a:pt x="1032" y="446"/>
                  <a:pt x="1025" y="454"/>
                </a:cubicBezTo>
                <a:cubicBezTo>
                  <a:pt x="1017" y="462"/>
                  <a:pt x="1009" y="468"/>
                  <a:pt x="999" y="472"/>
                </a:cubicBezTo>
                <a:cubicBezTo>
                  <a:pt x="989" y="476"/>
                  <a:pt x="978" y="478"/>
                  <a:pt x="967" y="478"/>
                </a:cubicBezTo>
                <a:cubicBezTo>
                  <a:pt x="956" y="478"/>
                  <a:pt x="946" y="476"/>
                  <a:pt x="937" y="473"/>
                </a:cubicBezTo>
                <a:cubicBezTo>
                  <a:pt x="927" y="470"/>
                  <a:pt x="920" y="464"/>
                  <a:pt x="913" y="457"/>
                </a:cubicBezTo>
                <a:cubicBezTo>
                  <a:pt x="906" y="449"/>
                  <a:pt x="901" y="440"/>
                  <a:pt x="897" y="428"/>
                </a:cubicBezTo>
                <a:cubicBezTo>
                  <a:pt x="894" y="416"/>
                  <a:pt x="892" y="401"/>
                  <a:pt x="892" y="384"/>
                </a:cubicBezTo>
                <a:cubicBezTo>
                  <a:pt x="892" y="175"/>
                  <a:pt x="892" y="175"/>
                  <a:pt x="892" y="175"/>
                </a:cubicBezTo>
                <a:cubicBezTo>
                  <a:pt x="809" y="175"/>
                  <a:pt x="809" y="175"/>
                  <a:pt x="809" y="175"/>
                </a:cubicBezTo>
                <a:cubicBezTo>
                  <a:pt x="809" y="394"/>
                  <a:pt x="809" y="394"/>
                  <a:pt x="809" y="394"/>
                </a:cubicBezTo>
                <a:cubicBezTo>
                  <a:pt x="809" y="444"/>
                  <a:pt x="821" y="482"/>
                  <a:pt x="843" y="507"/>
                </a:cubicBezTo>
                <a:cubicBezTo>
                  <a:pt x="865" y="532"/>
                  <a:pt x="897" y="545"/>
                  <a:pt x="939" y="545"/>
                </a:cubicBezTo>
                <a:cubicBezTo>
                  <a:pt x="951" y="545"/>
                  <a:pt x="963" y="543"/>
                  <a:pt x="975" y="540"/>
                </a:cubicBezTo>
                <a:cubicBezTo>
                  <a:pt x="986" y="537"/>
                  <a:pt x="996" y="532"/>
                  <a:pt x="1005" y="526"/>
                </a:cubicBezTo>
                <a:cubicBezTo>
                  <a:pt x="1014" y="521"/>
                  <a:pt x="1022" y="514"/>
                  <a:pt x="1029" y="506"/>
                </a:cubicBezTo>
                <a:cubicBezTo>
                  <a:pt x="1037" y="499"/>
                  <a:pt x="1043" y="490"/>
                  <a:pt x="1048" y="482"/>
                </a:cubicBezTo>
                <a:cubicBezTo>
                  <a:pt x="1049" y="482"/>
                  <a:pt x="1049" y="482"/>
                  <a:pt x="1049" y="482"/>
                </a:cubicBezTo>
                <a:cubicBezTo>
                  <a:pt x="1049" y="536"/>
                  <a:pt x="1049" y="536"/>
                  <a:pt x="1049" y="536"/>
                </a:cubicBezTo>
                <a:lnTo>
                  <a:pt x="1131" y="536"/>
                </a:lnTo>
                <a:close/>
                <a:moveTo>
                  <a:pt x="1307" y="48"/>
                </a:moveTo>
                <a:cubicBezTo>
                  <a:pt x="1307" y="41"/>
                  <a:pt x="1306" y="35"/>
                  <a:pt x="1303" y="29"/>
                </a:cubicBezTo>
                <a:cubicBezTo>
                  <a:pt x="1301" y="23"/>
                  <a:pt x="1297" y="18"/>
                  <a:pt x="1293" y="14"/>
                </a:cubicBezTo>
                <a:cubicBezTo>
                  <a:pt x="1288" y="9"/>
                  <a:pt x="1283" y="6"/>
                  <a:pt x="1277" y="3"/>
                </a:cubicBezTo>
                <a:cubicBezTo>
                  <a:pt x="1271" y="1"/>
                  <a:pt x="1264" y="0"/>
                  <a:pt x="1257" y="0"/>
                </a:cubicBezTo>
                <a:cubicBezTo>
                  <a:pt x="1250" y="0"/>
                  <a:pt x="1244" y="1"/>
                  <a:pt x="1238" y="3"/>
                </a:cubicBezTo>
                <a:cubicBezTo>
                  <a:pt x="1232" y="6"/>
                  <a:pt x="1226" y="9"/>
                  <a:pt x="1222" y="13"/>
                </a:cubicBezTo>
                <a:cubicBezTo>
                  <a:pt x="1217" y="18"/>
                  <a:pt x="1214" y="23"/>
                  <a:pt x="1211" y="29"/>
                </a:cubicBezTo>
                <a:cubicBezTo>
                  <a:pt x="1209" y="34"/>
                  <a:pt x="1207" y="41"/>
                  <a:pt x="1207" y="48"/>
                </a:cubicBezTo>
                <a:cubicBezTo>
                  <a:pt x="1207" y="54"/>
                  <a:pt x="1209" y="60"/>
                  <a:pt x="1211" y="66"/>
                </a:cubicBezTo>
                <a:cubicBezTo>
                  <a:pt x="1214" y="72"/>
                  <a:pt x="1217" y="77"/>
                  <a:pt x="1221" y="81"/>
                </a:cubicBezTo>
                <a:cubicBezTo>
                  <a:pt x="1226" y="85"/>
                  <a:pt x="1231" y="88"/>
                  <a:pt x="1237" y="91"/>
                </a:cubicBezTo>
                <a:cubicBezTo>
                  <a:pt x="1243" y="93"/>
                  <a:pt x="1250" y="95"/>
                  <a:pt x="1257" y="95"/>
                </a:cubicBezTo>
                <a:cubicBezTo>
                  <a:pt x="1264" y="95"/>
                  <a:pt x="1271" y="93"/>
                  <a:pt x="1277" y="91"/>
                </a:cubicBezTo>
                <a:cubicBezTo>
                  <a:pt x="1283" y="88"/>
                  <a:pt x="1289" y="85"/>
                  <a:pt x="1293" y="81"/>
                </a:cubicBezTo>
                <a:cubicBezTo>
                  <a:pt x="1297" y="77"/>
                  <a:pt x="1301" y="72"/>
                  <a:pt x="1303" y="66"/>
                </a:cubicBezTo>
                <a:cubicBezTo>
                  <a:pt x="1306" y="60"/>
                  <a:pt x="1307" y="54"/>
                  <a:pt x="1307" y="48"/>
                </a:cubicBezTo>
                <a:moveTo>
                  <a:pt x="1216" y="536"/>
                </a:moveTo>
                <a:cubicBezTo>
                  <a:pt x="1297" y="536"/>
                  <a:pt x="1297" y="536"/>
                  <a:pt x="1297" y="536"/>
                </a:cubicBezTo>
                <a:cubicBezTo>
                  <a:pt x="1297" y="175"/>
                  <a:pt x="1297" y="175"/>
                  <a:pt x="1297" y="175"/>
                </a:cubicBezTo>
                <a:cubicBezTo>
                  <a:pt x="1216" y="175"/>
                  <a:pt x="1216" y="175"/>
                  <a:pt x="1216" y="175"/>
                </a:cubicBezTo>
                <a:lnTo>
                  <a:pt x="1216" y="536"/>
                </a:lnTo>
                <a:close/>
                <a:moveTo>
                  <a:pt x="1376" y="536"/>
                </a:moveTo>
                <a:cubicBezTo>
                  <a:pt x="1457" y="536"/>
                  <a:pt x="1457" y="536"/>
                  <a:pt x="1457" y="536"/>
                </a:cubicBezTo>
                <a:cubicBezTo>
                  <a:pt x="1457" y="2"/>
                  <a:pt x="1457" y="2"/>
                  <a:pt x="1457" y="2"/>
                </a:cubicBezTo>
                <a:cubicBezTo>
                  <a:pt x="1376" y="2"/>
                  <a:pt x="1376" y="2"/>
                  <a:pt x="1376" y="2"/>
                </a:cubicBezTo>
                <a:lnTo>
                  <a:pt x="1376" y="536"/>
                </a:lnTo>
                <a:close/>
                <a:moveTo>
                  <a:pt x="765" y="342"/>
                </a:moveTo>
                <a:cubicBezTo>
                  <a:pt x="765" y="317"/>
                  <a:pt x="762" y="294"/>
                  <a:pt x="756" y="272"/>
                </a:cubicBezTo>
                <a:cubicBezTo>
                  <a:pt x="750" y="249"/>
                  <a:pt x="741" y="230"/>
                  <a:pt x="729" y="213"/>
                </a:cubicBezTo>
                <a:cubicBezTo>
                  <a:pt x="717" y="196"/>
                  <a:pt x="701" y="183"/>
                  <a:pt x="682" y="173"/>
                </a:cubicBezTo>
                <a:cubicBezTo>
                  <a:pt x="663" y="163"/>
                  <a:pt x="640" y="158"/>
                  <a:pt x="613" y="158"/>
                </a:cubicBezTo>
                <a:cubicBezTo>
                  <a:pt x="599" y="158"/>
                  <a:pt x="585" y="160"/>
                  <a:pt x="573" y="163"/>
                </a:cubicBezTo>
                <a:cubicBezTo>
                  <a:pt x="561" y="166"/>
                  <a:pt x="549" y="171"/>
                  <a:pt x="539" y="177"/>
                </a:cubicBezTo>
                <a:cubicBezTo>
                  <a:pt x="529" y="183"/>
                  <a:pt x="520" y="190"/>
                  <a:pt x="512" y="199"/>
                </a:cubicBezTo>
                <a:cubicBezTo>
                  <a:pt x="504" y="207"/>
                  <a:pt x="497" y="216"/>
                  <a:pt x="491" y="226"/>
                </a:cubicBezTo>
                <a:cubicBezTo>
                  <a:pt x="489" y="226"/>
                  <a:pt x="489" y="226"/>
                  <a:pt x="489" y="226"/>
                </a:cubicBezTo>
                <a:cubicBezTo>
                  <a:pt x="489" y="2"/>
                  <a:pt x="489" y="2"/>
                  <a:pt x="489" y="2"/>
                </a:cubicBezTo>
                <a:cubicBezTo>
                  <a:pt x="460" y="2"/>
                  <a:pt x="460" y="2"/>
                  <a:pt x="460" y="2"/>
                </a:cubicBezTo>
                <a:cubicBezTo>
                  <a:pt x="406" y="133"/>
                  <a:pt x="406" y="133"/>
                  <a:pt x="406" y="133"/>
                </a:cubicBezTo>
                <a:cubicBezTo>
                  <a:pt x="406" y="537"/>
                  <a:pt x="406" y="537"/>
                  <a:pt x="406" y="537"/>
                </a:cubicBezTo>
                <a:cubicBezTo>
                  <a:pt x="489" y="537"/>
                  <a:pt x="489" y="537"/>
                  <a:pt x="489" y="537"/>
                </a:cubicBezTo>
                <a:cubicBezTo>
                  <a:pt x="489" y="490"/>
                  <a:pt x="489" y="490"/>
                  <a:pt x="489" y="490"/>
                </a:cubicBezTo>
                <a:cubicBezTo>
                  <a:pt x="491" y="490"/>
                  <a:pt x="491" y="490"/>
                  <a:pt x="491" y="490"/>
                </a:cubicBezTo>
                <a:cubicBezTo>
                  <a:pt x="496" y="498"/>
                  <a:pt x="502" y="505"/>
                  <a:pt x="509" y="512"/>
                </a:cubicBezTo>
                <a:cubicBezTo>
                  <a:pt x="515" y="519"/>
                  <a:pt x="523" y="525"/>
                  <a:pt x="532" y="530"/>
                </a:cubicBezTo>
                <a:cubicBezTo>
                  <a:pt x="540" y="535"/>
                  <a:pt x="550" y="539"/>
                  <a:pt x="561" y="542"/>
                </a:cubicBezTo>
                <a:cubicBezTo>
                  <a:pt x="571" y="544"/>
                  <a:pt x="583" y="546"/>
                  <a:pt x="596" y="546"/>
                </a:cubicBezTo>
                <a:cubicBezTo>
                  <a:pt x="623" y="546"/>
                  <a:pt x="647" y="541"/>
                  <a:pt x="668" y="530"/>
                </a:cubicBezTo>
                <a:cubicBezTo>
                  <a:pt x="689" y="520"/>
                  <a:pt x="707" y="506"/>
                  <a:pt x="721" y="488"/>
                </a:cubicBezTo>
                <a:cubicBezTo>
                  <a:pt x="736" y="470"/>
                  <a:pt x="747" y="448"/>
                  <a:pt x="754" y="423"/>
                </a:cubicBezTo>
                <a:cubicBezTo>
                  <a:pt x="761" y="398"/>
                  <a:pt x="765" y="371"/>
                  <a:pt x="765" y="342"/>
                </a:cubicBezTo>
                <a:moveTo>
                  <a:pt x="678" y="341"/>
                </a:moveTo>
                <a:cubicBezTo>
                  <a:pt x="678" y="363"/>
                  <a:pt x="676" y="383"/>
                  <a:pt x="671" y="400"/>
                </a:cubicBezTo>
                <a:cubicBezTo>
                  <a:pt x="667" y="418"/>
                  <a:pt x="660" y="432"/>
                  <a:pt x="651" y="443"/>
                </a:cubicBezTo>
                <a:cubicBezTo>
                  <a:pt x="643" y="455"/>
                  <a:pt x="632" y="463"/>
                  <a:pt x="620" y="469"/>
                </a:cubicBezTo>
                <a:cubicBezTo>
                  <a:pt x="607" y="475"/>
                  <a:pt x="593" y="478"/>
                  <a:pt x="578" y="478"/>
                </a:cubicBezTo>
                <a:cubicBezTo>
                  <a:pt x="565" y="478"/>
                  <a:pt x="553" y="475"/>
                  <a:pt x="542" y="470"/>
                </a:cubicBezTo>
                <a:cubicBezTo>
                  <a:pt x="531" y="466"/>
                  <a:pt x="522" y="459"/>
                  <a:pt x="514" y="450"/>
                </a:cubicBezTo>
                <a:cubicBezTo>
                  <a:pt x="506" y="442"/>
                  <a:pt x="500" y="432"/>
                  <a:pt x="495" y="421"/>
                </a:cubicBezTo>
                <a:cubicBezTo>
                  <a:pt x="491" y="410"/>
                  <a:pt x="488" y="397"/>
                  <a:pt x="488" y="384"/>
                </a:cubicBezTo>
                <a:cubicBezTo>
                  <a:pt x="488" y="336"/>
                  <a:pt x="488" y="336"/>
                  <a:pt x="488" y="336"/>
                </a:cubicBezTo>
                <a:cubicBezTo>
                  <a:pt x="488" y="319"/>
                  <a:pt x="491" y="304"/>
                  <a:pt x="496" y="291"/>
                </a:cubicBezTo>
                <a:cubicBezTo>
                  <a:pt x="500" y="278"/>
                  <a:pt x="507" y="266"/>
                  <a:pt x="516" y="257"/>
                </a:cubicBezTo>
                <a:cubicBezTo>
                  <a:pt x="524" y="247"/>
                  <a:pt x="534" y="240"/>
                  <a:pt x="546" y="234"/>
                </a:cubicBezTo>
                <a:cubicBezTo>
                  <a:pt x="558" y="229"/>
                  <a:pt x="571" y="226"/>
                  <a:pt x="586" y="226"/>
                </a:cubicBezTo>
                <a:cubicBezTo>
                  <a:pt x="601" y="226"/>
                  <a:pt x="614" y="229"/>
                  <a:pt x="625" y="234"/>
                </a:cubicBezTo>
                <a:cubicBezTo>
                  <a:pt x="636" y="240"/>
                  <a:pt x="646" y="247"/>
                  <a:pt x="654" y="257"/>
                </a:cubicBezTo>
                <a:cubicBezTo>
                  <a:pt x="662" y="267"/>
                  <a:pt x="668" y="279"/>
                  <a:pt x="672" y="293"/>
                </a:cubicBezTo>
                <a:cubicBezTo>
                  <a:pt x="676" y="307"/>
                  <a:pt x="678" y="323"/>
                  <a:pt x="678" y="341"/>
                </a:cubicBezTo>
                <a:moveTo>
                  <a:pt x="1866" y="537"/>
                </a:moveTo>
                <a:cubicBezTo>
                  <a:pt x="1866" y="2"/>
                  <a:pt x="1866" y="2"/>
                  <a:pt x="1866" y="2"/>
                </a:cubicBezTo>
                <a:cubicBezTo>
                  <a:pt x="1785" y="2"/>
                  <a:pt x="1785" y="2"/>
                  <a:pt x="1785" y="2"/>
                </a:cubicBezTo>
                <a:cubicBezTo>
                  <a:pt x="1785" y="220"/>
                  <a:pt x="1785" y="220"/>
                  <a:pt x="1785" y="220"/>
                </a:cubicBezTo>
                <a:cubicBezTo>
                  <a:pt x="1783" y="220"/>
                  <a:pt x="1783" y="220"/>
                  <a:pt x="1783" y="220"/>
                </a:cubicBezTo>
                <a:cubicBezTo>
                  <a:pt x="1779" y="213"/>
                  <a:pt x="1773" y="206"/>
                  <a:pt x="1767" y="199"/>
                </a:cubicBezTo>
                <a:cubicBezTo>
                  <a:pt x="1760" y="192"/>
                  <a:pt x="1753" y="187"/>
                  <a:pt x="1744" y="182"/>
                </a:cubicBezTo>
                <a:cubicBezTo>
                  <a:pt x="1736" y="177"/>
                  <a:pt x="1726" y="173"/>
                  <a:pt x="1716" y="171"/>
                </a:cubicBezTo>
                <a:cubicBezTo>
                  <a:pt x="1705" y="168"/>
                  <a:pt x="1693" y="167"/>
                  <a:pt x="1681" y="167"/>
                </a:cubicBezTo>
                <a:cubicBezTo>
                  <a:pt x="1656" y="167"/>
                  <a:pt x="1633" y="171"/>
                  <a:pt x="1613" y="181"/>
                </a:cubicBezTo>
                <a:cubicBezTo>
                  <a:pt x="1592" y="190"/>
                  <a:pt x="1575" y="203"/>
                  <a:pt x="1561" y="220"/>
                </a:cubicBezTo>
                <a:cubicBezTo>
                  <a:pt x="1546" y="238"/>
                  <a:pt x="1535" y="259"/>
                  <a:pt x="1527" y="283"/>
                </a:cubicBezTo>
                <a:cubicBezTo>
                  <a:pt x="1519" y="308"/>
                  <a:pt x="1515" y="335"/>
                  <a:pt x="1515" y="365"/>
                </a:cubicBezTo>
                <a:cubicBezTo>
                  <a:pt x="1515" y="394"/>
                  <a:pt x="1519" y="420"/>
                  <a:pt x="1526" y="443"/>
                </a:cubicBezTo>
                <a:cubicBezTo>
                  <a:pt x="1534" y="465"/>
                  <a:pt x="1544" y="484"/>
                  <a:pt x="1558" y="500"/>
                </a:cubicBezTo>
                <a:cubicBezTo>
                  <a:pt x="1571" y="515"/>
                  <a:pt x="1587" y="526"/>
                  <a:pt x="1605" y="534"/>
                </a:cubicBezTo>
                <a:cubicBezTo>
                  <a:pt x="1624" y="542"/>
                  <a:pt x="1643" y="546"/>
                  <a:pt x="1665" y="546"/>
                </a:cubicBezTo>
                <a:cubicBezTo>
                  <a:pt x="1679" y="546"/>
                  <a:pt x="1693" y="544"/>
                  <a:pt x="1705" y="541"/>
                </a:cubicBezTo>
                <a:cubicBezTo>
                  <a:pt x="1717" y="538"/>
                  <a:pt x="1728" y="533"/>
                  <a:pt x="1737" y="528"/>
                </a:cubicBezTo>
                <a:cubicBezTo>
                  <a:pt x="1747" y="522"/>
                  <a:pt x="1756" y="515"/>
                  <a:pt x="1763" y="507"/>
                </a:cubicBezTo>
                <a:cubicBezTo>
                  <a:pt x="1771" y="499"/>
                  <a:pt x="1778" y="490"/>
                  <a:pt x="1783" y="480"/>
                </a:cubicBezTo>
                <a:cubicBezTo>
                  <a:pt x="1785" y="480"/>
                  <a:pt x="1785" y="480"/>
                  <a:pt x="1785" y="480"/>
                </a:cubicBezTo>
                <a:cubicBezTo>
                  <a:pt x="1785" y="537"/>
                  <a:pt x="1785" y="537"/>
                  <a:pt x="1785" y="537"/>
                </a:cubicBezTo>
                <a:lnTo>
                  <a:pt x="1866" y="537"/>
                </a:lnTo>
                <a:close/>
                <a:moveTo>
                  <a:pt x="1786" y="366"/>
                </a:moveTo>
                <a:cubicBezTo>
                  <a:pt x="1786" y="384"/>
                  <a:pt x="1783" y="399"/>
                  <a:pt x="1778" y="413"/>
                </a:cubicBezTo>
                <a:cubicBezTo>
                  <a:pt x="1773" y="427"/>
                  <a:pt x="1767" y="439"/>
                  <a:pt x="1758" y="449"/>
                </a:cubicBezTo>
                <a:cubicBezTo>
                  <a:pt x="1750" y="458"/>
                  <a:pt x="1740" y="466"/>
                  <a:pt x="1728" y="471"/>
                </a:cubicBezTo>
                <a:cubicBezTo>
                  <a:pt x="1717" y="476"/>
                  <a:pt x="1705" y="479"/>
                  <a:pt x="1692" y="479"/>
                </a:cubicBezTo>
                <a:cubicBezTo>
                  <a:pt x="1679" y="479"/>
                  <a:pt x="1667" y="477"/>
                  <a:pt x="1656" y="472"/>
                </a:cubicBezTo>
                <a:cubicBezTo>
                  <a:pt x="1644" y="467"/>
                  <a:pt x="1635" y="460"/>
                  <a:pt x="1626" y="450"/>
                </a:cubicBezTo>
                <a:cubicBezTo>
                  <a:pt x="1618" y="440"/>
                  <a:pt x="1612" y="428"/>
                  <a:pt x="1607" y="414"/>
                </a:cubicBezTo>
                <a:cubicBezTo>
                  <a:pt x="1602" y="399"/>
                  <a:pt x="1600" y="382"/>
                  <a:pt x="1600" y="363"/>
                </a:cubicBezTo>
                <a:cubicBezTo>
                  <a:pt x="1600" y="343"/>
                  <a:pt x="1602" y="325"/>
                  <a:pt x="1606" y="309"/>
                </a:cubicBezTo>
                <a:cubicBezTo>
                  <a:pt x="1610" y="294"/>
                  <a:pt x="1616" y="280"/>
                  <a:pt x="1624" y="269"/>
                </a:cubicBezTo>
                <a:cubicBezTo>
                  <a:pt x="1632" y="257"/>
                  <a:pt x="1642" y="249"/>
                  <a:pt x="1654" y="242"/>
                </a:cubicBezTo>
                <a:cubicBezTo>
                  <a:pt x="1667" y="236"/>
                  <a:pt x="1681" y="233"/>
                  <a:pt x="1697" y="233"/>
                </a:cubicBezTo>
                <a:cubicBezTo>
                  <a:pt x="1709" y="233"/>
                  <a:pt x="1721" y="236"/>
                  <a:pt x="1732" y="241"/>
                </a:cubicBezTo>
                <a:cubicBezTo>
                  <a:pt x="1743" y="245"/>
                  <a:pt x="1752" y="252"/>
                  <a:pt x="1760" y="260"/>
                </a:cubicBezTo>
                <a:cubicBezTo>
                  <a:pt x="1768" y="269"/>
                  <a:pt x="1774" y="279"/>
                  <a:pt x="1779" y="290"/>
                </a:cubicBezTo>
                <a:cubicBezTo>
                  <a:pt x="1783" y="301"/>
                  <a:pt x="1786" y="313"/>
                  <a:pt x="1786" y="326"/>
                </a:cubicBezTo>
                <a:lnTo>
                  <a:pt x="1786" y="366"/>
                </a:lnTo>
                <a:close/>
              </a:path>
            </a:pathLst>
          </a:custGeom>
          <a:solidFill>
            <a:srgbClr val="404040"/>
          </a:solidFill>
          <a:ln>
            <a:noFill/>
          </a:ln>
        </p:spPr>
        <p:txBody>
          <a:bodyPr vert="horz" wrap="square" lIns="89642" tIns="44821" rIns="89642" bIns="44821" numCol="1" anchor="t" anchorCtr="0" compatLnSpc="1">
            <a:prstTxWarp prst="textNoShape">
              <a:avLst/>
            </a:prstTxWarp>
          </a:bodyPr>
          <a:lstStyle/>
          <a:p>
            <a:endParaRPr lang="en-US" sz="1765">
              <a:solidFill>
                <a:srgbClr val="404040"/>
              </a:solidFill>
            </a:endParaRPr>
          </a:p>
        </p:txBody>
      </p:sp>
      <p:sp>
        <p:nvSpPr>
          <p:cNvPr id="6" name="Text Placeholder 2"/>
          <p:cNvSpPr>
            <a:spLocks noGrp="1"/>
          </p:cNvSpPr>
          <p:nvPr>
            <p:ph type="body" sz="quarter" idx="13" hasCustomPrompt="1"/>
          </p:nvPr>
        </p:nvSpPr>
        <p:spPr>
          <a:xfrm>
            <a:off x="269303" y="301617"/>
            <a:ext cx="3584143" cy="567015"/>
          </a:xfrm>
        </p:spPr>
        <p:txBody>
          <a:bodyPr lIns="182880" tIns="146304" rIns="182880" bIns="146304"/>
          <a:lstStyle>
            <a:lvl1pPr marL="0" indent="0">
              <a:buNone/>
              <a:defRPr sz="1961">
                <a:latin typeface="+mn-lt"/>
              </a:defRPr>
            </a:lvl1pPr>
            <a:lvl2pPr marL="336145" indent="0">
              <a:buNone/>
              <a:defRPr sz="1961"/>
            </a:lvl2pPr>
            <a:lvl3pPr marL="560241" indent="0">
              <a:buNone/>
              <a:defRPr sz="1961"/>
            </a:lvl3pPr>
            <a:lvl4pPr marL="784338" indent="0">
              <a:buNone/>
              <a:defRPr sz="1961"/>
            </a:lvl4pPr>
            <a:lvl5pPr marL="1008435" indent="0">
              <a:buNone/>
              <a:defRPr sz="1961"/>
            </a:lvl5pPr>
          </a:lstStyle>
          <a:p>
            <a:pPr lvl="0"/>
            <a:r>
              <a:rPr lang="en-US" dirty="0"/>
              <a:t>Session Code Here</a:t>
            </a:r>
          </a:p>
        </p:txBody>
      </p:sp>
    </p:spTree>
    <p:extLst>
      <p:ext uri="{BB962C8B-B14F-4D97-AF65-F5344CB8AC3E}">
        <p14:creationId xmlns:p14="http://schemas.microsoft.com/office/powerpoint/2010/main" val="31031472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mod="1">
    <p:ext uri="{DCECCB84-F9BA-43D5-87BE-67443E8EF086}">
      <p15:sldGuideLst xmlns:p15="http://schemas.microsoft.com/office/powerpoint/2012/main">
        <p15:guide id="1" orient="horz" pos="4406">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1574107"/>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9331675"/>
      </p:ext>
    </p:extLst>
  </p:cSld>
  <p:clrMapOvr>
    <a:masterClrMapping/>
  </p:clrMapOvr>
  <p:transition>
    <p:fade/>
  </p:transition>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152945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21542578"/>
      </p:ext>
    </p:extLst>
  </p:cSld>
  <p:clrMapOvr>
    <a:masterClrMapping/>
  </p:clrMapOvr>
  <p:transition>
    <p:fade/>
  </p:transition>
  <p:extLst mod="1">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92278963"/>
      </p:ext>
    </p:extLst>
  </p:cSld>
  <p:clrMapOvr>
    <a:masterClrMapping/>
  </p:clrMapOvr>
  <p:transition>
    <p:fade/>
  </p:transition>
  <p:extLst mod="1">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8751365"/>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mall title - half page (whit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850197253"/>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ll title - half page (dark)">
    <p:bg>
      <p:bgRef idx="1001">
        <a:schemeClr val="bg1"/>
      </p:bgRef>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963439067"/>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834779583"/>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66227563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00463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56978790"/>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667512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a:extLst>
              <a:ext uri="{FF2B5EF4-FFF2-40B4-BE49-F238E27FC236}">
                <a16:creationId xmlns:a16="http://schemas.microsoft.com/office/drawing/2014/main" id="{3071028E-16C3-4002-B04C-173B0E47CA17}"/>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28037732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667512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4" name="Picture 3">
            <a:extLst>
              <a:ext uri="{FF2B5EF4-FFF2-40B4-BE49-F238E27FC236}">
                <a16:creationId xmlns:a16="http://schemas.microsoft.com/office/drawing/2014/main" id="{9761C388-D05E-4BD1-8D7C-196F5BE5DA66}"/>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35290691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Picture 2">
            <a:extLst>
              <a:ext uri="{FF2B5EF4-FFF2-40B4-BE49-F238E27FC236}">
                <a16:creationId xmlns:a16="http://schemas.microsoft.com/office/drawing/2014/main" id="{BCE48BC3-17FF-42D3-9B26-17258F2E572A}"/>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2687322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3" name="Picture 2">
            <a:extLst>
              <a:ext uri="{FF2B5EF4-FFF2-40B4-BE49-F238E27FC236}">
                <a16:creationId xmlns:a16="http://schemas.microsoft.com/office/drawing/2014/main" id="{883FAF49-2747-46DC-BE92-CD844B707AB0}"/>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32908763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821253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6897649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151966"/>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1446092"/>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9028150"/>
      </p:ext>
    </p:extLst>
  </p:cSld>
  <p:clrMapOvr>
    <a:masterClrMapping/>
  </p:clrMapOvr>
  <p:transition>
    <p:fade/>
  </p:transition>
  <p:extLst mod="1">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2">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3317113" y="1635896"/>
            <a:ext cx="8605649" cy="4931036"/>
          </a:xfrm>
        </p:spPr>
        <p:txBody>
          <a:bodyPr wrap="square">
            <a:no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277582" y="1635896"/>
            <a:ext cx="2689274" cy="4931036"/>
          </a:xfrm>
        </p:spPr>
        <p:txBody>
          <a:bodyPr>
            <a:noAutofit/>
          </a:bodyPr>
          <a:lstStyle>
            <a:lvl1pPr marL="0" indent="0">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a:t>Click to edit Master text styles</a:t>
            </a:r>
          </a:p>
        </p:txBody>
      </p:sp>
    </p:spTree>
    <p:extLst>
      <p:ext uri="{BB962C8B-B14F-4D97-AF65-F5344CB8AC3E}">
        <p14:creationId xmlns:p14="http://schemas.microsoft.com/office/powerpoint/2010/main" val="1268165901"/>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44238432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1680909412"/>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Left Text Open Right">
    <p:spTree>
      <p:nvGrpSpPr>
        <p:cNvPr id="1" name=""/>
        <p:cNvGrpSpPr/>
        <p:nvPr/>
      </p:nvGrpSpPr>
      <p:grpSpPr>
        <a:xfrm>
          <a:off x="0" y="0"/>
          <a:ext cx="0" cy="0"/>
          <a:chOff x="0" y="0"/>
          <a:chExt cx="0" cy="0"/>
        </a:xfrm>
      </p:grpSpPr>
      <p:sp>
        <p:nvSpPr>
          <p:cNvPr id="12" name="Text Placeholder 3">
            <a:extLst>
              <a:ext uri="{FF2B5EF4-FFF2-40B4-BE49-F238E27FC236}">
                <a16:creationId xmlns:a16="http://schemas.microsoft.com/office/drawing/2014/main" id="{07CCA451-87B3-4379-BE12-A523A542F462}"/>
              </a:ext>
            </a:extLst>
          </p:cNvPr>
          <p:cNvSpPr>
            <a:spLocks noGrp="1"/>
          </p:cNvSpPr>
          <p:nvPr>
            <p:ph type="body" sz="quarter" idx="10" hasCustomPrompt="1"/>
          </p:nvPr>
        </p:nvSpPr>
        <p:spPr>
          <a:xfrm>
            <a:off x="953716" y="2"/>
            <a:ext cx="3120585" cy="572559"/>
          </a:xfrm>
        </p:spPr>
        <p:txBody>
          <a:bodyPr anchor="ctr">
            <a:normAutofit/>
          </a:bodyPr>
          <a:lstStyle>
            <a:lvl1pPr>
              <a:defRPr lang="en-US" sz="600" b="1" i="0" kern="1200" cap="all" spc="200" baseline="0" dirty="0">
                <a:solidFill>
                  <a:schemeClr val="tx1">
                    <a:lumMod val="75000"/>
                  </a:schemeClr>
                </a:solidFill>
                <a:latin typeface="Segoe UI" panose="020B0502040204020203" pitchFamily="34" charset="0"/>
                <a:ea typeface="+mn-ea"/>
                <a:cs typeface="+mn-cs"/>
              </a:defRPr>
            </a:lvl1pPr>
          </a:lstStyle>
          <a:p>
            <a:pPr lvl="0"/>
            <a:r>
              <a:rPr lang="en-US" dirty="0"/>
              <a:t>Section title</a:t>
            </a:r>
          </a:p>
        </p:txBody>
      </p:sp>
      <p:sp>
        <p:nvSpPr>
          <p:cNvPr id="14" name="Text Placeholder 2">
            <a:extLst>
              <a:ext uri="{FF2B5EF4-FFF2-40B4-BE49-F238E27FC236}">
                <a16:creationId xmlns:a16="http://schemas.microsoft.com/office/drawing/2014/main" id="{5C643B8C-4E5D-4008-A0CF-DF9AD2384109}"/>
              </a:ext>
            </a:extLst>
          </p:cNvPr>
          <p:cNvSpPr>
            <a:spLocks noGrp="1"/>
          </p:cNvSpPr>
          <p:nvPr>
            <p:ph type="body" sz="quarter" idx="12"/>
          </p:nvPr>
        </p:nvSpPr>
        <p:spPr>
          <a:xfrm>
            <a:off x="949658" y="1529934"/>
            <a:ext cx="3346642" cy="4755509"/>
          </a:xfrm>
        </p:spPr>
        <p:txBody>
          <a:bodyPr numCol="1" spcCol="762000">
            <a:noAutofit/>
          </a:bodyPr>
          <a:lstStyle>
            <a:lvl1pPr>
              <a:defRPr/>
            </a:lvl1pPr>
            <a:lvl2pPr>
              <a:defRPr lang="en-US" dirty="0" smtClean="0"/>
            </a:lvl2pPr>
            <a:lvl3pPr marL="112195" indent="-112195">
              <a:spcAft>
                <a:spcPts val="800"/>
              </a:spcAft>
              <a:buFont typeface="Arial" panose="020B0604020202020204" pitchFamily="34" charset="0"/>
              <a:buChar char="•"/>
              <a:defRPr/>
            </a:lvl3pPr>
            <a:lvl4pPr>
              <a:defRPr lang="en-US" sz="1000" b="1" kern="1200" spc="0" baseline="0" dirty="0" smtClean="0">
                <a:gradFill>
                  <a:gsLst>
                    <a:gs pos="1250">
                      <a:schemeClr val="tx1"/>
                    </a:gs>
                    <a:gs pos="100000">
                      <a:schemeClr val="tx1"/>
                    </a:gs>
                  </a:gsLst>
                  <a:lin ang="5400000" scaled="0"/>
                </a:gradFill>
                <a:latin typeface="Segoe UI" panose="020B0502040204020203" pitchFamily="34" charset="0"/>
                <a:ea typeface="+mn-ea"/>
                <a:cs typeface="Segoe UI" panose="020B0502040204020203" pitchFamily="34" charset="0"/>
              </a:defRPr>
            </a:lvl4pPr>
          </a:lstStyle>
          <a:p>
            <a:pPr marL="0" marR="0" lvl="3" indent="0" algn="l" defTabSz="932883" rtl="0" eaLnBrk="1" fontAlgn="auto" latinLnBrk="0" hangingPunct="1">
              <a:lnSpc>
                <a:spcPct val="110000"/>
              </a:lnSpc>
              <a:spcBef>
                <a:spcPts val="0"/>
              </a:spcBef>
              <a:spcAft>
                <a:spcPts val="400"/>
              </a:spcAft>
              <a:buClrTx/>
              <a:buSzPct val="90000"/>
              <a:buFont typeface="Wingdings" panose="05000000000000000000" pitchFamily="2" charset="2"/>
              <a:buNone/>
              <a:tabLst/>
            </a:pPr>
            <a:r>
              <a:rPr lang="en-US" dirty="0"/>
              <a:t>Edit Master text styles</a:t>
            </a:r>
          </a:p>
          <a:p>
            <a:pPr lvl="1"/>
            <a:r>
              <a:rPr lang="en-US" dirty="0"/>
              <a:t>Second level</a:t>
            </a:r>
          </a:p>
          <a:p>
            <a:pPr lvl="2"/>
            <a:r>
              <a:rPr lang="en-US" dirty="0"/>
              <a:t>Bullet</a:t>
            </a:r>
          </a:p>
        </p:txBody>
      </p:sp>
      <p:sp>
        <p:nvSpPr>
          <p:cNvPr id="5" name="Text Placeholder 5">
            <a:extLst>
              <a:ext uri="{FF2B5EF4-FFF2-40B4-BE49-F238E27FC236}">
                <a16:creationId xmlns:a16="http://schemas.microsoft.com/office/drawing/2014/main" id="{2923535A-38D8-4FF6-8984-CB3E7778D9E9}"/>
              </a:ext>
            </a:extLst>
          </p:cNvPr>
          <p:cNvSpPr>
            <a:spLocks noGrp="1"/>
          </p:cNvSpPr>
          <p:nvPr>
            <p:ph type="body" sz="quarter" idx="11" hasCustomPrompt="1"/>
          </p:nvPr>
        </p:nvSpPr>
        <p:spPr>
          <a:xfrm>
            <a:off x="935428" y="486841"/>
            <a:ext cx="3331773" cy="1043093"/>
          </a:xfrm>
        </p:spPr>
        <p:txBody>
          <a:bodyPr tIns="0" bIns="0">
            <a:noAutofit/>
          </a:bodyPr>
          <a:lstStyle>
            <a:lvl1pPr>
              <a:defRPr lang="en-US" sz="2400" b="1" i="0" kern="1200" cap="none" spc="0" baseline="0" dirty="0">
                <a:solidFill>
                  <a:schemeClr val="tx1">
                    <a:lumMod val="75000"/>
                  </a:schemeClr>
                </a:solidFill>
                <a:latin typeface="Segoe UI" panose="020B0502040204020203" pitchFamily="34" charset="0"/>
                <a:ea typeface="+mn-ea"/>
                <a:cs typeface="+mn-cs"/>
              </a:defRPr>
            </a:lvl1pPr>
          </a:lstStyle>
          <a:p>
            <a:pPr lvl="0"/>
            <a:r>
              <a:rPr lang="en-US" dirty="0"/>
              <a:t>Page title</a:t>
            </a:r>
          </a:p>
        </p:txBody>
      </p:sp>
    </p:spTree>
    <p:extLst>
      <p:ext uri="{BB962C8B-B14F-4D97-AF65-F5344CB8AC3E}">
        <p14:creationId xmlns:p14="http://schemas.microsoft.com/office/powerpoint/2010/main" val="386745008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6x9 with caption">
    <p:spTree>
      <p:nvGrpSpPr>
        <p:cNvPr id="1" name=""/>
        <p:cNvGrpSpPr/>
        <p:nvPr/>
      </p:nvGrpSpPr>
      <p:grpSpPr>
        <a:xfrm>
          <a:off x="0" y="0"/>
          <a:ext cx="0" cy="0"/>
          <a:chOff x="0" y="0"/>
          <a:chExt cx="0" cy="0"/>
        </a:xfrm>
      </p:grpSpPr>
      <p:sp>
        <p:nvSpPr>
          <p:cNvPr id="12" name="Text Placeholder 3">
            <a:extLst>
              <a:ext uri="{FF2B5EF4-FFF2-40B4-BE49-F238E27FC236}">
                <a16:creationId xmlns:a16="http://schemas.microsoft.com/office/drawing/2014/main" id="{07CCA451-87B3-4379-BE12-A523A542F462}"/>
              </a:ext>
            </a:extLst>
          </p:cNvPr>
          <p:cNvSpPr>
            <a:spLocks noGrp="1"/>
          </p:cNvSpPr>
          <p:nvPr>
            <p:ph type="body" sz="quarter" idx="10" hasCustomPrompt="1"/>
          </p:nvPr>
        </p:nvSpPr>
        <p:spPr>
          <a:xfrm>
            <a:off x="953715" y="1"/>
            <a:ext cx="3120585" cy="572559"/>
          </a:xfrm>
        </p:spPr>
        <p:txBody>
          <a:bodyPr anchor="ctr">
            <a:normAutofit/>
          </a:bodyPr>
          <a:lstStyle>
            <a:lvl1pPr>
              <a:defRPr lang="en-US" sz="600" b="1" i="0" kern="1200" cap="all" spc="200" baseline="0" dirty="0">
                <a:solidFill>
                  <a:schemeClr val="tx1">
                    <a:lumMod val="75000"/>
                  </a:schemeClr>
                </a:solidFill>
                <a:latin typeface="Segoe UI" panose="020B0502040204020203" pitchFamily="34" charset="0"/>
                <a:ea typeface="+mn-ea"/>
                <a:cs typeface="+mn-cs"/>
              </a:defRPr>
            </a:lvl1pPr>
          </a:lstStyle>
          <a:p>
            <a:pPr lvl="0"/>
            <a:r>
              <a:rPr lang="en-US" dirty="0"/>
              <a:t>Section title</a:t>
            </a:r>
          </a:p>
        </p:txBody>
      </p:sp>
      <p:sp>
        <p:nvSpPr>
          <p:cNvPr id="4" name="Picture Placeholder 3">
            <a:extLst>
              <a:ext uri="{FF2B5EF4-FFF2-40B4-BE49-F238E27FC236}">
                <a16:creationId xmlns:a16="http://schemas.microsoft.com/office/drawing/2014/main" id="{5008B7FE-64BD-4635-8638-E25286B5A8C1}"/>
              </a:ext>
            </a:extLst>
          </p:cNvPr>
          <p:cNvSpPr>
            <a:spLocks noGrp="1" noChangeAspect="1"/>
          </p:cNvSpPr>
          <p:nvPr>
            <p:ph type="pic" sz="quarter" idx="13"/>
          </p:nvPr>
        </p:nvSpPr>
        <p:spPr>
          <a:xfrm>
            <a:off x="1016000" y="571500"/>
            <a:ext cx="10160000" cy="430887"/>
          </a:xfrm>
          <a:effectLst>
            <a:outerShdw blurRad="508000" dist="304800" dir="5400000" sx="98000" sy="98000" algn="t" rotWithShape="0">
              <a:srgbClr val="29394D">
                <a:alpha val="60000"/>
              </a:srgbClr>
            </a:outerShdw>
          </a:effectLst>
        </p:spPr>
        <p:txBody>
          <a:bodyPr/>
          <a:lstStyle/>
          <a:p>
            <a:endParaRPr lang="en-US"/>
          </a:p>
        </p:txBody>
      </p:sp>
      <p:sp>
        <p:nvSpPr>
          <p:cNvPr id="3" name="Text Placeholder 2">
            <a:extLst>
              <a:ext uri="{FF2B5EF4-FFF2-40B4-BE49-F238E27FC236}">
                <a16:creationId xmlns:a16="http://schemas.microsoft.com/office/drawing/2014/main" id="{B8A32024-E5AD-47A6-B562-FDC425B10E5F}"/>
              </a:ext>
            </a:extLst>
          </p:cNvPr>
          <p:cNvSpPr>
            <a:spLocks noGrp="1"/>
          </p:cNvSpPr>
          <p:nvPr>
            <p:ph type="body" sz="quarter" idx="14" hasCustomPrompt="1"/>
          </p:nvPr>
        </p:nvSpPr>
        <p:spPr>
          <a:xfrm>
            <a:off x="6197600" y="0"/>
            <a:ext cx="5040685" cy="571500"/>
          </a:xfrm>
        </p:spPr>
        <p:txBody>
          <a:bodyPr anchor="ctr">
            <a:normAutofit/>
          </a:bodyPr>
          <a:lstStyle>
            <a:lvl1pPr algn="r">
              <a:defRPr sz="1000"/>
            </a:lvl1pPr>
          </a:lstStyle>
          <a:p>
            <a:pPr lvl="0"/>
            <a:r>
              <a:rPr lang="en-US" dirty="0"/>
              <a:t>Caption top</a:t>
            </a:r>
          </a:p>
        </p:txBody>
      </p:sp>
    </p:spTree>
    <p:extLst>
      <p:ext uri="{BB962C8B-B14F-4D97-AF65-F5344CB8AC3E}">
        <p14:creationId xmlns:p14="http://schemas.microsoft.com/office/powerpoint/2010/main" val="711718104"/>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Announcement">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42473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D7A20-D830-4721-905D-1072E64AB5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211E7B-01B9-42ED-B2F3-D20F04F9A2F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E9DECE-7C08-4197-A185-5381AD78A835}"/>
              </a:ext>
            </a:extLst>
          </p:cNvPr>
          <p:cNvSpPr>
            <a:spLocks noGrp="1"/>
          </p:cNvSpPr>
          <p:nvPr>
            <p:ph type="dt" sz="half"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F81F292E-EB0D-4A42-BCDB-A6D381F7EA77}" type="datetimeFigureOut">
              <a:rPr kumimoji="0" lang="en-US" sz="1765" b="0" i="0" u="none" strike="noStrike" kern="1200" cap="none" spc="0" normalizeH="0" baseline="0" noProof="0" smtClean="0">
                <a:ln>
                  <a:noFill/>
                </a:ln>
                <a:solidFill>
                  <a:srgbClr val="1A1A1A"/>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4/20/2019</a:t>
            </a:fld>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5" name="Footer Placeholder 4">
            <a:extLst>
              <a:ext uri="{FF2B5EF4-FFF2-40B4-BE49-F238E27FC236}">
                <a16:creationId xmlns:a16="http://schemas.microsoft.com/office/drawing/2014/main" id="{A73F82AD-FAED-4F2F-8075-047A1911BAB0}"/>
              </a:ext>
            </a:extLst>
          </p:cNvPr>
          <p:cNvSpPr>
            <a:spLocks noGrp="1"/>
          </p:cNvSpPr>
          <p:nvPr>
            <p:ph type="ftr" sz="quarter" idx="11"/>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
        <p:nvSpPr>
          <p:cNvPr id="6" name="Slide Number Placeholder 5">
            <a:extLst>
              <a:ext uri="{FF2B5EF4-FFF2-40B4-BE49-F238E27FC236}">
                <a16:creationId xmlns:a16="http://schemas.microsoft.com/office/drawing/2014/main" id="{39A0BD11-FE20-45D4-9366-195B66C5F977}"/>
              </a:ext>
            </a:extLst>
          </p:cNvPr>
          <p:cNvSpPr>
            <a:spLocks noGrp="1"/>
          </p:cNvSpPr>
          <p:nvPr>
            <p:ph type="sldNum" sz="quarter" idx="12"/>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fld id="{62A5C330-7BF6-48DF-B681-7A6660A4A539}" type="slidenum">
              <a:rPr kumimoji="0" lang="en-US" sz="1765" b="0" i="0" u="none" strike="noStrike" kern="1200" cap="none" spc="0" normalizeH="0" baseline="0" noProof="0" smtClean="0">
                <a:ln>
                  <a:noFill/>
                </a:ln>
                <a:solidFill>
                  <a:srgbClr val="1A1A1A"/>
                </a:solidFill>
                <a:effectLst/>
                <a:uLnTx/>
                <a:uFillTx/>
                <a:latin typeface="Segoe UI"/>
                <a:ea typeface="+mn-ea"/>
                <a:cs typeface="+mn-cs"/>
              </a:rPr>
              <a:pPr marL="0" marR="0" lvl="0" indent="0" algn="l" defTabSz="914367" rtl="0" eaLnBrk="1" fontAlgn="auto" latinLnBrk="0" hangingPunct="1">
                <a:lnSpc>
                  <a:spcPct val="100000"/>
                </a:lnSpc>
                <a:spcBef>
                  <a:spcPts val="0"/>
                </a:spcBef>
                <a:spcAft>
                  <a:spcPts val="0"/>
                </a:spcAft>
                <a:buClrTx/>
                <a:buSzTx/>
                <a:buFontTx/>
                <a:buNone/>
                <a:tabLst/>
                <a:defRPr/>
              </a:pPr>
              <a:t>‹N›</a:t>
            </a:fld>
            <a:endParaRPr kumimoji="0" lang="en-US" sz="1765" b="0" i="0" u="none" strike="noStrike" kern="1200" cap="none" spc="0" normalizeH="0" baseline="0" noProof="0">
              <a:ln>
                <a:noFill/>
              </a:ln>
              <a:solidFill>
                <a:srgbClr val="1A1A1A"/>
              </a:solidFill>
              <a:effectLst/>
              <a:uLnTx/>
              <a:uFillTx/>
              <a:latin typeface="Segoe UI"/>
              <a:ea typeface="+mn-ea"/>
              <a:cs typeface="+mn-cs"/>
            </a:endParaRPr>
          </a:p>
        </p:txBody>
      </p:sp>
    </p:spTree>
    <p:extLst>
      <p:ext uri="{BB962C8B-B14F-4D97-AF65-F5344CB8AC3E}">
        <p14:creationId xmlns:p14="http://schemas.microsoft.com/office/powerpoint/2010/main" val="11103945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cSld name="2_Title and Content">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2782669"/>
            <a:ext cx="4745737" cy="1292662"/>
          </a:xfrm>
        </p:spPr>
        <p:txBody>
          <a:bodyPr tIns="91440" rIns="274320" bIns="91440" anchor="ctr" anchorCtr="0"/>
          <a:lstStyle>
            <a:lvl1pPr>
              <a:defRPr>
                <a:solidFill>
                  <a:schemeClr val="accent3"/>
                </a:solidFill>
              </a:defRPr>
            </a:lvl1pPr>
          </a:lstStyle>
          <a:p>
            <a:r>
              <a:rPr lang="en-US"/>
              <a:t>Click to edit Master title style</a:t>
            </a:r>
          </a:p>
        </p:txBody>
      </p:sp>
      <p:sp>
        <p:nvSpPr>
          <p:cNvPr id="3" name="Text Placeholder 2"/>
          <p:cNvSpPr>
            <a:spLocks noGrp="1"/>
          </p:cNvSpPr>
          <p:nvPr>
            <p:ph type="body" sz="quarter" idx="10"/>
          </p:nvPr>
        </p:nvSpPr>
        <p:spPr>
          <a:xfrm>
            <a:off x="5334000" y="0"/>
            <a:ext cx="6858000" cy="6858000"/>
          </a:xfrm>
          <a:solidFill>
            <a:schemeClr val="bg1"/>
          </a:solidFill>
        </p:spPr>
        <p:txBody>
          <a:bodyPr lIns="457200" rIns="274320" anchor="ctr"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8269093"/>
      </p:ext>
    </p:extLst>
  </p:cSld>
  <p:clrMapOvr>
    <a:masterClrMapping/>
  </p:clrMapOvr>
  <p:transition>
    <p:fade/>
  </p:transition>
  <p:hf sldNum="0" hdr="0" ftr="0" dt="0"/>
  <p:extLst mod="1">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sz="quarter" idx="10"/>
          </p:nvPr>
        </p:nvSpPr>
        <p:spPr>
          <a:xfrm>
            <a:off x="269303" y="1187644"/>
            <a:ext cx="11655078" cy="537775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78127322"/>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68056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Only Large">
    <p:spTree>
      <p:nvGrpSpPr>
        <p:cNvPr id="1" name=""/>
        <p:cNvGrpSpPr/>
        <p:nvPr/>
      </p:nvGrpSpPr>
      <p:grpSpPr>
        <a:xfrm>
          <a:off x="0" y="0"/>
          <a:ext cx="0" cy="0"/>
          <a:chOff x="0" y="0"/>
          <a:chExt cx="0" cy="0"/>
        </a:xfrm>
      </p:grpSpPr>
      <p:sp>
        <p:nvSpPr>
          <p:cNvPr id="2" name="Title 1"/>
          <p:cNvSpPr>
            <a:spLocks noGrp="1"/>
          </p:cNvSpPr>
          <p:nvPr>
            <p:ph type="title"/>
          </p:nvPr>
        </p:nvSpPr>
        <p:spPr>
          <a:xfrm>
            <a:off x="1165664" y="2084173"/>
            <a:ext cx="9860672" cy="1793104"/>
          </a:xfrm>
        </p:spPr>
        <p:txBody>
          <a:bodyPr/>
          <a:lstStyle>
            <a:lvl1pPr>
              <a:defRPr sz="4705" baseline="0"/>
            </a:lvl1pPr>
          </a:lstStyle>
          <a:p>
            <a:r>
              <a:rPr lang="en-US"/>
              <a:t>Click to edit Master title style</a:t>
            </a:r>
            <a:endParaRPr lang="en-US" dirty="0"/>
          </a:p>
        </p:txBody>
      </p:sp>
    </p:spTree>
    <p:extLst>
      <p:ext uri="{BB962C8B-B14F-4D97-AF65-F5344CB8AC3E}">
        <p14:creationId xmlns:p14="http://schemas.microsoft.com/office/powerpoint/2010/main" val="1531354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hasCustomPrompt="1"/>
          </p:nvPr>
        </p:nvSpPr>
        <p:spPr>
          <a:xfrm>
            <a:off x="277582" y="1635896"/>
            <a:ext cx="2689274" cy="4931036"/>
          </a:xfrm>
        </p:spPr>
        <p:txBody>
          <a:bodyPr>
            <a:noAutofit/>
          </a:bodyPr>
          <a:lstStyle>
            <a:lvl1pPr marL="336145" indent="-336145">
              <a:buNone/>
              <a:defRPr kumimoji="0" lang="en-US" sz="2353" b="0" i="0" u="none" strike="noStrike" kern="1200" cap="none" spc="0" normalizeH="0" baseline="0" dirty="0" smtClean="0">
                <a:ln>
                  <a:noFill/>
                </a:ln>
                <a:gradFill>
                  <a:gsLst>
                    <a:gs pos="100000">
                      <a:srgbClr val="000000">
                        <a:lumMod val="75000"/>
                        <a:lumOff val="25000"/>
                      </a:srgbClr>
                    </a:gs>
                    <a:gs pos="0">
                      <a:srgbClr val="000000">
                        <a:lumMod val="75000"/>
                        <a:lumOff val="25000"/>
                      </a:srgbClr>
                    </a:gs>
                  </a:gsLst>
                  <a:lin ang="5400000" scaled="0"/>
                </a:gradFill>
                <a:effectLst/>
                <a:uLnTx/>
                <a:uFillTx/>
                <a:latin typeface="+mn-lt"/>
                <a:ea typeface="+mj-ea"/>
                <a:cs typeface="+mj-cs"/>
              </a:defRPr>
            </a:lvl1pPr>
          </a:lstStyle>
          <a:p>
            <a:pPr marL="0" marR="0" lvl="0" indent="0" algn="l" defTabSz="896157" rtl="0" eaLnBrk="1" fontAlgn="auto" latinLnBrk="0" hangingPunct="1">
              <a:lnSpc>
                <a:spcPct val="100000"/>
              </a:lnSpc>
              <a:spcBef>
                <a:spcPct val="0"/>
              </a:spcBef>
              <a:spcAft>
                <a:spcPts val="0"/>
              </a:spcAft>
              <a:buClrTx/>
              <a:buSzTx/>
              <a:tabLst/>
              <a:defRPr/>
            </a:pPr>
            <a:r>
              <a:rPr lang="en-US" dirty="0"/>
              <a:t>Click to edit</a:t>
            </a:r>
            <a:br>
              <a:rPr lang="en-US" dirty="0"/>
            </a:br>
            <a:r>
              <a:rPr lang="en-US" dirty="0"/>
              <a:t>Master text styles</a:t>
            </a:r>
          </a:p>
        </p:txBody>
      </p:sp>
    </p:spTree>
    <p:extLst>
      <p:ext uri="{BB962C8B-B14F-4D97-AF65-F5344CB8AC3E}">
        <p14:creationId xmlns:p14="http://schemas.microsoft.com/office/powerpoint/2010/main" val="262540393"/>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wrap="square" lIns="182880" tIns="146304" rIns="182880" bIns="146304" anchor="ctr">
            <a:noAutofit/>
          </a:bodyPr>
          <a:lstStyle>
            <a:lvl1pPr marL="0" indent="0">
              <a:lnSpc>
                <a:spcPct val="95000"/>
              </a:lnSpc>
              <a:spcBef>
                <a:spcPts val="0"/>
              </a:spcBef>
              <a:spcAft>
                <a:spcPts val="1600"/>
              </a:spcAft>
              <a:buNone/>
              <a:defRPr lang="en-US" sz="3529" kern="1200" dirty="0" smtClean="0">
                <a:gradFill>
                  <a:gsLst>
                    <a:gs pos="28302">
                      <a:schemeClr val="tx1">
                        <a:lumMod val="75000"/>
                        <a:lumOff val="25000"/>
                      </a:schemeClr>
                    </a:gs>
                    <a:gs pos="67000">
                      <a:schemeClr val="tx1">
                        <a:lumMod val="75000"/>
                        <a:lumOff val="25000"/>
                      </a:schemeClr>
                    </a:gs>
                  </a:gsLst>
                  <a:lin ang="5400000" scaled="0"/>
                </a:gradFill>
                <a:latin typeface="+mj-lt"/>
                <a:ea typeface="+mn-ea"/>
                <a:cs typeface="+mn-cs"/>
              </a:defRPr>
            </a:lvl1pPr>
            <a:lvl2pPr>
              <a:lnSpc>
                <a:spcPct val="100000"/>
              </a:lnSpc>
              <a:spcBef>
                <a:spcPts val="800"/>
              </a:spcBef>
              <a:defRPr sz="1863">
                <a:solidFill>
                  <a:srgbClr val="FFFFFF"/>
                </a:solidFill>
              </a:defRPr>
            </a:lvl2pPr>
            <a:lvl3pPr>
              <a:lnSpc>
                <a:spcPct val="100000"/>
              </a:lnSpc>
              <a:spcBef>
                <a:spcPts val="800"/>
              </a:spcBef>
              <a:defRPr sz="1863">
                <a:solidFill>
                  <a:srgbClr val="FFFFFF"/>
                </a:solidFill>
              </a:defRPr>
            </a:lvl3pPr>
            <a:lvl4pPr>
              <a:lnSpc>
                <a:spcPct val="100000"/>
              </a:lnSpc>
              <a:spcBef>
                <a:spcPts val="800"/>
              </a:spcBef>
              <a:defRPr sz="1863">
                <a:solidFill>
                  <a:srgbClr val="FFFFFF"/>
                </a:solidFill>
              </a:defRPr>
            </a:lvl4pPr>
            <a:lvl5pPr>
              <a:lnSpc>
                <a:spcPct val="100000"/>
              </a:lnSpc>
              <a:spcBef>
                <a:spcPts val="800"/>
              </a:spcBef>
              <a:defRPr sz="1863">
                <a:solidFill>
                  <a:srgbClr val="FFFFFF"/>
                </a:solidFill>
              </a:defRPr>
            </a:lvl5pPr>
          </a:lstStyle>
          <a:p>
            <a:pPr marL="0" lvl="0" indent="0" algn="l" defTabSz="896157" rtl="0" eaLnBrk="1" latinLnBrk="0" hangingPunct="1">
              <a:spcBef>
                <a:spcPct val="20000"/>
              </a:spcBef>
            </a:pPr>
            <a:r>
              <a:rPr lang="en-US"/>
              <a:t>Click to edit Master text styles</a:t>
            </a:r>
          </a:p>
        </p:txBody>
      </p:sp>
      <p:sp>
        <p:nvSpPr>
          <p:cNvPr id="1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592414888"/>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or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None/>
              <a:defRPr lang="en-US" sz="3529" kern="1200" dirty="0" smtClean="0">
                <a:gradFill>
                  <a:gsLst>
                    <a:gs pos="8491">
                      <a:schemeClr val="tx1">
                        <a:lumMod val="75000"/>
                        <a:lumOff val="25000"/>
                      </a:schemeClr>
                    </a:gs>
                    <a:gs pos="100000">
                      <a:schemeClr val="tx1">
                        <a:lumMod val="75000"/>
                        <a:lumOff val="25000"/>
                      </a:schemeClr>
                    </a:gs>
                  </a:gsLst>
                  <a:lin ang="5400000" scaled="0"/>
                </a:gradFill>
                <a:latin typeface="+mj-lt"/>
                <a:ea typeface="+mn-ea"/>
                <a:cs typeface="+mn-cs"/>
              </a:defRPr>
            </a:lvl1pPr>
          </a:lstStyle>
          <a:p>
            <a:pPr marL="0" lvl="0" indent="0" algn="l" defTabSz="896157" rtl="0" eaLnBrk="1" latinLnBrk="0" hangingPunct="1">
              <a:spcBef>
                <a:spcPct val="20000"/>
              </a:spcBef>
              <a:spcAft>
                <a:spcPts val="1600"/>
              </a:spcAft>
            </a:pPr>
            <a:r>
              <a:rPr lang="en-US"/>
              <a:t>Click to edit Master text styles</a:t>
            </a:r>
          </a:p>
        </p:txBody>
      </p:sp>
      <p:sp>
        <p:nvSpPr>
          <p:cNvPr id="6" name="Text Placeholder 8"/>
          <p:cNvSpPr>
            <a:spLocks noGrp="1"/>
          </p:cNvSpPr>
          <p:nvPr>
            <p:ph type="body" sz="quarter" idx="16" hasCustomPrompt="1"/>
          </p:nvPr>
        </p:nvSpPr>
        <p:spPr>
          <a:xfrm>
            <a:off x="269242" y="291070"/>
            <a:ext cx="11653522" cy="896552"/>
          </a:xfrm>
        </p:spPr>
        <p:txBody>
          <a:bodyPr vert="horz" lIns="182880" tIns="146304" rIns="182880" bIns="146304" rtlCol="0" anchor="t">
            <a:noAutofit/>
          </a:bodyPr>
          <a:lstStyle>
            <a:lvl1pPr marL="0" indent="0"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lvl="0">
              <a:spcBef>
                <a:spcPct val="0"/>
              </a:spcBef>
            </a:pPr>
            <a:r>
              <a:rPr lang="en-US" dirty="0"/>
              <a:t>Click to edit master text styles</a:t>
            </a:r>
          </a:p>
        </p:txBody>
      </p:sp>
      <p:sp>
        <p:nvSpPr>
          <p:cNvPr id="5" name="Title 1"/>
          <p:cNvSpPr>
            <a:spLocks noGrp="1"/>
          </p:cNvSpPr>
          <p:nvPr>
            <p:ph type="ctrTitle" hasCustomPrompt="1"/>
          </p:nvPr>
        </p:nvSpPr>
        <p:spPr>
          <a:xfrm>
            <a:off x="269240" y="1507552"/>
            <a:ext cx="3854647" cy="3842896"/>
          </a:xfrm>
          <a:custGeom>
            <a:avLst/>
            <a:gdLst>
              <a:gd name="connsiteX0" fmla="*/ 0 w 2431552"/>
              <a:gd name="connsiteY0" fmla="*/ 0 h 576072"/>
              <a:gd name="connsiteX1" fmla="*/ 2431552 w 2431552"/>
              <a:gd name="connsiteY1" fmla="*/ 0 h 576072"/>
              <a:gd name="connsiteX2" fmla="*/ 2431552 w 2431552"/>
              <a:gd name="connsiteY2" fmla="*/ 576072 h 576072"/>
              <a:gd name="connsiteX3" fmla="*/ 0 w 2431552"/>
              <a:gd name="connsiteY3" fmla="*/ 576072 h 576072"/>
              <a:gd name="connsiteX4" fmla="*/ 0 w 2431552"/>
              <a:gd name="connsiteY4" fmla="*/ 0 h 576072"/>
              <a:gd name="connsiteX0" fmla="*/ 0 w 2610228"/>
              <a:gd name="connsiteY0" fmla="*/ 704193 h 1280265"/>
              <a:gd name="connsiteX1" fmla="*/ 2610228 w 2610228"/>
              <a:gd name="connsiteY1" fmla="*/ 0 h 1280265"/>
              <a:gd name="connsiteX2" fmla="*/ 2431552 w 2610228"/>
              <a:gd name="connsiteY2" fmla="*/ 1280265 h 1280265"/>
              <a:gd name="connsiteX3" fmla="*/ 0 w 2610228"/>
              <a:gd name="connsiteY3" fmla="*/ 1280265 h 1280265"/>
              <a:gd name="connsiteX4" fmla="*/ 0 w 2610228"/>
              <a:gd name="connsiteY4" fmla="*/ 704193 h 1280265"/>
              <a:gd name="connsiteX0" fmla="*/ 0 w 2620739"/>
              <a:gd name="connsiteY0" fmla="*/ 704193 h 2037009"/>
              <a:gd name="connsiteX1" fmla="*/ 2610228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620739"/>
              <a:gd name="connsiteY0" fmla="*/ 483476 h 1816292"/>
              <a:gd name="connsiteX1" fmla="*/ 2389511 w 2620739"/>
              <a:gd name="connsiteY1" fmla="*/ 0 h 1816292"/>
              <a:gd name="connsiteX2" fmla="*/ 2620739 w 2620739"/>
              <a:gd name="connsiteY2" fmla="*/ 1816292 h 1816292"/>
              <a:gd name="connsiteX3" fmla="*/ 0 w 2620739"/>
              <a:gd name="connsiteY3" fmla="*/ 1059548 h 1816292"/>
              <a:gd name="connsiteX4" fmla="*/ 0 w 2620739"/>
              <a:gd name="connsiteY4" fmla="*/ 483476 h 1816292"/>
              <a:gd name="connsiteX0" fmla="*/ 0 w 2620739"/>
              <a:gd name="connsiteY0" fmla="*/ 704193 h 2037009"/>
              <a:gd name="connsiteX1" fmla="*/ 2589207 w 2620739"/>
              <a:gd name="connsiteY1" fmla="*/ 0 h 2037009"/>
              <a:gd name="connsiteX2" fmla="*/ 2620739 w 2620739"/>
              <a:gd name="connsiteY2" fmla="*/ 2037009 h 2037009"/>
              <a:gd name="connsiteX3" fmla="*/ 0 w 2620739"/>
              <a:gd name="connsiteY3" fmla="*/ 1280265 h 2037009"/>
              <a:gd name="connsiteX4" fmla="*/ 0 w 2620739"/>
              <a:gd name="connsiteY4" fmla="*/ 704193 h 2037009"/>
              <a:gd name="connsiteX0" fmla="*/ 0 w 2862477"/>
              <a:gd name="connsiteY0" fmla="*/ 0 h 2425892"/>
              <a:gd name="connsiteX1" fmla="*/ 2830945 w 2862477"/>
              <a:gd name="connsiteY1" fmla="*/ 388883 h 2425892"/>
              <a:gd name="connsiteX2" fmla="*/ 2862477 w 2862477"/>
              <a:gd name="connsiteY2" fmla="*/ 2425892 h 2425892"/>
              <a:gd name="connsiteX3" fmla="*/ 241738 w 2862477"/>
              <a:gd name="connsiteY3" fmla="*/ 1669148 h 2425892"/>
              <a:gd name="connsiteX4" fmla="*/ 0 w 2862477"/>
              <a:gd name="connsiteY4" fmla="*/ 0 h 2425892"/>
              <a:gd name="connsiteX0" fmla="*/ 0 w 2862477"/>
              <a:gd name="connsiteY0" fmla="*/ 0 h 2804265"/>
              <a:gd name="connsiteX1" fmla="*/ 2830945 w 2862477"/>
              <a:gd name="connsiteY1" fmla="*/ 388883 h 2804265"/>
              <a:gd name="connsiteX2" fmla="*/ 2862477 w 2862477"/>
              <a:gd name="connsiteY2" fmla="*/ 2425892 h 2804265"/>
              <a:gd name="connsiteX3" fmla="*/ 21021 w 2862477"/>
              <a:gd name="connsiteY3" fmla="*/ 2804265 h 2804265"/>
              <a:gd name="connsiteX4" fmla="*/ 0 w 2862477"/>
              <a:gd name="connsiteY4" fmla="*/ 0 h 2804265"/>
              <a:gd name="connsiteX0" fmla="*/ 0 w 2967580"/>
              <a:gd name="connsiteY0" fmla="*/ 0 h 2961920"/>
              <a:gd name="connsiteX1" fmla="*/ 2936048 w 2967580"/>
              <a:gd name="connsiteY1" fmla="*/ 546538 h 2961920"/>
              <a:gd name="connsiteX2" fmla="*/ 2967580 w 2967580"/>
              <a:gd name="connsiteY2" fmla="*/ 2583547 h 2961920"/>
              <a:gd name="connsiteX3" fmla="*/ 126124 w 2967580"/>
              <a:gd name="connsiteY3" fmla="*/ 2961920 h 2961920"/>
              <a:gd name="connsiteX4" fmla="*/ 0 w 2967580"/>
              <a:gd name="connsiteY4" fmla="*/ 0 h 2961920"/>
              <a:gd name="connsiteX0" fmla="*/ 10511 w 2841456"/>
              <a:gd name="connsiteY0" fmla="*/ 0 h 2814775"/>
              <a:gd name="connsiteX1" fmla="*/ 2809924 w 2841456"/>
              <a:gd name="connsiteY1" fmla="*/ 399393 h 2814775"/>
              <a:gd name="connsiteX2" fmla="*/ 2841456 w 2841456"/>
              <a:gd name="connsiteY2" fmla="*/ 2436402 h 2814775"/>
              <a:gd name="connsiteX3" fmla="*/ 0 w 2841456"/>
              <a:gd name="connsiteY3" fmla="*/ 2814775 h 2814775"/>
              <a:gd name="connsiteX4" fmla="*/ 10511 w 2841456"/>
              <a:gd name="connsiteY4" fmla="*/ 0 h 2814775"/>
              <a:gd name="connsiteX0" fmla="*/ 10511 w 2845941"/>
              <a:gd name="connsiteY0" fmla="*/ 0 h 2814775"/>
              <a:gd name="connsiteX1" fmla="*/ 2842437 w 2845941"/>
              <a:gd name="connsiteY1" fmla="*/ 415742 h 2814775"/>
              <a:gd name="connsiteX2" fmla="*/ 2841456 w 2845941"/>
              <a:gd name="connsiteY2" fmla="*/ 2436402 h 2814775"/>
              <a:gd name="connsiteX3" fmla="*/ 0 w 2845941"/>
              <a:gd name="connsiteY3" fmla="*/ 2814775 h 2814775"/>
              <a:gd name="connsiteX4" fmla="*/ 10511 w 2845941"/>
              <a:gd name="connsiteY4" fmla="*/ 0 h 2814775"/>
              <a:gd name="connsiteX0" fmla="*/ 10511 w 2841456"/>
              <a:gd name="connsiteY0" fmla="*/ 0 h 2814775"/>
              <a:gd name="connsiteX1" fmla="*/ 2834309 w 2841456"/>
              <a:gd name="connsiteY1" fmla="*/ 391219 h 2814775"/>
              <a:gd name="connsiteX2" fmla="*/ 2841456 w 2841456"/>
              <a:gd name="connsiteY2" fmla="*/ 2436402 h 2814775"/>
              <a:gd name="connsiteX3" fmla="*/ 0 w 2841456"/>
              <a:gd name="connsiteY3" fmla="*/ 2814775 h 2814775"/>
              <a:gd name="connsiteX4" fmla="*/ 10511 w 2841456"/>
              <a:gd name="connsiteY4" fmla="*/ 0 h 2814775"/>
              <a:gd name="connsiteX0" fmla="*/ 3504 w 2834449"/>
              <a:gd name="connsiteY0" fmla="*/ 0 h 2847473"/>
              <a:gd name="connsiteX1" fmla="*/ 2827302 w 2834449"/>
              <a:gd name="connsiteY1" fmla="*/ 391219 h 2847473"/>
              <a:gd name="connsiteX2" fmla="*/ 2834449 w 2834449"/>
              <a:gd name="connsiteY2" fmla="*/ 2436402 h 2847473"/>
              <a:gd name="connsiteX3" fmla="*/ 1122 w 2834449"/>
              <a:gd name="connsiteY3" fmla="*/ 2847473 h 2847473"/>
              <a:gd name="connsiteX4" fmla="*/ 3504 w 2834449"/>
              <a:gd name="connsiteY4" fmla="*/ 0 h 284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4449" h="2847473">
                <a:moveTo>
                  <a:pt x="3504" y="0"/>
                </a:moveTo>
                <a:lnTo>
                  <a:pt x="2827302" y="391219"/>
                </a:lnTo>
                <a:cubicBezTo>
                  <a:pt x="2830806" y="1070222"/>
                  <a:pt x="2830945" y="1757399"/>
                  <a:pt x="2834449" y="2436402"/>
                </a:cubicBezTo>
                <a:lnTo>
                  <a:pt x="1122" y="2847473"/>
                </a:lnTo>
                <a:cubicBezTo>
                  <a:pt x="4626" y="1909215"/>
                  <a:pt x="0" y="938258"/>
                  <a:pt x="3504" y="0"/>
                </a:cubicBezTo>
                <a:close/>
              </a:path>
            </a:pathLst>
          </a:custGeom>
          <a:solidFill>
            <a:schemeClr val="tx2"/>
          </a:solidFill>
          <a:ln>
            <a:noFill/>
          </a:ln>
          <a:extLst/>
        </p:spPr>
        <p:txBody>
          <a:bodyPr vert="horz" wrap="square" lIns="182880" tIns="146304" rIns="182880" bIns="146304" numCol="1" anchor="ctr" anchorCtr="0" compatLnSpc="1">
            <a:prstTxWarp prst="textNoShape">
              <a:avLst/>
            </a:prstTxWarp>
            <a:noAutofit/>
          </a:bodyPr>
          <a:lstStyle>
            <a:lvl1pPr>
              <a:lnSpc>
                <a:spcPct val="95000"/>
              </a:lnSpc>
              <a:defRPr lang="en-US" sz="3921" kern="1200" dirty="0" smtClean="0">
                <a:gradFill>
                  <a:gsLst>
                    <a:gs pos="0">
                      <a:srgbClr val="FFFFFF"/>
                    </a:gs>
                    <a:gs pos="100000">
                      <a:srgbClr val="FFFFFF"/>
                    </a:gs>
                  </a:gsLst>
                  <a:lin ang="5400000" scaled="0"/>
                </a:gradFill>
                <a:latin typeface="Segoe UI Light"/>
                <a:ea typeface="ＭＳ Ｐゴシック" charset="0"/>
                <a:cs typeface="Segoe UI Light"/>
              </a:defRPr>
            </a:lvl1pPr>
          </a:lstStyle>
          <a:p>
            <a:pPr marL="0" lvl="0" indent="0" algn="l" defTabSz="1218774" rtl="0" eaLnBrk="1" fontAlgn="base" latinLnBrk="0" hangingPunct="1">
              <a:lnSpc>
                <a:spcPct val="100000"/>
              </a:lnSpc>
              <a:spcBef>
                <a:spcPct val="0"/>
              </a:spcBef>
              <a:spcAft>
                <a:spcPct val="0"/>
              </a:spcAft>
              <a:buFontTx/>
              <a:buNone/>
            </a:pPr>
            <a:r>
              <a:rPr lang="en-US" dirty="0"/>
              <a:t>Click to edit master title style</a:t>
            </a:r>
          </a:p>
        </p:txBody>
      </p:sp>
    </p:spTree>
    <p:extLst>
      <p:ext uri="{BB962C8B-B14F-4D97-AF65-F5344CB8AC3E}">
        <p14:creationId xmlns:p14="http://schemas.microsoft.com/office/powerpoint/2010/main" val="2561290159"/>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Shape &amp; Color Background w/ Title">
    <p:spTree>
      <p:nvGrpSpPr>
        <p:cNvPr id="1" name=""/>
        <p:cNvGrpSpPr/>
        <p:nvPr/>
      </p:nvGrpSpPr>
      <p:grpSpPr>
        <a:xfrm>
          <a:off x="0" y="0"/>
          <a:ext cx="0" cy="0"/>
          <a:chOff x="0" y="0"/>
          <a:chExt cx="0" cy="0"/>
        </a:xfrm>
      </p:grpSpPr>
      <p:sp>
        <p:nvSpPr>
          <p:cNvPr id="4" name="Text Placeholder 13"/>
          <p:cNvSpPr>
            <a:spLocks noGrp="1"/>
          </p:cNvSpPr>
          <p:nvPr>
            <p:ph type="body" sz="quarter" idx="15"/>
          </p:nvPr>
        </p:nvSpPr>
        <p:spPr>
          <a:xfrm>
            <a:off x="4751364" y="2980724"/>
            <a:ext cx="7171401" cy="896552"/>
          </a:xfrm>
        </p:spPr>
        <p:txBody>
          <a:bodyPr vert="horz" wrap="square" lIns="182880" tIns="146304" rIns="182880" bIns="146304" rtlCol="0" anchor="ctr">
            <a:noAutofit/>
          </a:bodyPr>
          <a:lstStyle>
            <a:lvl1pPr marL="0" indent="0">
              <a:buFont typeface="Arial" panose="020B0604020202020204" pitchFamily="34" charset="0"/>
              <a:buNone/>
              <a:defRPr lang="en-US" sz="3529" kern="1200" dirty="0" smtClean="0">
                <a:gradFill>
                  <a:gsLst>
                    <a:gs pos="1299">
                      <a:schemeClr val="tx1"/>
                    </a:gs>
                    <a:gs pos="100000">
                      <a:schemeClr val="tx1"/>
                    </a:gs>
                  </a:gsLst>
                  <a:lin ang="5400000" scaled="0"/>
                </a:gradFill>
                <a:latin typeface="+mj-lt"/>
                <a:ea typeface="+mn-ea"/>
                <a:cs typeface="+mn-cs"/>
              </a:defRPr>
            </a:lvl1pPr>
          </a:lstStyle>
          <a:p>
            <a:pPr marL="0" lvl="0" indent="0" algn="l" defTabSz="896157" rtl="0" eaLnBrk="1" latinLnBrk="0" hangingPunct="1">
              <a:spcBef>
                <a:spcPct val="20000"/>
              </a:spcBef>
            </a:pPr>
            <a:r>
              <a:rPr lang="en-US"/>
              <a:t>Click to edit Master text styles</a:t>
            </a:r>
          </a:p>
        </p:txBody>
      </p:sp>
      <p:sp>
        <p:nvSpPr>
          <p:cNvPr id="7" name="Picture Placeholder 12"/>
          <p:cNvSpPr>
            <a:spLocks noGrp="1"/>
          </p:cNvSpPr>
          <p:nvPr>
            <p:ph type="pic" sz="quarter" idx="16"/>
          </p:nvPr>
        </p:nvSpPr>
        <p:spPr>
          <a:xfrm>
            <a:off x="269239" y="1505896"/>
            <a:ext cx="3854627" cy="3846208"/>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8574 w 10000"/>
              <a:gd name="connsiteY2" fmla="*/ 10000 h 10000"/>
              <a:gd name="connsiteX3" fmla="*/ 2000 w 10000"/>
              <a:gd name="connsiteY3" fmla="*/ 10000 h 10000"/>
              <a:gd name="connsiteX4" fmla="*/ 0 w 10000"/>
              <a:gd name="connsiteY4" fmla="*/ 0 h 10000"/>
              <a:gd name="connsiteX0" fmla="*/ 0 w 10000"/>
              <a:gd name="connsiteY0" fmla="*/ 0 h 10028"/>
              <a:gd name="connsiteX1" fmla="*/ 10000 w 10000"/>
              <a:gd name="connsiteY1" fmla="*/ 0 h 10028"/>
              <a:gd name="connsiteX2" fmla="*/ 8574 w 10000"/>
              <a:gd name="connsiteY2" fmla="*/ 10000 h 10028"/>
              <a:gd name="connsiteX3" fmla="*/ 1399 w 10000"/>
              <a:gd name="connsiteY3" fmla="*/ 10028 h 10028"/>
              <a:gd name="connsiteX4" fmla="*/ 0 w 10000"/>
              <a:gd name="connsiteY4" fmla="*/ 0 h 10028"/>
              <a:gd name="connsiteX0" fmla="*/ 0 w 10000"/>
              <a:gd name="connsiteY0" fmla="*/ 0 h 10028"/>
              <a:gd name="connsiteX1" fmla="*/ 10000 w 10000"/>
              <a:gd name="connsiteY1" fmla="*/ 1460 h 10028"/>
              <a:gd name="connsiteX2" fmla="*/ 8574 w 10000"/>
              <a:gd name="connsiteY2" fmla="*/ 10000 h 10028"/>
              <a:gd name="connsiteX3" fmla="*/ 1399 w 10000"/>
              <a:gd name="connsiteY3" fmla="*/ 10028 h 10028"/>
              <a:gd name="connsiteX4" fmla="*/ 0 w 10000"/>
              <a:gd name="connsiteY4" fmla="*/ 0 h 10028"/>
              <a:gd name="connsiteX0" fmla="*/ 0 w 10022"/>
              <a:gd name="connsiteY0" fmla="*/ 0 h 10028"/>
              <a:gd name="connsiteX1" fmla="*/ 10000 w 10022"/>
              <a:gd name="connsiteY1" fmla="*/ 1460 h 10028"/>
              <a:gd name="connsiteX2" fmla="*/ 10022 w 10022"/>
              <a:gd name="connsiteY2" fmla="*/ 8623 h 10028"/>
              <a:gd name="connsiteX3" fmla="*/ 1399 w 10022"/>
              <a:gd name="connsiteY3" fmla="*/ 10028 h 10028"/>
              <a:gd name="connsiteX4" fmla="*/ 0 w 10022"/>
              <a:gd name="connsiteY4" fmla="*/ 0 h 10028"/>
              <a:gd name="connsiteX0" fmla="*/ 0 w 10022"/>
              <a:gd name="connsiteY0" fmla="*/ 0 h 10028"/>
              <a:gd name="connsiteX1" fmla="*/ 10000 w 10022"/>
              <a:gd name="connsiteY1" fmla="*/ 1460 h 10028"/>
              <a:gd name="connsiteX2" fmla="*/ 10022 w 10022"/>
              <a:gd name="connsiteY2" fmla="*/ 8623 h 10028"/>
              <a:gd name="connsiteX3" fmla="*/ 115 w 10022"/>
              <a:gd name="connsiteY3" fmla="*/ 10028 h 10028"/>
              <a:gd name="connsiteX4" fmla="*/ 0 w 10022"/>
              <a:gd name="connsiteY4" fmla="*/ 0 h 10028"/>
              <a:gd name="connsiteX0" fmla="*/ 0 w 10418"/>
              <a:gd name="connsiteY0" fmla="*/ 0 h 10028"/>
              <a:gd name="connsiteX1" fmla="*/ 10411 w 10418"/>
              <a:gd name="connsiteY1" fmla="*/ 992 h 10028"/>
              <a:gd name="connsiteX2" fmla="*/ 10022 w 10418"/>
              <a:gd name="connsiteY2" fmla="*/ 8623 h 10028"/>
              <a:gd name="connsiteX3" fmla="*/ 115 w 10418"/>
              <a:gd name="connsiteY3" fmla="*/ 10028 h 10028"/>
              <a:gd name="connsiteX4" fmla="*/ 0 w 10418"/>
              <a:gd name="connsiteY4" fmla="*/ 0 h 10028"/>
              <a:gd name="connsiteX0" fmla="*/ 0 w 10022"/>
              <a:gd name="connsiteY0" fmla="*/ 0 h 10028"/>
              <a:gd name="connsiteX1" fmla="*/ 10000 w 10022"/>
              <a:gd name="connsiteY1" fmla="*/ 1405 h 10028"/>
              <a:gd name="connsiteX2" fmla="*/ 10022 w 10022"/>
              <a:gd name="connsiteY2" fmla="*/ 8623 h 10028"/>
              <a:gd name="connsiteX3" fmla="*/ 115 w 10022"/>
              <a:gd name="connsiteY3" fmla="*/ 10028 h 10028"/>
              <a:gd name="connsiteX4" fmla="*/ 0 w 10022"/>
              <a:gd name="connsiteY4" fmla="*/ 0 h 10028"/>
              <a:gd name="connsiteX0" fmla="*/ 0 w 10022"/>
              <a:gd name="connsiteY0" fmla="*/ 0 h 10028"/>
              <a:gd name="connsiteX1" fmla="*/ 10000 w 10022"/>
              <a:gd name="connsiteY1" fmla="*/ 1405 h 10028"/>
              <a:gd name="connsiteX2" fmla="*/ 10022 w 10022"/>
              <a:gd name="connsiteY2" fmla="*/ 8623 h 10028"/>
              <a:gd name="connsiteX3" fmla="*/ 38 w 10022"/>
              <a:gd name="connsiteY3" fmla="*/ 10028 h 10028"/>
              <a:gd name="connsiteX4" fmla="*/ 0 w 10022"/>
              <a:gd name="connsiteY4" fmla="*/ 0 h 10028"/>
              <a:gd name="connsiteX0" fmla="*/ 1 w 9997"/>
              <a:gd name="connsiteY0" fmla="*/ 0 h 10028"/>
              <a:gd name="connsiteX1" fmla="*/ 9975 w 9997"/>
              <a:gd name="connsiteY1" fmla="*/ 1405 h 10028"/>
              <a:gd name="connsiteX2" fmla="*/ 9997 w 9997"/>
              <a:gd name="connsiteY2" fmla="*/ 8623 h 10028"/>
              <a:gd name="connsiteX3" fmla="*/ 13 w 9997"/>
              <a:gd name="connsiteY3" fmla="*/ 10028 h 10028"/>
              <a:gd name="connsiteX4" fmla="*/ 1 w 9997"/>
              <a:gd name="connsiteY4" fmla="*/ 0 h 10028"/>
              <a:gd name="connsiteX0" fmla="*/ 1 w 10029"/>
              <a:gd name="connsiteY0" fmla="*/ 0 h 10000"/>
              <a:gd name="connsiteX1" fmla="*/ 10029 w 10029"/>
              <a:gd name="connsiteY1" fmla="*/ 1452 h 10000"/>
              <a:gd name="connsiteX2" fmla="*/ 10000 w 10029"/>
              <a:gd name="connsiteY2" fmla="*/ 8599 h 10000"/>
              <a:gd name="connsiteX3" fmla="*/ 13 w 10029"/>
              <a:gd name="connsiteY3" fmla="*/ 10000 h 10000"/>
              <a:gd name="connsiteX4" fmla="*/ 1 w 10029"/>
              <a:gd name="connsiteY4" fmla="*/ 0 h 10000"/>
              <a:gd name="connsiteX0" fmla="*/ 1 w 10077"/>
              <a:gd name="connsiteY0" fmla="*/ 0 h 10000"/>
              <a:gd name="connsiteX1" fmla="*/ 10029 w 10077"/>
              <a:gd name="connsiteY1" fmla="*/ 1452 h 10000"/>
              <a:gd name="connsiteX2" fmla="*/ 10077 w 10077"/>
              <a:gd name="connsiteY2" fmla="*/ 8599 h 10000"/>
              <a:gd name="connsiteX3" fmla="*/ 13 w 10077"/>
              <a:gd name="connsiteY3" fmla="*/ 10000 h 10000"/>
              <a:gd name="connsiteX4" fmla="*/ 1 w 10077"/>
              <a:gd name="connsiteY4" fmla="*/ 0 h 10000"/>
              <a:gd name="connsiteX0" fmla="*/ 1 w 10077"/>
              <a:gd name="connsiteY0" fmla="*/ 0 h 10000"/>
              <a:gd name="connsiteX1" fmla="*/ 10029 w 10077"/>
              <a:gd name="connsiteY1" fmla="*/ 1442 h 10000"/>
              <a:gd name="connsiteX2" fmla="*/ 10077 w 10077"/>
              <a:gd name="connsiteY2" fmla="*/ 8599 h 10000"/>
              <a:gd name="connsiteX3" fmla="*/ 13 w 10077"/>
              <a:gd name="connsiteY3" fmla="*/ 10000 h 10000"/>
              <a:gd name="connsiteX4" fmla="*/ 1 w 10077"/>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46"/>
              <a:gd name="connsiteY0" fmla="*/ 0 h 10000"/>
              <a:gd name="connsiteX1" fmla="*/ 10029 w 10046"/>
              <a:gd name="connsiteY1" fmla="*/ 1442 h 10000"/>
              <a:gd name="connsiteX2" fmla="*/ 10046 w 10046"/>
              <a:gd name="connsiteY2" fmla="*/ 8589 h 10000"/>
              <a:gd name="connsiteX3" fmla="*/ 13 w 10046"/>
              <a:gd name="connsiteY3" fmla="*/ 10000 h 10000"/>
              <a:gd name="connsiteX4" fmla="*/ 1 w 1004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36"/>
              <a:gd name="connsiteY0" fmla="*/ 0 h 10000"/>
              <a:gd name="connsiteX1" fmla="*/ 10029 w 10036"/>
              <a:gd name="connsiteY1" fmla="*/ 1442 h 10000"/>
              <a:gd name="connsiteX2" fmla="*/ 10036 w 10036"/>
              <a:gd name="connsiteY2" fmla="*/ 8579 h 10000"/>
              <a:gd name="connsiteX3" fmla="*/ 13 w 10036"/>
              <a:gd name="connsiteY3" fmla="*/ 10000 h 10000"/>
              <a:gd name="connsiteX4" fmla="*/ 1 w 10036"/>
              <a:gd name="connsiteY4" fmla="*/ 0 h 10000"/>
              <a:gd name="connsiteX0" fmla="*/ 1 w 10040"/>
              <a:gd name="connsiteY0" fmla="*/ 0 h 10000"/>
              <a:gd name="connsiteX1" fmla="*/ 10039 w 10040"/>
              <a:gd name="connsiteY1" fmla="*/ 1442 h 10000"/>
              <a:gd name="connsiteX2" fmla="*/ 10036 w 10040"/>
              <a:gd name="connsiteY2" fmla="*/ 8579 h 10000"/>
              <a:gd name="connsiteX3" fmla="*/ 13 w 10040"/>
              <a:gd name="connsiteY3" fmla="*/ 10000 h 10000"/>
              <a:gd name="connsiteX4" fmla="*/ 1 w 10040"/>
              <a:gd name="connsiteY4" fmla="*/ 0 h 10000"/>
              <a:gd name="connsiteX0" fmla="*/ 1 w 10040"/>
              <a:gd name="connsiteY0" fmla="*/ 0 h 10000"/>
              <a:gd name="connsiteX1" fmla="*/ 10039 w 10040"/>
              <a:gd name="connsiteY1" fmla="*/ 1452 h 10000"/>
              <a:gd name="connsiteX2" fmla="*/ 10036 w 10040"/>
              <a:gd name="connsiteY2" fmla="*/ 8579 h 10000"/>
              <a:gd name="connsiteX3" fmla="*/ 13 w 10040"/>
              <a:gd name="connsiteY3" fmla="*/ 10000 h 10000"/>
              <a:gd name="connsiteX4" fmla="*/ 1 w 10040"/>
              <a:gd name="connsiteY4" fmla="*/ 0 h 10000"/>
              <a:gd name="connsiteX0" fmla="*/ 28 w 10067"/>
              <a:gd name="connsiteY0" fmla="*/ 0 h 10000"/>
              <a:gd name="connsiteX1" fmla="*/ 10066 w 10067"/>
              <a:gd name="connsiteY1" fmla="*/ 1452 h 10000"/>
              <a:gd name="connsiteX2" fmla="*/ 10063 w 10067"/>
              <a:gd name="connsiteY2" fmla="*/ 8579 h 10000"/>
              <a:gd name="connsiteX3" fmla="*/ 9 w 10067"/>
              <a:gd name="connsiteY3" fmla="*/ 10000 h 10000"/>
              <a:gd name="connsiteX4" fmla="*/ 28 w 10067"/>
              <a:gd name="connsiteY4" fmla="*/ 0 h 10000"/>
              <a:gd name="connsiteX0" fmla="*/ 1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19 w 10058"/>
              <a:gd name="connsiteY4" fmla="*/ 0 h 10000"/>
              <a:gd name="connsiteX0" fmla="*/ 9 w 10058"/>
              <a:gd name="connsiteY0" fmla="*/ 0 h 10000"/>
              <a:gd name="connsiteX1" fmla="*/ 10057 w 10058"/>
              <a:gd name="connsiteY1" fmla="*/ 1452 h 10000"/>
              <a:gd name="connsiteX2" fmla="*/ 10054 w 10058"/>
              <a:gd name="connsiteY2" fmla="*/ 8579 h 10000"/>
              <a:gd name="connsiteX3" fmla="*/ 0 w 10058"/>
              <a:gd name="connsiteY3" fmla="*/ 10000 h 10000"/>
              <a:gd name="connsiteX4" fmla="*/ 9 w 10058"/>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58" h="10000">
                <a:moveTo>
                  <a:pt x="9" y="0"/>
                </a:moveTo>
                <a:lnTo>
                  <a:pt x="10057" y="1452"/>
                </a:lnTo>
                <a:cubicBezTo>
                  <a:pt x="10063" y="3834"/>
                  <a:pt x="10048" y="6197"/>
                  <a:pt x="10054" y="8579"/>
                </a:cubicBezTo>
                <a:lnTo>
                  <a:pt x="0" y="10000"/>
                </a:lnTo>
                <a:cubicBezTo>
                  <a:pt x="6" y="6667"/>
                  <a:pt x="3" y="3333"/>
                  <a:pt x="9" y="0"/>
                </a:cubicBezTo>
                <a:close/>
              </a:path>
            </a:pathLst>
          </a:custGeom>
        </p:spPr>
        <p:txBody>
          <a:bodyPr lIns="182880" tIns="146304" rIns="182880" bIns="146304" anchor="ctr" anchorCtr="1">
            <a:noAutofit/>
          </a:bodyPr>
          <a:lstStyle>
            <a:lvl1pPr marL="0" indent="0">
              <a:buNone/>
              <a:defRPr/>
            </a:lvl1pPr>
          </a:lstStyle>
          <a:p>
            <a:r>
              <a:rPr lang="en-US"/>
              <a:t>Click icon to add picture</a:t>
            </a:r>
            <a:endParaRPr lang="en-US" dirty="0"/>
          </a:p>
        </p:txBody>
      </p:sp>
      <p:sp>
        <p:nvSpPr>
          <p:cNvPr id="3" name="Title 2"/>
          <p:cNvSpPr>
            <a:spLocks noGrp="1"/>
          </p:cNvSpPr>
          <p:nvPr>
            <p:ph type="title"/>
          </p:nvPr>
        </p:nvSpPr>
        <p:spPr/>
        <p:txBody>
          <a:bodyPr wrap="none" lIns="182880" tIns="146304" rIns="182880" bIns="146304"/>
          <a:lstStyle/>
          <a:p>
            <a:r>
              <a:rPr lang="en-US"/>
              <a:t>Click to edit Master title style</a:t>
            </a:r>
            <a:endParaRPr lang="en-US" dirty="0"/>
          </a:p>
        </p:txBody>
      </p:sp>
    </p:spTree>
    <p:extLst>
      <p:ext uri="{BB962C8B-B14F-4D97-AF65-F5344CB8AC3E}">
        <p14:creationId xmlns:p14="http://schemas.microsoft.com/office/powerpoint/2010/main" val="3278659452"/>
      </p:ext>
    </p:extLst>
  </p:cSld>
  <p:clrMapOvr>
    <a:masterClrMapping/>
  </p:clrMapOvr>
  <p:transition>
    <p:fade/>
  </p:transition>
  <p:extLst mod="1">
    <p:ext uri="{DCECCB84-F9BA-43D5-87BE-67443E8EF086}">
      <p15:sldGuideLst xmlns:p15="http://schemas.microsoft.com/office/powerpoint/2012/main">
        <p15:guide id="1" orient="horz" pos="2203">
          <p15:clr>
            <a:srgbClr val="FBAE40"/>
          </p15:clr>
        </p15:guide>
        <p15:guide id="2" pos="3053">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slideLayout" Target="../slideLayouts/slideLayout43.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33" Type="http://schemas.openxmlformats.org/officeDocument/2006/relationships/image" Target="../media/image4.emf"/><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29" Type="http://schemas.openxmlformats.org/officeDocument/2006/relationships/slideLayout" Target="../slideLayouts/slideLayout46.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32" Type="http://schemas.openxmlformats.org/officeDocument/2006/relationships/theme" Target="../theme/theme2.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28" Type="http://schemas.openxmlformats.org/officeDocument/2006/relationships/slideLayout" Target="../slideLayouts/slideLayout45.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31" Type="http://schemas.openxmlformats.org/officeDocument/2006/relationships/slideLayout" Target="../slideLayouts/slideLayout48.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slideLayout" Target="../slideLayouts/slideLayout44.xml"/><Relationship Id="rId30"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19"/>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448263961"/>
      </p:ext>
    </p:extLst>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709" r:id="rId17"/>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3"/>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8518296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 id="2147483706" r:id="rId29"/>
    <p:sldLayoutId id="2147483707" r:id="rId30"/>
    <p:sldLayoutId id="2147483708" r:id="rId31"/>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about.me/marcominerv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hyperlink" Target="https://tools.ietf.org/html/rfc7807" TargetMode="External"/><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https://docs.microsoft.com/aspnet/core/host-and-deploy/health-checks" TargetMode="External"/><Relationship Id="rId2" Type="http://schemas.openxmlformats.org/officeDocument/2006/relationships/hyperlink" Target="https://github.com/Microsoft/aspnet-api-versioning" TargetMode="External"/><Relationship Id="rId1" Type="http://schemas.openxmlformats.org/officeDocument/2006/relationships/slideLayout" Target="../slideLayouts/slideLayout3.xml"/><Relationship Id="rId6" Type="http://schemas.openxmlformats.org/officeDocument/2006/relationships/hyperlink" Target="https://github.com/marcominerva/AwesomeBackend" TargetMode="External"/><Relationship Id="rId5" Type="http://schemas.openxmlformats.org/officeDocument/2006/relationships/hyperlink" Target="https://docs.microsoft.com/aspnet/core/security/cors" TargetMode="External"/><Relationship Id="rId4" Type="http://schemas.openxmlformats.org/officeDocument/2006/relationships/hyperlink" Target="https://codeopinion.com/http-api-problem-details-in-asp-net-cor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customXml" Target="../../customXml/item1.xml"/><Relationship Id="rId4" Type="http://schemas.openxmlformats.org/officeDocument/2006/relationships/hyperlink" Target="https://tools.ietf.org/html/rfc751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2"/>
          </p:nvPr>
        </p:nvSpPr>
        <p:spPr>
          <a:xfrm>
            <a:off x="1198923" y="5780976"/>
            <a:ext cx="6679580" cy="884865"/>
          </a:xfrm>
        </p:spPr>
        <p:txBody>
          <a:bodyPr/>
          <a:lstStyle/>
          <a:p>
            <a:pPr>
              <a:lnSpc>
                <a:spcPct val="100000"/>
              </a:lnSpc>
            </a:pPr>
            <a:r>
              <a:rPr lang="en-US" sz="2200" dirty="0">
                <a:solidFill>
                  <a:schemeClr val="tx1"/>
                </a:solidFill>
              </a:rPr>
              <a:t>Marco Minerva</a:t>
            </a:r>
          </a:p>
          <a:p>
            <a:pPr>
              <a:lnSpc>
                <a:spcPct val="100000"/>
              </a:lnSpc>
            </a:pPr>
            <a:r>
              <a:rPr lang="en-US" sz="2200" dirty="0">
                <a:solidFill>
                  <a:schemeClr val="tx1"/>
                </a:solidFill>
              </a:rPr>
              <a:t>Microsoft MVP Windows Development</a:t>
            </a:r>
          </a:p>
          <a:p>
            <a:pPr>
              <a:lnSpc>
                <a:spcPct val="100000"/>
              </a:lnSpc>
            </a:pPr>
            <a:r>
              <a:rPr lang="en-US" sz="2200" dirty="0">
                <a:solidFill>
                  <a:schemeClr val="tx1"/>
                </a:solidFill>
                <a:hlinkClick r:id="rId3"/>
              </a:rPr>
              <a:t>https://about.me/marcominerva</a:t>
            </a:r>
            <a:r>
              <a:rPr lang="en-US" sz="2200" dirty="0">
                <a:solidFill>
                  <a:schemeClr val="tx1"/>
                </a:solidFill>
              </a:rPr>
              <a:t> </a:t>
            </a:r>
          </a:p>
        </p:txBody>
      </p:sp>
      <p:sp>
        <p:nvSpPr>
          <p:cNvPr id="2" name="Title 1"/>
          <p:cNvSpPr>
            <a:spLocks noGrp="1"/>
          </p:cNvSpPr>
          <p:nvPr>
            <p:ph type="title"/>
          </p:nvPr>
        </p:nvSpPr>
        <p:spPr/>
        <p:txBody>
          <a:bodyPr/>
          <a:lstStyle/>
          <a:p>
            <a:r>
              <a:rPr lang="it-IT" sz="4800" spc="-100" dirty="0">
                <a:gradFill>
                  <a:gsLst>
                    <a:gs pos="1250">
                      <a:schemeClr val="tx1"/>
                    </a:gs>
                    <a:gs pos="100000">
                      <a:schemeClr val="tx1"/>
                    </a:gs>
                  </a:gsLst>
                  <a:lin ang="5400000" scaled="0"/>
                </a:gradFill>
              </a:rPr>
              <a:t>ASP.NET Core Web API all’opera</a:t>
            </a:r>
            <a:br>
              <a:rPr lang="it-IT" sz="4800" spc="-100" dirty="0">
                <a:gradFill>
                  <a:gsLst>
                    <a:gs pos="1250">
                      <a:schemeClr val="tx1"/>
                    </a:gs>
                    <a:gs pos="100000">
                      <a:schemeClr val="tx1"/>
                    </a:gs>
                  </a:gsLst>
                  <a:lin ang="5400000" scaled="0"/>
                </a:gradFill>
              </a:rPr>
            </a:br>
            <a:r>
              <a:rPr lang="it-IT" sz="4400" i="1" spc="-100" dirty="0">
                <a:gradFill>
                  <a:gsLst>
                    <a:gs pos="1250">
                      <a:schemeClr val="tx1"/>
                    </a:gs>
                    <a:gs pos="100000">
                      <a:schemeClr val="tx1"/>
                    </a:gs>
                  </a:gsLst>
                  <a:lin ang="5400000" scaled="0"/>
                </a:gradFill>
              </a:rPr>
              <a:t>Problemi veri nello sviluppo di </a:t>
            </a:r>
            <a:r>
              <a:rPr lang="it-IT" sz="4400" i="1" spc="-100">
                <a:gradFill>
                  <a:gsLst>
                    <a:gs pos="1250">
                      <a:schemeClr val="tx1"/>
                    </a:gs>
                    <a:gs pos="100000">
                      <a:schemeClr val="tx1"/>
                    </a:gs>
                  </a:gsLst>
                  <a:lin ang="5400000" scaled="0"/>
                </a:gradFill>
              </a:rPr>
              <a:t>un backend vero</a:t>
            </a:r>
            <a:endParaRPr lang="en-US" i="1" dirty="0"/>
          </a:p>
        </p:txBody>
      </p:sp>
      <p:pic>
        <p:nvPicPr>
          <p:cNvPr id="13" name="Immagine 12">
            <a:extLst>
              <a:ext uri="{FF2B5EF4-FFF2-40B4-BE49-F238E27FC236}">
                <a16:creationId xmlns:a16="http://schemas.microsoft.com/office/drawing/2014/main" id="{EE2391BF-5181-4736-8571-A303D1584AB8}"/>
              </a:ext>
            </a:extLst>
          </p:cNvPr>
          <p:cNvPicPr>
            <a:picLocks noChangeAspect="1"/>
          </p:cNvPicPr>
          <p:nvPr/>
        </p:nvPicPr>
        <p:blipFill>
          <a:blip r:embed="rId4"/>
          <a:stretch>
            <a:fillRect/>
          </a:stretch>
        </p:blipFill>
        <p:spPr>
          <a:xfrm>
            <a:off x="269302" y="5078480"/>
            <a:ext cx="929621" cy="1471899"/>
          </a:xfrm>
          <a:prstGeom prst="rect">
            <a:avLst/>
          </a:prstGeom>
        </p:spPr>
      </p:pic>
      <p:pic>
        <p:nvPicPr>
          <p:cNvPr id="5" name="Immagine 4">
            <a:extLst>
              <a:ext uri="{FF2B5EF4-FFF2-40B4-BE49-F238E27FC236}">
                <a16:creationId xmlns:a16="http://schemas.microsoft.com/office/drawing/2014/main" id="{1F9DACEE-674E-46BC-9B51-7DF3AB2980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49389" y="307621"/>
            <a:ext cx="1967909" cy="857388"/>
          </a:xfrm>
          <a:prstGeom prst="rect">
            <a:avLst/>
          </a:prstGeom>
        </p:spPr>
      </p:pic>
    </p:spTree>
    <p:extLst>
      <p:ext uri="{BB962C8B-B14F-4D97-AF65-F5344CB8AC3E}">
        <p14:creationId xmlns:p14="http://schemas.microsoft.com/office/powerpoint/2010/main" val="26454128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olo 3">
            <a:extLst>
              <a:ext uri="{FF2B5EF4-FFF2-40B4-BE49-F238E27FC236}">
                <a16:creationId xmlns:a16="http://schemas.microsoft.com/office/drawing/2014/main" id="{F0BD045F-0E9F-4AC6-A470-607F4205B1F1}"/>
              </a:ext>
            </a:extLst>
          </p:cNvPr>
          <p:cNvSpPr>
            <a:spLocks noGrp="1"/>
          </p:cNvSpPr>
          <p:nvPr>
            <p:ph type="title"/>
          </p:nvPr>
        </p:nvSpPr>
        <p:spPr>
          <a:xfrm>
            <a:off x="269240" y="289511"/>
            <a:ext cx="11655840" cy="899665"/>
          </a:xfrm>
        </p:spPr>
        <p:txBody>
          <a:bodyPr/>
          <a:lstStyle/>
          <a:p>
            <a:r>
              <a:rPr lang="it-IT" sz="4800" dirty="0" err="1"/>
              <a:t>Versionare</a:t>
            </a:r>
            <a:r>
              <a:rPr lang="it-IT" sz="4800" dirty="0"/>
              <a:t> le API</a:t>
            </a:r>
          </a:p>
        </p:txBody>
      </p:sp>
      <p:sp>
        <p:nvSpPr>
          <p:cNvPr id="39" name="Segnaposto contenuto 4">
            <a:extLst>
              <a:ext uri="{FF2B5EF4-FFF2-40B4-BE49-F238E27FC236}">
                <a16:creationId xmlns:a16="http://schemas.microsoft.com/office/drawing/2014/main" id="{C27978D5-8DA6-4A67-8ECC-C69633022F2D}"/>
              </a:ext>
            </a:extLst>
          </p:cNvPr>
          <p:cNvSpPr txBox="1">
            <a:spLocks/>
          </p:cNvSpPr>
          <p:nvPr/>
        </p:nvSpPr>
        <p:spPr>
          <a:xfrm>
            <a:off x="269239" y="1189176"/>
            <a:ext cx="11653523" cy="5189321"/>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it-IT" sz="3600" dirty="0"/>
              <a:t>URL</a:t>
            </a:r>
          </a:p>
          <a:p>
            <a:pPr lvl="1"/>
            <a:r>
              <a:rPr lang="it-IT" sz="2400" dirty="0"/>
              <a:t>api/v1/</a:t>
            </a:r>
            <a:r>
              <a:rPr lang="it-IT" sz="2400" dirty="0" err="1"/>
              <a:t>restaurants</a:t>
            </a:r>
            <a:endParaRPr lang="it-IT" sz="2400" dirty="0"/>
          </a:p>
          <a:p>
            <a:pPr lvl="1"/>
            <a:r>
              <a:rPr lang="it-IT" sz="2400" dirty="0"/>
              <a:t>api/v2/</a:t>
            </a:r>
            <a:r>
              <a:rPr lang="it-IT" sz="2400" dirty="0" err="1"/>
              <a:t>restaurants</a:t>
            </a:r>
            <a:endParaRPr lang="it-IT" sz="2400" dirty="0"/>
          </a:p>
          <a:p>
            <a:r>
              <a:rPr lang="it-IT" sz="3600" dirty="0"/>
              <a:t>Query </a:t>
            </a:r>
            <a:r>
              <a:rPr lang="it-IT" sz="3600" dirty="0" err="1"/>
              <a:t>string</a:t>
            </a:r>
            <a:endParaRPr lang="it-IT" sz="3600" dirty="0"/>
          </a:p>
          <a:p>
            <a:pPr lvl="1"/>
            <a:r>
              <a:rPr lang="it-IT" sz="2400" dirty="0"/>
              <a:t>/api/</a:t>
            </a:r>
            <a:r>
              <a:rPr lang="it-IT" sz="2400" dirty="0" err="1"/>
              <a:t>restaurants</a:t>
            </a:r>
            <a:r>
              <a:rPr lang="it-IT" sz="2400" dirty="0"/>
              <a:t>/?</a:t>
            </a:r>
            <a:r>
              <a:rPr lang="it-IT" sz="2400" dirty="0" err="1"/>
              <a:t>version</a:t>
            </a:r>
            <a:r>
              <a:rPr lang="it-IT" sz="2400" dirty="0"/>
              <a:t>=1</a:t>
            </a:r>
          </a:p>
          <a:p>
            <a:pPr lvl="1"/>
            <a:r>
              <a:rPr lang="it-IT" sz="2400" dirty="0"/>
              <a:t>/api/</a:t>
            </a:r>
            <a:r>
              <a:rPr lang="it-IT" sz="2400"/>
              <a:t>restaurants?</a:t>
            </a:r>
            <a:r>
              <a:rPr lang="it-IT" sz="2400" dirty="0" err="1"/>
              <a:t>version</a:t>
            </a:r>
            <a:r>
              <a:rPr lang="it-IT" sz="2400" dirty="0"/>
              <a:t>=2</a:t>
            </a:r>
          </a:p>
          <a:p>
            <a:r>
              <a:rPr lang="it-IT" sz="3600" dirty="0"/>
              <a:t>Custom </a:t>
            </a:r>
            <a:r>
              <a:rPr lang="it-IT" sz="3600" dirty="0" err="1"/>
              <a:t>header</a:t>
            </a:r>
            <a:endParaRPr lang="it-IT" sz="3600" dirty="0"/>
          </a:p>
          <a:p>
            <a:pPr lvl="1"/>
            <a:r>
              <a:rPr lang="it-IT" sz="2400" dirty="0"/>
              <a:t>api-</a:t>
            </a:r>
            <a:r>
              <a:rPr lang="it-IT" sz="2400" dirty="0" err="1"/>
              <a:t>version</a:t>
            </a:r>
            <a:r>
              <a:rPr lang="it-IT" sz="2400" dirty="0"/>
              <a:t>: 1</a:t>
            </a:r>
          </a:p>
          <a:p>
            <a:pPr lvl="1"/>
            <a:r>
              <a:rPr lang="it-IT" sz="2400" dirty="0"/>
              <a:t>api-</a:t>
            </a:r>
            <a:r>
              <a:rPr lang="it-IT" sz="2400" dirty="0" err="1"/>
              <a:t>version</a:t>
            </a:r>
            <a:r>
              <a:rPr lang="it-IT" sz="2400" dirty="0"/>
              <a:t>: 2</a:t>
            </a:r>
          </a:p>
        </p:txBody>
      </p:sp>
    </p:spTree>
    <p:extLst>
      <p:ext uri="{BB962C8B-B14F-4D97-AF65-F5344CB8AC3E}">
        <p14:creationId xmlns:p14="http://schemas.microsoft.com/office/powerpoint/2010/main" val="83218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7" dur="500"/>
                                        <p:tgtEl>
                                          <p:spTgt spid="39">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9">
                                            <p:txEl>
                                              <p:pRg st="1" end="1"/>
                                            </p:txEl>
                                          </p:spTgt>
                                        </p:tgtEl>
                                        <p:attrNameLst>
                                          <p:attrName>style.visibility</p:attrName>
                                        </p:attrNameLst>
                                      </p:cBhvr>
                                      <p:to>
                                        <p:strVal val="visible"/>
                                      </p:to>
                                    </p:set>
                                    <p:animEffect transition="in" filter="randombar(horizontal)">
                                      <p:cBhvr>
                                        <p:cTn id="10" dur="500"/>
                                        <p:tgtEl>
                                          <p:spTgt spid="39">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9">
                                            <p:txEl>
                                              <p:pRg st="2" end="2"/>
                                            </p:txEl>
                                          </p:spTgt>
                                        </p:tgtEl>
                                        <p:attrNameLst>
                                          <p:attrName>style.visibility</p:attrName>
                                        </p:attrNameLst>
                                      </p:cBhvr>
                                      <p:to>
                                        <p:strVal val="visible"/>
                                      </p:to>
                                    </p:set>
                                    <p:animEffect transition="in" filter="randombar(horizontal)">
                                      <p:cBhvr>
                                        <p:cTn id="13" dur="500"/>
                                        <p:tgtEl>
                                          <p:spTgt spid="3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9">
                                            <p:txEl>
                                              <p:pRg st="3" end="3"/>
                                            </p:txEl>
                                          </p:spTgt>
                                        </p:tgtEl>
                                        <p:attrNameLst>
                                          <p:attrName>style.visibility</p:attrName>
                                        </p:attrNameLst>
                                      </p:cBhvr>
                                      <p:to>
                                        <p:strVal val="visible"/>
                                      </p:to>
                                    </p:set>
                                    <p:animEffect transition="in" filter="randombar(horizontal)">
                                      <p:cBhvr>
                                        <p:cTn id="18" dur="500"/>
                                        <p:tgtEl>
                                          <p:spTgt spid="39">
                                            <p:txEl>
                                              <p:pRg st="3" end="3"/>
                                            </p:txEl>
                                          </p:spTgt>
                                        </p:tgtEl>
                                      </p:cBhvr>
                                    </p:animEffect>
                                  </p:childTnLst>
                                </p:cTn>
                              </p:par>
                              <p:par>
                                <p:cTn id="19" presetID="14" presetClass="entr" presetSubtype="10" fill="hold" nodeType="withEffect">
                                  <p:stCondLst>
                                    <p:cond delay="0"/>
                                  </p:stCondLst>
                                  <p:childTnLst>
                                    <p:set>
                                      <p:cBhvr>
                                        <p:cTn id="20" dur="1" fill="hold">
                                          <p:stCondLst>
                                            <p:cond delay="0"/>
                                          </p:stCondLst>
                                        </p:cTn>
                                        <p:tgtEl>
                                          <p:spTgt spid="39">
                                            <p:txEl>
                                              <p:pRg st="4" end="4"/>
                                            </p:txEl>
                                          </p:spTgt>
                                        </p:tgtEl>
                                        <p:attrNameLst>
                                          <p:attrName>style.visibility</p:attrName>
                                        </p:attrNameLst>
                                      </p:cBhvr>
                                      <p:to>
                                        <p:strVal val="visible"/>
                                      </p:to>
                                    </p:set>
                                    <p:animEffect transition="in" filter="randombar(horizontal)">
                                      <p:cBhvr>
                                        <p:cTn id="21" dur="500"/>
                                        <p:tgtEl>
                                          <p:spTgt spid="39">
                                            <p:txEl>
                                              <p:pRg st="4" end="4"/>
                                            </p:txEl>
                                          </p:spTgt>
                                        </p:tgtEl>
                                      </p:cBhvr>
                                    </p:animEffect>
                                  </p:childTnLst>
                                </p:cTn>
                              </p:par>
                              <p:par>
                                <p:cTn id="22" presetID="14" presetClass="entr" presetSubtype="10" fill="hold" nodeType="withEffect">
                                  <p:stCondLst>
                                    <p:cond delay="0"/>
                                  </p:stCondLst>
                                  <p:childTnLst>
                                    <p:set>
                                      <p:cBhvr>
                                        <p:cTn id="23" dur="1" fill="hold">
                                          <p:stCondLst>
                                            <p:cond delay="0"/>
                                          </p:stCondLst>
                                        </p:cTn>
                                        <p:tgtEl>
                                          <p:spTgt spid="39">
                                            <p:txEl>
                                              <p:pRg st="5" end="5"/>
                                            </p:txEl>
                                          </p:spTgt>
                                        </p:tgtEl>
                                        <p:attrNameLst>
                                          <p:attrName>style.visibility</p:attrName>
                                        </p:attrNameLst>
                                      </p:cBhvr>
                                      <p:to>
                                        <p:strVal val="visible"/>
                                      </p:to>
                                    </p:set>
                                    <p:animEffect transition="in" filter="randombar(horizontal)">
                                      <p:cBhvr>
                                        <p:cTn id="24" dur="500"/>
                                        <p:tgtEl>
                                          <p:spTgt spid="3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9">
                                            <p:txEl>
                                              <p:pRg st="6" end="6"/>
                                            </p:txEl>
                                          </p:spTgt>
                                        </p:tgtEl>
                                        <p:attrNameLst>
                                          <p:attrName>style.visibility</p:attrName>
                                        </p:attrNameLst>
                                      </p:cBhvr>
                                      <p:to>
                                        <p:strVal val="visible"/>
                                      </p:to>
                                    </p:set>
                                    <p:animEffect transition="in" filter="randombar(horizontal)">
                                      <p:cBhvr>
                                        <p:cTn id="29" dur="500"/>
                                        <p:tgtEl>
                                          <p:spTgt spid="39">
                                            <p:txEl>
                                              <p:pRg st="6" end="6"/>
                                            </p:txEl>
                                          </p:spTgt>
                                        </p:tgtEl>
                                      </p:cBhvr>
                                    </p:animEffect>
                                  </p:childTnLst>
                                </p:cTn>
                              </p:par>
                              <p:par>
                                <p:cTn id="30" presetID="14" presetClass="entr" presetSubtype="10" fill="hold" nodeType="withEffect">
                                  <p:stCondLst>
                                    <p:cond delay="0"/>
                                  </p:stCondLst>
                                  <p:childTnLst>
                                    <p:set>
                                      <p:cBhvr>
                                        <p:cTn id="31" dur="1" fill="hold">
                                          <p:stCondLst>
                                            <p:cond delay="0"/>
                                          </p:stCondLst>
                                        </p:cTn>
                                        <p:tgtEl>
                                          <p:spTgt spid="39">
                                            <p:txEl>
                                              <p:pRg st="7" end="7"/>
                                            </p:txEl>
                                          </p:spTgt>
                                        </p:tgtEl>
                                        <p:attrNameLst>
                                          <p:attrName>style.visibility</p:attrName>
                                        </p:attrNameLst>
                                      </p:cBhvr>
                                      <p:to>
                                        <p:strVal val="visible"/>
                                      </p:to>
                                    </p:set>
                                    <p:animEffect transition="in" filter="randombar(horizontal)">
                                      <p:cBhvr>
                                        <p:cTn id="32" dur="500"/>
                                        <p:tgtEl>
                                          <p:spTgt spid="39">
                                            <p:txEl>
                                              <p:pRg st="7" end="7"/>
                                            </p:txEl>
                                          </p:spTgt>
                                        </p:tgtEl>
                                      </p:cBhvr>
                                    </p:animEffect>
                                  </p:childTnLst>
                                </p:cTn>
                              </p:par>
                              <p:par>
                                <p:cTn id="33" presetID="14" presetClass="entr" presetSubtype="10" fill="hold" nodeType="withEffect">
                                  <p:stCondLst>
                                    <p:cond delay="0"/>
                                  </p:stCondLst>
                                  <p:childTnLst>
                                    <p:set>
                                      <p:cBhvr>
                                        <p:cTn id="34" dur="1" fill="hold">
                                          <p:stCondLst>
                                            <p:cond delay="0"/>
                                          </p:stCondLst>
                                        </p:cTn>
                                        <p:tgtEl>
                                          <p:spTgt spid="39">
                                            <p:txEl>
                                              <p:pRg st="8" end="8"/>
                                            </p:txEl>
                                          </p:spTgt>
                                        </p:tgtEl>
                                        <p:attrNameLst>
                                          <p:attrName>style.visibility</p:attrName>
                                        </p:attrNameLst>
                                      </p:cBhvr>
                                      <p:to>
                                        <p:strVal val="visible"/>
                                      </p:to>
                                    </p:set>
                                    <p:animEffect transition="in" filter="randombar(horizontal)">
                                      <p:cBhvr>
                                        <p:cTn id="35" dur="500"/>
                                        <p:tgtEl>
                                          <p:spTgt spid="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39F0E7-A0A8-4543-83F1-1B7A254BFEB7}"/>
              </a:ext>
            </a:extLst>
          </p:cNvPr>
          <p:cNvSpPr>
            <a:spLocks noGrp="1"/>
          </p:cNvSpPr>
          <p:nvPr>
            <p:ph type="title"/>
          </p:nvPr>
        </p:nvSpPr>
        <p:spPr/>
        <p:txBody>
          <a:bodyPr/>
          <a:lstStyle/>
          <a:p>
            <a:r>
              <a:rPr lang="it-IT" dirty="0"/>
              <a:t>Demo</a:t>
            </a:r>
            <a:br>
              <a:rPr lang="it-IT" dirty="0"/>
            </a:br>
            <a:r>
              <a:rPr lang="it-IT" sz="2000" dirty="0" err="1"/>
              <a:t>Versionamento</a:t>
            </a:r>
            <a:r>
              <a:rPr lang="it-IT" sz="2000" dirty="0"/>
              <a:t> delle API</a:t>
            </a:r>
          </a:p>
        </p:txBody>
      </p:sp>
    </p:spTree>
    <p:extLst>
      <p:ext uri="{BB962C8B-B14F-4D97-AF65-F5344CB8AC3E}">
        <p14:creationId xmlns:p14="http://schemas.microsoft.com/office/powerpoint/2010/main" val="22564129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olo 3">
            <a:extLst>
              <a:ext uri="{FF2B5EF4-FFF2-40B4-BE49-F238E27FC236}">
                <a16:creationId xmlns:a16="http://schemas.microsoft.com/office/drawing/2014/main" id="{F0BD045F-0E9F-4AC6-A470-607F4205B1F1}"/>
              </a:ext>
            </a:extLst>
          </p:cNvPr>
          <p:cNvSpPr>
            <a:spLocks noGrp="1"/>
          </p:cNvSpPr>
          <p:nvPr>
            <p:ph type="title"/>
          </p:nvPr>
        </p:nvSpPr>
        <p:spPr>
          <a:xfrm>
            <a:off x="269240" y="289511"/>
            <a:ext cx="11655840" cy="899665"/>
          </a:xfrm>
        </p:spPr>
        <p:txBody>
          <a:bodyPr/>
          <a:lstStyle/>
          <a:p>
            <a:r>
              <a:rPr lang="it-IT" sz="4800" dirty="0"/>
              <a:t>Integrità del servizio</a:t>
            </a:r>
          </a:p>
        </p:txBody>
      </p:sp>
      <p:sp>
        <p:nvSpPr>
          <p:cNvPr id="39" name="Segnaposto contenuto 4">
            <a:extLst>
              <a:ext uri="{FF2B5EF4-FFF2-40B4-BE49-F238E27FC236}">
                <a16:creationId xmlns:a16="http://schemas.microsoft.com/office/drawing/2014/main" id="{C27978D5-8DA6-4A67-8ECC-C69633022F2D}"/>
              </a:ext>
            </a:extLst>
          </p:cNvPr>
          <p:cNvSpPr txBox="1">
            <a:spLocks/>
          </p:cNvSpPr>
          <p:nvPr/>
        </p:nvSpPr>
        <p:spPr>
          <a:xfrm>
            <a:off x="269239" y="1189176"/>
            <a:ext cx="11653523" cy="5245077"/>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it-IT" sz="3600" dirty="0"/>
              <a:t>Sapere se il servizio è correttamente funzionante</a:t>
            </a:r>
          </a:p>
          <a:p>
            <a:pPr lvl="1"/>
            <a:r>
              <a:rPr lang="it-IT" sz="2400" dirty="0"/>
              <a:t>Ad esempio, il database potrebbe non essere accessibile</a:t>
            </a:r>
          </a:p>
          <a:p>
            <a:pPr lvl="1"/>
            <a:r>
              <a:rPr lang="it-IT" sz="2400" dirty="0"/>
              <a:t>Necessità di segnalarlo nell’applicazione</a:t>
            </a:r>
          </a:p>
          <a:p>
            <a:r>
              <a:rPr lang="it-IT" sz="3600" dirty="0"/>
              <a:t>ASP.NET Core 2.2 fornisce un supporto nativo</a:t>
            </a:r>
          </a:p>
          <a:p>
            <a:r>
              <a:rPr lang="it-IT" sz="3600" dirty="0" err="1"/>
              <a:t>Health</a:t>
            </a:r>
            <a:r>
              <a:rPr lang="it-IT" sz="3600" dirty="0"/>
              <a:t> Check</a:t>
            </a:r>
          </a:p>
          <a:p>
            <a:r>
              <a:rPr lang="it-IT" sz="3600" dirty="0"/>
              <a:t>Endpoint che restituisce lo stato</a:t>
            </a:r>
          </a:p>
          <a:p>
            <a:pPr lvl="1"/>
            <a:r>
              <a:rPr lang="it-IT" sz="2400" dirty="0"/>
              <a:t>Esegue i controlli che abbiamo specificato</a:t>
            </a:r>
          </a:p>
        </p:txBody>
      </p:sp>
    </p:spTree>
    <p:extLst>
      <p:ext uri="{BB962C8B-B14F-4D97-AF65-F5344CB8AC3E}">
        <p14:creationId xmlns:p14="http://schemas.microsoft.com/office/powerpoint/2010/main" val="185633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9">
                                            <p:txEl>
                                              <p:pRg st="3" end="3"/>
                                            </p:txEl>
                                          </p:spTgt>
                                        </p:tgtEl>
                                        <p:attrNameLst>
                                          <p:attrName>style.visibility</p:attrName>
                                        </p:attrNameLst>
                                      </p:cBhvr>
                                      <p:to>
                                        <p:strVal val="visible"/>
                                      </p:to>
                                    </p:set>
                                    <p:animEffect transition="in" filter="randombar(horizontal)">
                                      <p:cBhvr>
                                        <p:cTn id="7" dur="500"/>
                                        <p:tgtEl>
                                          <p:spTgt spid="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9">
                                            <p:txEl>
                                              <p:pRg st="4" end="4"/>
                                            </p:txEl>
                                          </p:spTgt>
                                        </p:tgtEl>
                                        <p:attrNameLst>
                                          <p:attrName>style.visibility</p:attrName>
                                        </p:attrNameLst>
                                      </p:cBhvr>
                                      <p:to>
                                        <p:strVal val="visible"/>
                                      </p:to>
                                    </p:set>
                                    <p:animEffect transition="in" filter="randombar(horizontal)">
                                      <p:cBhvr>
                                        <p:cTn id="12" dur="500"/>
                                        <p:tgtEl>
                                          <p:spTgt spid="39">
                                            <p:txEl>
                                              <p:pRg st="4" end="4"/>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9">
                                            <p:txEl>
                                              <p:pRg st="5" end="5"/>
                                            </p:txEl>
                                          </p:spTgt>
                                        </p:tgtEl>
                                        <p:attrNameLst>
                                          <p:attrName>style.visibility</p:attrName>
                                        </p:attrNameLst>
                                      </p:cBhvr>
                                      <p:to>
                                        <p:strVal val="visible"/>
                                      </p:to>
                                    </p:set>
                                    <p:animEffect transition="in" filter="randombar(horizontal)">
                                      <p:cBhvr>
                                        <p:cTn id="15" dur="500"/>
                                        <p:tgtEl>
                                          <p:spTgt spid="39">
                                            <p:txEl>
                                              <p:pRg st="5" end="5"/>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39">
                                            <p:txEl>
                                              <p:pRg st="6" end="6"/>
                                            </p:txEl>
                                          </p:spTgt>
                                        </p:tgtEl>
                                        <p:attrNameLst>
                                          <p:attrName>style.visibility</p:attrName>
                                        </p:attrNameLst>
                                      </p:cBhvr>
                                      <p:to>
                                        <p:strVal val="visible"/>
                                      </p:to>
                                    </p:set>
                                    <p:animEffect transition="in" filter="randombar(horizontal)">
                                      <p:cBhvr>
                                        <p:cTn id="18" dur="500"/>
                                        <p:tgtEl>
                                          <p:spTgt spid="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olo 3">
            <a:extLst>
              <a:ext uri="{FF2B5EF4-FFF2-40B4-BE49-F238E27FC236}">
                <a16:creationId xmlns:a16="http://schemas.microsoft.com/office/drawing/2014/main" id="{F0BD045F-0E9F-4AC6-A470-607F4205B1F1}"/>
              </a:ext>
            </a:extLst>
          </p:cNvPr>
          <p:cNvSpPr>
            <a:spLocks noGrp="1"/>
          </p:cNvSpPr>
          <p:nvPr>
            <p:ph type="title"/>
          </p:nvPr>
        </p:nvSpPr>
        <p:spPr>
          <a:xfrm>
            <a:off x="269240" y="289511"/>
            <a:ext cx="11655840" cy="899665"/>
          </a:xfrm>
        </p:spPr>
        <p:txBody>
          <a:bodyPr/>
          <a:lstStyle/>
          <a:p>
            <a:r>
              <a:rPr lang="it-IT" sz="4800" dirty="0"/>
              <a:t>Gestione degli errori</a:t>
            </a:r>
          </a:p>
        </p:txBody>
      </p:sp>
      <p:sp>
        <p:nvSpPr>
          <p:cNvPr id="39" name="Segnaposto contenuto 4">
            <a:extLst>
              <a:ext uri="{FF2B5EF4-FFF2-40B4-BE49-F238E27FC236}">
                <a16:creationId xmlns:a16="http://schemas.microsoft.com/office/drawing/2014/main" id="{C27978D5-8DA6-4A67-8ECC-C69633022F2D}"/>
              </a:ext>
            </a:extLst>
          </p:cNvPr>
          <p:cNvSpPr txBox="1">
            <a:spLocks/>
          </p:cNvSpPr>
          <p:nvPr/>
        </p:nvSpPr>
        <p:spPr>
          <a:xfrm>
            <a:off x="269239" y="1189176"/>
            <a:ext cx="11653523" cy="5245077"/>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it-IT" sz="3600" dirty="0"/>
              <a:t>Tutto può fallire #ottimismo</a:t>
            </a:r>
          </a:p>
          <a:p>
            <a:r>
              <a:rPr lang="it-IT" sz="3600" dirty="0"/>
              <a:t>Il servizio deve comunicare gli errori a chi lo utilizza</a:t>
            </a:r>
          </a:p>
          <a:p>
            <a:r>
              <a:rPr lang="it-IT" sz="3600" dirty="0"/>
              <a:t>ASP.NET Core fornisce la Developer </a:t>
            </a:r>
            <a:r>
              <a:rPr lang="it-IT" sz="3600" dirty="0" err="1"/>
              <a:t>Exception</a:t>
            </a:r>
            <a:r>
              <a:rPr lang="it-IT" sz="3600" dirty="0"/>
              <a:t> Page</a:t>
            </a:r>
          </a:p>
        </p:txBody>
      </p:sp>
      <p:pic>
        <p:nvPicPr>
          <p:cNvPr id="3" name="Immagine 2">
            <a:extLst>
              <a:ext uri="{FF2B5EF4-FFF2-40B4-BE49-F238E27FC236}">
                <a16:creationId xmlns:a16="http://schemas.microsoft.com/office/drawing/2014/main" id="{BE32DE61-1AA3-4DDD-A355-36627F91A2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0822" y="3094463"/>
            <a:ext cx="6410356" cy="3713356"/>
          </a:xfrm>
          <a:prstGeom prst="rect">
            <a:avLst/>
          </a:prstGeom>
        </p:spPr>
      </p:pic>
    </p:spTree>
    <p:extLst>
      <p:ext uri="{BB962C8B-B14F-4D97-AF65-F5344CB8AC3E}">
        <p14:creationId xmlns:p14="http://schemas.microsoft.com/office/powerpoint/2010/main" val="373860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9">
                                            <p:txEl>
                                              <p:pRg st="2" end="2"/>
                                            </p:txEl>
                                          </p:spTgt>
                                        </p:tgtEl>
                                        <p:attrNameLst>
                                          <p:attrName>style.visibility</p:attrName>
                                        </p:attrNameLst>
                                      </p:cBhvr>
                                      <p:to>
                                        <p:strVal val="visible"/>
                                      </p:to>
                                    </p:set>
                                    <p:animEffect transition="in" filter="randombar(horizontal)">
                                      <p:cBhvr>
                                        <p:cTn id="7" dur="500"/>
                                        <p:tgtEl>
                                          <p:spTgt spid="39">
                                            <p:txEl>
                                              <p:pRg st="2" end="2"/>
                                            </p:txEl>
                                          </p:spTgt>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olo 3">
            <a:extLst>
              <a:ext uri="{FF2B5EF4-FFF2-40B4-BE49-F238E27FC236}">
                <a16:creationId xmlns:a16="http://schemas.microsoft.com/office/drawing/2014/main" id="{F0BD045F-0E9F-4AC6-A470-607F4205B1F1}"/>
              </a:ext>
            </a:extLst>
          </p:cNvPr>
          <p:cNvSpPr>
            <a:spLocks noGrp="1"/>
          </p:cNvSpPr>
          <p:nvPr>
            <p:ph type="title"/>
          </p:nvPr>
        </p:nvSpPr>
        <p:spPr>
          <a:xfrm>
            <a:off x="269240" y="289511"/>
            <a:ext cx="11655840" cy="899665"/>
          </a:xfrm>
        </p:spPr>
        <p:txBody>
          <a:bodyPr/>
          <a:lstStyle/>
          <a:p>
            <a:r>
              <a:rPr lang="it-IT" sz="4800" dirty="0"/>
              <a:t>Gestione degli errori con Web API</a:t>
            </a:r>
          </a:p>
        </p:txBody>
      </p:sp>
      <p:sp>
        <p:nvSpPr>
          <p:cNvPr id="39" name="Segnaposto contenuto 4">
            <a:extLst>
              <a:ext uri="{FF2B5EF4-FFF2-40B4-BE49-F238E27FC236}">
                <a16:creationId xmlns:a16="http://schemas.microsoft.com/office/drawing/2014/main" id="{C27978D5-8DA6-4A67-8ECC-C69633022F2D}"/>
              </a:ext>
            </a:extLst>
          </p:cNvPr>
          <p:cNvSpPr txBox="1">
            <a:spLocks/>
          </p:cNvSpPr>
          <p:nvPr/>
        </p:nvSpPr>
        <p:spPr>
          <a:xfrm>
            <a:off x="269239" y="1189176"/>
            <a:ext cx="11653523" cy="5245077"/>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it-IT" sz="3600" dirty="0"/>
              <a:t>La Developer </a:t>
            </a:r>
            <a:r>
              <a:rPr lang="it-IT" sz="3600" dirty="0" err="1"/>
              <a:t>Exception</a:t>
            </a:r>
            <a:r>
              <a:rPr lang="it-IT" sz="3600" dirty="0"/>
              <a:t> Page non è utile nel caso di API</a:t>
            </a:r>
          </a:p>
          <a:p>
            <a:pPr lvl="1"/>
            <a:r>
              <a:rPr lang="it-IT" sz="2400" dirty="0"/>
              <a:t>Non gestibile programmaticamente</a:t>
            </a:r>
          </a:p>
          <a:p>
            <a:r>
              <a:rPr lang="it-IT" sz="3600" dirty="0"/>
              <a:t>ASP.NET Core 2.1 include la classe </a:t>
            </a:r>
            <a:r>
              <a:rPr lang="it-IT" sz="3600" dirty="0" err="1"/>
              <a:t>Problem</a:t>
            </a:r>
            <a:r>
              <a:rPr lang="it-IT" sz="3600" dirty="0"/>
              <a:t> </a:t>
            </a:r>
            <a:r>
              <a:rPr lang="it-IT" sz="3600" dirty="0" err="1"/>
              <a:t>Details</a:t>
            </a:r>
            <a:endParaRPr lang="it-IT" sz="3600" dirty="0"/>
          </a:p>
          <a:p>
            <a:pPr lvl="1"/>
            <a:r>
              <a:rPr lang="it-IT" sz="2400" dirty="0">
                <a:hlinkClick r:id="rId3"/>
              </a:rPr>
              <a:t>https://tools.ietf.org/html/rfc7807</a:t>
            </a:r>
            <a:endParaRPr lang="it-IT" sz="2400" dirty="0"/>
          </a:p>
          <a:p>
            <a:pPr lvl="1"/>
            <a:r>
              <a:rPr lang="it-IT" sz="2400" dirty="0"/>
              <a:t>Definisce come restituire errori in modalità «machine-</a:t>
            </a:r>
            <a:r>
              <a:rPr lang="it-IT" sz="2400" dirty="0" err="1"/>
              <a:t>readable</a:t>
            </a:r>
            <a:r>
              <a:rPr lang="it-IT" sz="2400" dirty="0"/>
              <a:t>»</a:t>
            </a:r>
          </a:p>
          <a:p>
            <a:endParaRPr lang="it-IT" sz="3600" dirty="0"/>
          </a:p>
        </p:txBody>
      </p:sp>
    </p:spTree>
    <p:extLst>
      <p:ext uri="{BB962C8B-B14F-4D97-AF65-F5344CB8AC3E}">
        <p14:creationId xmlns:p14="http://schemas.microsoft.com/office/powerpoint/2010/main" val="37753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9">
                                            <p:txEl>
                                              <p:pRg st="2" end="2"/>
                                            </p:txEl>
                                          </p:spTgt>
                                        </p:tgtEl>
                                        <p:attrNameLst>
                                          <p:attrName>style.visibility</p:attrName>
                                        </p:attrNameLst>
                                      </p:cBhvr>
                                      <p:to>
                                        <p:strVal val="visible"/>
                                      </p:to>
                                    </p:set>
                                    <p:animEffect transition="in" filter="randombar(horizontal)">
                                      <p:cBhvr>
                                        <p:cTn id="7" dur="500"/>
                                        <p:tgtEl>
                                          <p:spTgt spid="39">
                                            <p:txEl>
                                              <p:pRg st="2" end="2"/>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9">
                                            <p:txEl>
                                              <p:pRg st="3" end="3"/>
                                            </p:txEl>
                                          </p:spTgt>
                                        </p:tgtEl>
                                        <p:attrNameLst>
                                          <p:attrName>style.visibility</p:attrName>
                                        </p:attrNameLst>
                                      </p:cBhvr>
                                      <p:to>
                                        <p:strVal val="visible"/>
                                      </p:to>
                                    </p:set>
                                    <p:animEffect transition="in" filter="randombar(horizontal)">
                                      <p:cBhvr>
                                        <p:cTn id="10" dur="500"/>
                                        <p:tgtEl>
                                          <p:spTgt spid="39">
                                            <p:txEl>
                                              <p:pRg st="3" end="3"/>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9">
                                            <p:txEl>
                                              <p:pRg st="4" end="4"/>
                                            </p:txEl>
                                          </p:spTgt>
                                        </p:tgtEl>
                                        <p:attrNameLst>
                                          <p:attrName>style.visibility</p:attrName>
                                        </p:attrNameLst>
                                      </p:cBhvr>
                                      <p:to>
                                        <p:strVal val="visible"/>
                                      </p:to>
                                    </p:set>
                                    <p:animEffect transition="in" filter="randombar(horizontal)">
                                      <p:cBhvr>
                                        <p:cTn id="13" dur="500"/>
                                        <p:tgtEl>
                                          <p:spTgt spid="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39F0E7-A0A8-4543-83F1-1B7A254BFEB7}"/>
              </a:ext>
            </a:extLst>
          </p:cNvPr>
          <p:cNvSpPr>
            <a:spLocks noGrp="1"/>
          </p:cNvSpPr>
          <p:nvPr>
            <p:ph type="title"/>
          </p:nvPr>
        </p:nvSpPr>
        <p:spPr/>
        <p:txBody>
          <a:bodyPr/>
          <a:lstStyle/>
          <a:p>
            <a:r>
              <a:rPr lang="it-IT" dirty="0"/>
              <a:t>Demo</a:t>
            </a:r>
            <a:br>
              <a:rPr lang="it-IT" dirty="0"/>
            </a:br>
            <a:r>
              <a:rPr lang="it-IT" sz="2000" dirty="0"/>
              <a:t>Integrità del servizio e gestione degli errori</a:t>
            </a:r>
          </a:p>
        </p:txBody>
      </p:sp>
    </p:spTree>
    <p:extLst>
      <p:ext uri="{BB962C8B-B14F-4D97-AF65-F5344CB8AC3E}">
        <p14:creationId xmlns:p14="http://schemas.microsoft.com/office/powerpoint/2010/main" val="352868297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olo 3">
            <a:extLst>
              <a:ext uri="{FF2B5EF4-FFF2-40B4-BE49-F238E27FC236}">
                <a16:creationId xmlns:a16="http://schemas.microsoft.com/office/drawing/2014/main" id="{F0BD045F-0E9F-4AC6-A470-607F4205B1F1}"/>
              </a:ext>
            </a:extLst>
          </p:cNvPr>
          <p:cNvSpPr>
            <a:spLocks noGrp="1"/>
          </p:cNvSpPr>
          <p:nvPr>
            <p:ph type="title"/>
          </p:nvPr>
        </p:nvSpPr>
        <p:spPr>
          <a:xfrm>
            <a:off x="269240" y="289511"/>
            <a:ext cx="11655840" cy="899665"/>
          </a:xfrm>
        </p:spPr>
        <p:txBody>
          <a:bodyPr/>
          <a:lstStyle/>
          <a:p>
            <a:r>
              <a:rPr lang="it-IT" sz="4800" dirty="0"/>
              <a:t>Cross-</a:t>
            </a:r>
            <a:r>
              <a:rPr lang="it-IT" sz="4800" dirty="0" err="1"/>
              <a:t>Origin</a:t>
            </a:r>
            <a:r>
              <a:rPr lang="it-IT" sz="4800" dirty="0"/>
              <a:t> Resource Sharing (CORS)</a:t>
            </a:r>
          </a:p>
        </p:txBody>
      </p:sp>
      <p:sp>
        <p:nvSpPr>
          <p:cNvPr id="39" name="Segnaposto contenuto 4">
            <a:extLst>
              <a:ext uri="{FF2B5EF4-FFF2-40B4-BE49-F238E27FC236}">
                <a16:creationId xmlns:a16="http://schemas.microsoft.com/office/drawing/2014/main" id="{C27978D5-8DA6-4A67-8ECC-C69633022F2D}"/>
              </a:ext>
            </a:extLst>
          </p:cNvPr>
          <p:cNvSpPr txBox="1">
            <a:spLocks/>
          </p:cNvSpPr>
          <p:nvPr/>
        </p:nvSpPr>
        <p:spPr>
          <a:xfrm>
            <a:off x="269239" y="1189176"/>
            <a:ext cx="11653523" cy="5189321"/>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it-IT" sz="3600" dirty="0"/>
              <a:t>Il browser impedisce ad una pagina web di effettuare richieste verso un dominio diverso da quello della pagina stessa</a:t>
            </a:r>
          </a:p>
          <a:p>
            <a:r>
              <a:rPr lang="it-IT" sz="3600" dirty="0"/>
              <a:t>Cross-</a:t>
            </a:r>
            <a:r>
              <a:rPr lang="it-IT" sz="3600" dirty="0" err="1"/>
              <a:t>Origin</a:t>
            </a:r>
            <a:r>
              <a:rPr lang="it-IT" sz="3600" dirty="0"/>
              <a:t> Resource Sharing permette di rilassare questo vincolo</a:t>
            </a:r>
          </a:p>
          <a:p>
            <a:pPr lvl="1"/>
            <a:r>
              <a:rPr lang="it-IT" sz="2400" dirty="0"/>
              <a:t>Per dominio</a:t>
            </a:r>
          </a:p>
          <a:p>
            <a:pPr lvl="1"/>
            <a:r>
              <a:rPr lang="it-IT" sz="2400" dirty="0"/>
              <a:t>Per </a:t>
            </a:r>
            <a:r>
              <a:rPr lang="it-IT" sz="2400" dirty="0" err="1"/>
              <a:t>header</a:t>
            </a:r>
            <a:endParaRPr lang="it-IT" sz="2400" dirty="0"/>
          </a:p>
          <a:p>
            <a:pPr lvl="1"/>
            <a:r>
              <a:rPr lang="it-IT" sz="2400" dirty="0"/>
              <a:t>Per metodo HTTP</a:t>
            </a:r>
          </a:p>
          <a:p>
            <a:r>
              <a:rPr lang="it-IT" sz="3968" dirty="0"/>
              <a:t>ASP.NET Core consente di abilitare il CORS globalmente, per Controller o per singola azione</a:t>
            </a:r>
          </a:p>
        </p:txBody>
      </p:sp>
    </p:spTree>
    <p:extLst>
      <p:ext uri="{BB962C8B-B14F-4D97-AF65-F5344CB8AC3E}">
        <p14:creationId xmlns:p14="http://schemas.microsoft.com/office/powerpoint/2010/main" val="4066535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9">
                                            <p:txEl>
                                              <p:pRg st="1" end="1"/>
                                            </p:txEl>
                                          </p:spTgt>
                                        </p:tgtEl>
                                        <p:attrNameLst>
                                          <p:attrName>style.visibility</p:attrName>
                                        </p:attrNameLst>
                                      </p:cBhvr>
                                      <p:to>
                                        <p:strVal val="visible"/>
                                      </p:to>
                                    </p:set>
                                    <p:animEffect transition="in" filter="randombar(horizontal)">
                                      <p:cBhvr>
                                        <p:cTn id="7" dur="500"/>
                                        <p:tgtEl>
                                          <p:spTgt spid="39">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9">
                                            <p:txEl>
                                              <p:pRg st="2" end="2"/>
                                            </p:txEl>
                                          </p:spTgt>
                                        </p:tgtEl>
                                        <p:attrNameLst>
                                          <p:attrName>style.visibility</p:attrName>
                                        </p:attrNameLst>
                                      </p:cBhvr>
                                      <p:to>
                                        <p:strVal val="visible"/>
                                      </p:to>
                                    </p:set>
                                    <p:animEffect transition="in" filter="randombar(horizontal)">
                                      <p:cBhvr>
                                        <p:cTn id="10" dur="500"/>
                                        <p:tgtEl>
                                          <p:spTgt spid="39">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9">
                                            <p:txEl>
                                              <p:pRg st="3" end="3"/>
                                            </p:txEl>
                                          </p:spTgt>
                                        </p:tgtEl>
                                        <p:attrNameLst>
                                          <p:attrName>style.visibility</p:attrName>
                                        </p:attrNameLst>
                                      </p:cBhvr>
                                      <p:to>
                                        <p:strVal val="visible"/>
                                      </p:to>
                                    </p:set>
                                    <p:animEffect transition="in" filter="randombar(horizontal)">
                                      <p:cBhvr>
                                        <p:cTn id="13" dur="500"/>
                                        <p:tgtEl>
                                          <p:spTgt spid="39">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9">
                                            <p:txEl>
                                              <p:pRg st="4" end="4"/>
                                            </p:txEl>
                                          </p:spTgt>
                                        </p:tgtEl>
                                        <p:attrNameLst>
                                          <p:attrName>style.visibility</p:attrName>
                                        </p:attrNameLst>
                                      </p:cBhvr>
                                      <p:to>
                                        <p:strVal val="visible"/>
                                      </p:to>
                                    </p:set>
                                    <p:animEffect transition="in" filter="randombar(horizontal)">
                                      <p:cBhvr>
                                        <p:cTn id="16" dur="500"/>
                                        <p:tgtEl>
                                          <p:spTgt spid="39">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9">
                                            <p:txEl>
                                              <p:pRg st="5" end="5"/>
                                            </p:txEl>
                                          </p:spTgt>
                                        </p:tgtEl>
                                        <p:attrNameLst>
                                          <p:attrName>style.visibility</p:attrName>
                                        </p:attrNameLst>
                                      </p:cBhvr>
                                      <p:to>
                                        <p:strVal val="visible"/>
                                      </p:to>
                                    </p:set>
                                    <p:animEffect transition="in" filter="randombar(horizontal)">
                                      <p:cBhvr>
                                        <p:cTn id="19" dur="500"/>
                                        <p:tgtEl>
                                          <p:spTgt spid="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39F0E7-A0A8-4543-83F1-1B7A254BFEB7}"/>
              </a:ext>
            </a:extLst>
          </p:cNvPr>
          <p:cNvSpPr>
            <a:spLocks noGrp="1"/>
          </p:cNvSpPr>
          <p:nvPr>
            <p:ph type="title"/>
          </p:nvPr>
        </p:nvSpPr>
        <p:spPr/>
        <p:txBody>
          <a:bodyPr/>
          <a:lstStyle/>
          <a:p>
            <a:r>
              <a:rPr lang="it-IT" dirty="0"/>
              <a:t>Demo</a:t>
            </a:r>
            <a:br>
              <a:rPr lang="it-IT" dirty="0"/>
            </a:br>
            <a:r>
              <a:rPr lang="it-IT" sz="2000" dirty="0"/>
              <a:t>CORS</a:t>
            </a:r>
          </a:p>
        </p:txBody>
      </p:sp>
    </p:spTree>
    <p:extLst>
      <p:ext uri="{BB962C8B-B14F-4D97-AF65-F5344CB8AC3E}">
        <p14:creationId xmlns:p14="http://schemas.microsoft.com/office/powerpoint/2010/main" val="82164199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a:extLst>
              <a:ext uri="{FF2B5EF4-FFF2-40B4-BE49-F238E27FC236}">
                <a16:creationId xmlns:a16="http://schemas.microsoft.com/office/drawing/2014/main" id="{CE360A7D-E54C-40C1-8443-D2A853B779D4}"/>
              </a:ext>
            </a:extLst>
          </p:cNvPr>
          <p:cNvSpPr>
            <a:spLocks noGrp="1"/>
          </p:cNvSpPr>
          <p:nvPr>
            <p:ph type="body" sz="quarter" idx="10"/>
          </p:nvPr>
        </p:nvSpPr>
        <p:spPr>
          <a:xfrm>
            <a:off x="269239" y="1189177"/>
            <a:ext cx="11653523" cy="5146024"/>
          </a:xfrm>
        </p:spPr>
        <p:txBody>
          <a:bodyPr/>
          <a:lstStyle/>
          <a:p>
            <a:r>
              <a:rPr lang="it-IT" sz="3100" dirty="0">
                <a:hlinkClick r:id="rId2"/>
              </a:rPr>
              <a:t>https://en.wikipedia.org/wiki/JSON_Web_Token</a:t>
            </a:r>
          </a:p>
          <a:p>
            <a:r>
              <a:rPr lang="it-IT" sz="3100" dirty="0">
                <a:hlinkClick r:id="rId2"/>
              </a:rPr>
              <a:t>https://docs.microsoft.com/aspnet/core/security/authentication/identity</a:t>
            </a:r>
          </a:p>
          <a:p>
            <a:r>
              <a:rPr lang="it-IT" sz="3100" dirty="0">
                <a:hlinkClick r:id="rId2"/>
              </a:rPr>
              <a:t>https://docs.microsoft.com/ef/core</a:t>
            </a:r>
          </a:p>
          <a:p>
            <a:r>
              <a:rPr lang="it-IT" sz="3100" dirty="0">
                <a:hlinkClick r:id="rId2"/>
              </a:rPr>
              <a:t>https://github.com/Microsoft/aspnet-api-versioning</a:t>
            </a:r>
            <a:endParaRPr lang="it-IT" sz="3100" dirty="0"/>
          </a:p>
          <a:p>
            <a:r>
              <a:rPr lang="it-IT" sz="3100" dirty="0">
                <a:hlinkClick r:id="rId3"/>
              </a:rPr>
              <a:t>https://docs.microsoft.com/aspnet/core/host-and-deploy/health-checks</a:t>
            </a:r>
            <a:endParaRPr lang="it-IT" sz="3100" dirty="0"/>
          </a:p>
          <a:p>
            <a:r>
              <a:rPr lang="it-IT" sz="3100" dirty="0">
                <a:hlinkClick r:id="rId4"/>
              </a:rPr>
              <a:t>https://codeopinion.com/http-api-problem-details-in-asp-net-core</a:t>
            </a:r>
            <a:endParaRPr lang="it-IT" sz="3100" dirty="0"/>
          </a:p>
          <a:p>
            <a:r>
              <a:rPr lang="it-IT" sz="3100" dirty="0">
                <a:hlinkClick r:id="rId5"/>
              </a:rPr>
              <a:t>https://docs.microsoft.com/aspnet/core/security/cors</a:t>
            </a:r>
            <a:endParaRPr lang="it-IT" sz="3100" dirty="0"/>
          </a:p>
          <a:p>
            <a:r>
              <a:rPr lang="it-IT" sz="3100" dirty="0">
                <a:hlinkClick r:id="rId6"/>
              </a:rPr>
              <a:t>https://github.com/marcominerva/AwesomeBackend</a:t>
            </a:r>
            <a:endParaRPr lang="it-IT" sz="3100" dirty="0"/>
          </a:p>
        </p:txBody>
      </p:sp>
      <p:sp>
        <p:nvSpPr>
          <p:cNvPr id="4" name="Titolo 3">
            <a:extLst>
              <a:ext uri="{FF2B5EF4-FFF2-40B4-BE49-F238E27FC236}">
                <a16:creationId xmlns:a16="http://schemas.microsoft.com/office/drawing/2014/main" id="{CEACFB23-537A-462D-BB4E-BFA971A569F3}"/>
              </a:ext>
            </a:extLst>
          </p:cNvPr>
          <p:cNvSpPr>
            <a:spLocks noGrp="1"/>
          </p:cNvSpPr>
          <p:nvPr>
            <p:ph type="title"/>
          </p:nvPr>
        </p:nvSpPr>
        <p:spPr/>
        <p:txBody>
          <a:bodyPr/>
          <a:lstStyle/>
          <a:p>
            <a:r>
              <a:rPr lang="it-IT" sz="4800" dirty="0"/>
              <a:t>Risorse</a:t>
            </a:r>
          </a:p>
        </p:txBody>
      </p:sp>
    </p:spTree>
    <p:extLst>
      <p:ext uri="{BB962C8B-B14F-4D97-AF65-F5344CB8AC3E}">
        <p14:creationId xmlns:p14="http://schemas.microsoft.com/office/powerpoint/2010/main" val="127978830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3">
            <a:extLst>
              <a:ext uri="{FF2B5EF4-FFF2-40B4-BE49-F238E27FC236}">
                <a16:creationId xmlns:a16="http://schemas.microsoft.com/office/drawing/2014/main" id="{CEACFB23-537A-462D-BB4E-BFA971A569F3}"/>
              </a:ext>
            </a:extLst>
          </p:cNvPr>
          <p:cNvSpPr>
            <a:spLocks noGrp="1"/>
          </p:cNvSpPr>
          <p:nvPr>
            <p:ph type="title"/>
          </p:nvPr>
        </p:nvSpPr>
        <p:spPr/>
        <p:txBody>
          <a:bodyPr/>
          <a:lstStyle/>
          <a:p>
            <a:r>
              <a:rPr lang="en-US" sz="4800" dirty="0" err="1"/>
              <a:t>Grazie</a:t>
            </a:r>
            <a:r>
              <a:rPr lang="en-US" sz="4800" dirty="0"/>
              <a:t>! </a:t>
            </a:r>
            <a:r>
              <a:rPr lang="en-US" sz="4800" dirty="0" err="1"/>
              <a:t>Domande</a:t>
            </a:r>
            <a:r>
              <a:rPr lang="en-US" sz="4800" dirty="0"/>
              <a:t>?</a:t>
            </a:r>
            <a:endParaRPr lang="it-IT" sz="4800" dirty="0"/>
          </a:p>
        </p:txBody>
      </p:sp>
      <p:sp>
        <p:nvSpPr>
          <p:cNvPr id="6" name="TextBox 11">
            <a:extLst>
              <a:ext uri="{FF2B5EF4-FFF2-40B4-BE49-F238E27FC236}">
                <a16:creationId xmlns:a16="http://schemas.microsoft.com/office/drawing/2014/main" id="{19F7B96B-D659-4480-85EA-04CC4CDEF846}"/>
              </a:ext>
            </a:extLst>
          </p:cNvPr>
          <p:cNvSpPr txBox="1"/>
          <p:nvPr/>
        </p:nvSpPr>
        <p:spPr>
          <a:xfrm>
            <a:off x="1691239" y="3865762"/>
            <a:ext cx="8891013" cy="864584"/>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17647" tIns="17647" rIns="17647" bIns="17647" numCol="1" spcCol="14288" rtlCol="0" anchor="ctr">
            <a:spAutoFit/>
          </a:bodyPr>
          <a:lstStyle/>
          <a:p>
            <a:r>
              <a:rPr lang="en-US" sz="1843" kern="0" dirty="0">
                <a:solidFill>
                  <a:srgbClr val="404040"/>
                </a:solidFill>
                <a:cs typeface="Arial"/>
              </a:rPr>
              <a:t>Marco Minerva - @</a:t>
            </a:r>
            <a:r>
              <a:rPr lang="en-US" sz="1843" kern="0" dirty="0" err="1">
                <a:solidFill>
                  <a:srgbClr val="404040"/>
                </a:solidFill>
                <a:cs typeface="Arial"/>
              </a:rPr>
              <a:t>marcominerva</a:t>
            </a:r>
            <a:endParaRPr lang="en-US" sz="1843" kern="0" dirty="0">
              <a:solidFill>
                <a:srgbClr val="404040"/>
              </a:solidFill>
              <a:cs typeface="Arial"/>
            </a:endParaRPr>
          </a:p>
          <a:p>
            <a:r>
              <a:rPr lang="en-US" sz="1843" dirty="0">
                <a:latin typeface="Segoe UI Light"/>
                <a:cs typeface="Segoe UI Light"/>
              </a:rPr>
              <a:t>Microsoft MVP – Windows Development</a:t>
            </a:r>
            <a:endParaRPr lang="it-IT" sz="1843" dirty="0">
              <a:latin typeface="Segoe UI Light"/>
              <a:cs typeface="Segoe UI Light"/>
            </a:endParaRPr>
          </a:p>
          <a:p>
            <a:r>
              <a:rPr lang="en-US" sz="1701" kern="0" dirty="0">
                <a:solidFill>
                  <a:srgbClr val="404040"/>
                </a:solidFill>
                <a:latin typeface="Segoe UI Light"/>
                <a:cs typeface="Arial"/>
              </a:rPr>
              <a:t>http://about.me/marcominerva</a:t>
            </a:r>
            <a:endParaRPr lang="en-US" sz="1843" dirty="0">
              <a:latin typeface="Segoe UI Light"/>
              <a:cs typeface="Segoe UI Light"/>
            </a:endParaRPr>
          </a:p>
        </p:txBody>
      </p:sp>
      <p:cxnSp>
        <p:nvCxnSpPr>
          <p:cNvPr id="7" name="Straight Connector 13">
            <a:extLst>
              <a:ext uri="{FF2B5EF4-FFF2-40B4-BE49-F238E27FC236}">
                <a16:creationId xmlns:a16="http://schemas.microsoft.com/office/drawing/2014/main" id="{537114BC-66B1-4D1D-844F-97F2C43CF2A6}"/>
              </a:ext>
            </a:extLst>
          </p:cNvPr>
          <p:cNvCxnSpPr/>
          <p:nvPr/>
        </p:nvCxnSpPr>
        <p:spPr>
          <a:xfrm flipV="1">
            <a:off x="1691239" y="4758579"/>
            <a:ext cx="8851259" cy="4411"/>
          </a:xfrm>
          <a:prstGeom prst="line">
            <a:avLst/>
          </a:prstGeom>
          <a:ln>
            <a:solidFill>
              <a:srgbClr val="16ACEE"/>
            </a:solidFill>
            <a:headEnd type="none"/>
            <a:tailEnd type="none"/>
          </a:ln>
        </p:spPr>
        <p:style>
          <a:lnRef idx="2">
            <a:schemeClr val="accent6"/>
          </a:lnRef>
          <a:fillRef idx="0">
            <a:schemeClr val="accent6"/>
          </a:fillRef>
          <a:effectRef idx="1">
            <a:schemeClr val="accent6"/>
          </a:effectRef>
          <a:fontRef idx="minor">
            <a:schemeClr val="tx1"/>
          </a:fontRef>
        </p:style>
      </p:cxnSp>
      <p:pic>
        <p:nvPicPr>
          <p:cNvPr id="10" name="Immagine 9">
            <a:extLst>
              <a:ext uri="{FF2B5EF4-FFF2-40B4-BE49-F238E27FC236}">
                <a16:creationId xmlns:a16="http://schemas.microsoft.com/office/drawing/2014/main" id="{213037EE-BCDC-44B4-A54A-2270EC691A61}"/>
              </a:ext>
            </a:extLst>
          </p:cNvPr>
          <p:cNvPicPr>
            <a:picLocks noChangeAspect="1"/>
          </p:cNvPicPr>
          <p:nvPr/>
        </p:nvPicPr>
        <p:blipFill>
          <a:blip r:embed="rId3"/>
          <a:stretch>
            <a:fillRect/>
          </a:stretch>
        </p:blipFill>
        <p:spPr>
          <a:xfrm>
            <a:off x="268080" y="2770674"/>
            <a:ext cx="1250583" cy="1980089"/>
          </a:xfrm>
          <a:prstGeom prst="rect">
            <a:avLst/>
          </a:prstGeom>
        </p:spPr>
      </p:pic>
      <p:pic>
        <p:nvPicPr>
          <p:cNvPr id="11" name="Immagine 10">
            <a:extLst>
              <a:ext uri="{FF2B5EF4-FFF2-40B4-BE49-F238E27FC236}">
                <a16:creationId xmlns:a16="http://schemas.microsoft.com/office/drawing/2014/main" id="{854044C5-DC0E-4C41-8A8C-2D25A7BF01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5506" y="5711101"/>
            <a:ext cx="1967909" cy="857388"/>
          </a:xfrm>
          <a:prstGeom prst="rect">
            <a:avLst/>
          </a:prstGeom>
        </p:spPr>
      </p:pic>
    </p:spTree>
    <p:extLst>
      <p:ext uri="{BB962C8B-B14F-4D97-AF65-F5344CB8AC3E}">
        <p14:creationId xmlns:p14="http://schemas.microsoft.com/office/powerpoint/2010/main" val="362127221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a:extLst>
              <a:ext uri="{FF2B5EF4-FFF2-40B4-BE49-F238E27FC236}">
                <a16:creationId xmlns:a16="http://schemas.microsoft.com/office/drawing/2014/main" id="{CE360A7D-E54C-40C1-8443-D2A853B779D4}"/>
              </a:ext>
            </a:extLst>
          </p:cNvPr>
          <p:cNvSpPr>
            <a:spLocks noGrp="1"/>
          </p:cNvSpPr>
          <p:nvPr>
            <p:ph type="body" sz="quarter" idx="10"/>
          </p:nvPr>
        </p:nvSpPr>
        <p:spPr>
          <a:xfrm>
            <a:off x="269239" y="1189177"/>
            <a:ext cx="11653523" cy="1902059"/>
          </a:xfrm>
        </p:spPr>
        <p:txBody>
          <a:bodyPr/>
          <a:lstStyle/>
          <a:p>
            <a:r>
              <a:rPr lang="it-IT" sz="3600" dirty="0"/>
              <a:t>Applicazione per sfogliare una lista di ristoranti</a:t>
            </a:r>
          </a:p>
          <a:p>
            <a:r>
              <a:rPr lang="it-IT" sz="3600" dirty="0"/>
              <a:t>Possibilità di inviare una valutazione con commento</a:t>
            </a:r>
          </a:p>
          <a:p>
            <a:r>
              <a:rPr lang="it-IT" sz="3600" dirty="0"/>
              <a:t>Visualizzazione di tutte le valutazioni di un ristorante</a:t>
            </a:r>
          </a:p>
        </p:txBody>
      </p:sp>
      <p:sp>
        <p:nvSpPr>
          <p:cNvPr id="4" name="Titolo 3">
            <a:extLst>
              <a:ext uri="{FF2B5EF4-FFF2-40B4-BE49-F238E27FC236}">
                <a16:creationId xmlns:a16="http://schemas.microsoft.com/office/drawing/2014/main" id="{CEACFB23-537A-462D-BB4E-BFA971A569F3}"/>
              </a:ext>
            </a:extLst>
          </p:cNvPr>
          <p:cNvSpPr>
            <a:spLocks noGrp="1"/>
          </p:cNvSpPr>
          <p:nvPr>
            <p:ph type="title"/>
          </p:nvPr>
        </p:nvSpPr>
        <p:spPr/>
        <p:txBody>
          <a:bodyPr/>
          <a:lstStyle/>
          <a:p>
            <a:r>
              <a:rPr lang="it-IT" sz="4800" dirty="0"/>
              <a:t>Il progetto</a:t>
            </a:r>
          </a:p>
        </p:txBody>
      </p:sp>
    </p:spTree>
    <p:extLst>
      <p:ext uri="{BB962C8B-B14F-4D97-AF65-F5344CB8AC3E}">
        <p14:creationId xmlns:p14="http://schemas.microsoft.com/office/powerpoint/2010/main" val="280425987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contenuto 4">
            <a:extLst>
              <a:ext uri="{FF2B5EF4-FFF2-40B4-BE49-F238E27FC236}">
                <a16:creationId xmlns:a16="http://schemas.microsoft.com/office/drawing/2014/main" id="{CE360A7D-E54C-40C1-8443-D2A853B779D4}"/>
              </a:ext>
            </a:extLst>
          </p:cNvPr>
          <p:cNvSpPr>
            <a:spLocks noGrp="1"/>
          </p:cNvSpPr>
          <p:nvPr>
            <p:ph type="body" sz="quarter" idx="10"/>
          </p:nvPr>
        </p:nvSpPr>
        <p:spPr>
          <a:xfrm>
            <a:off x="269239" y="1189177"/>
            <a:ext cx="11653523" cy="3730252"/>
          </a:xfrm>
        </p:spPr>
        <p:txBody>
          <a:bodyPr/>
          <a:lstStyle/>
          <a:p>
            <a:r>
              <a:rPr lang="it-IT" sz="3600" dirty="0"/>
              <a:t>Autorizzazione</a:t>
            </a:r>
          </a:p>
          <a:p>
            <a:r>
              <a:rPr lang="it-IT" sz="3600" dirty="0"/>
              <a:t>Accesso ai dati</a:t>
            </a:r>
          </a:p>
          <a:p>
            <a:r>
              <a:rPr lang="it-IT" sz="3600" dirty="0" err="1"/>
              <a:t>Versionamento</a:t>
            </a:r>
            <a:endParaRPr lang="it-IT" sz="3600" dirty="0"/>
          </a:p>
          <a:p>
            <a:r>
              <a:rPr lang="it-IT" sz="3600" dirty="0"/>
              <a:t>Integrità del servizio e gestione degli errori</a:t>
            </a:r>
          </a:p>
          <a:p>
            <a:r>
              <a:rPr lang="it-IT" sz="3600" dirty="0"/>
              <a:t>Cross-</a:t>
            </a:r>
            <a:r>
              <a:rPr lang="it-IT" sz="3600" dirty="0" err="1"/>
              <a:t>Origin</a:t>
            </a:r>
            <a:r>
              <a:rPr lang="it-IT" sz="3600" dirty="0"/>
              <a:t> </a:t>
            </a:r>
            <a:r>
              <a:rPr lang="it-IT" sz="3600" dirty="0" err="1"/>
              <a:t>Requests</a:t>
            </a:r>
            <a:r>
              <a:rPr lang="it-IT" sz="3600" dirty="0"/>
              <a:t> (CORS)</a:t>
            </a:r>
          </a:p>
          <a:p>
            <a:r>
              <a:rPr lang="it-IT" sz="3600" dirty="0"/>
              <a:t>…</a:t>
            </a:r>
          </a:p>
        </p:txBody>
      </p:sp>
      <p:sp>
        <p:nvSpPr>
          <p:cNvPr id="4" name="Titolo 3">
            <a:extLst>
              <a:ext uri="{FF2B5EF4-FFF2-40B4-BE49-F238E27FC236}">
                <a16:creationId xmlns:a16="http://schemas.microsoft.com/office/drawing/2014/main" id="{CEACFB23-537A-462D-BB4E-BFA971A569F3}"/>
              </a:ext>
            </a:extLst>
          </p:cNvPr>
          <p:cNvSpPr>
            <a:spLocks noGrp="1"/>
          </p:cNvSpPr>
          <p:nvPr>
            <p:ph type="title"/>
          </p:nvPr>
        </p:nvSpPr>
        <p:spPr/>
        <p:txBody>
          <a:bodyPr/>
          <a:lstStyle/>
          <a:p>
            <a:r>
              <a:rPr lang="it-IT" sz="4800" dirty="0"/>
              <a:t>Le sfide da affrontare</a:t>
            </a:r>
          </a:p>
        </p:txBody>
      </p:sp>
    </p:spTree>
    <p:extLst>
      <p:ext uri="{BB962C8B-B14F-4D97-AF65-F5344CB8AC3E}">
        <p14:creationId xmlns:p14="http://schemas.microsoft.com/office/powerpoint/2010/main" val="210746790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olo 3">
            <a:extLst>
              <a:ext uri="{FF2B5EF4-FFF2-40B4-BE49-F238E27FC236}">
                <a16:creationId xmlns:a16="http://schemas.microsoft.com/office/drawing/2014/main" id="{F0BD045F-0E9F-4AC6-A470-607F4205B1F1}"/>
              </a:ext>
            </a:extLst>
          </p:cNvPr>
          <p:cNvSpPr>
            <a:spLocks noGrp="1"/>
          </p:cNvSpPr>
          <p:nvPr>
            <p:ph type="title"/>
          </p:nvPr>
        </p:nvSpPr>
        <p:spPr>
          <a:xfrm>
            <a:off x="269240" y="289511"/>
            <a:ext cx="11655840" cy="899665"/>
          </a:xfrm>
        </p:spPr>
        <p:txBody>
          <a:bodyPr/>
          <a:lstStyle/>
          <a:p>
            <a:r>
              <a:rPr lang="it-IT" sz="4800" dirty="0"/>
              <a:t>Autorizzazione</a:t>
            </a:r>
          </a:p>
        </p:txBody>
      </p:sp>
      <p:sp>
        <p:nvSpPr>
          <p:cNvPr id="39" name="Segnaposto contenuto 4">
            <a:extLst>
              <a:ext uri="{FF2B5EF4-FFF2-40B4-BE49-F238E27FC236}">
                <a16:creationId xmlns:a16="http://schemas.microsoft.com/office/drawing/2014/main" id="{C27978D5-8DA6-4A67-8ECC-C69633022F2D}"/>
              </a:ext>
            </a:extLst>
          </p:cNvPr>
          <p:cNvSpPr txBox="1">
            <a:spLocks/>
          </p:cNvSpPr>
          <p:nvPr/>
        </p:nvSpPr>
        <p:spPr>
          <a:xfrm>
            <a:off x="269239" y="1189177"/>
            <a:ext cx="11653523" cy="5379312"/>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it-IT" sz="3600" dirty="0"/>
              <a:t>Prevenire l’accesso non autorizzato alle API</a:t>
            </a:r>
          </a:p>
          <a:p>
            <a:r>
              <a:rPr lang="it-IT" sz="3600" dirty="0"/>
              <a:t>ASP.NET Core fornisce un middleware per autenticare le richieste</a:t>
            </a:r>
          </a:p>
          <a:p>
            <a:r>
              <a:rPr lang="it-IT" sz="3600" dirty="0"/>
              <a:t>E’ necessario implementare la logica di autenticazione</a:t>
            </a:r>
          </a:p>
          <a:p>
            <a:pPr lvl="1"/>
            <a:r>
              <a:rPr lang="it-IT" sz="2400" dirty="0"/>
              <a:t>ASP.NET Core Identity</a:t>
            </a:r>
          </a:p>
          <a:p>
            <a:r>
              <a:rPr lang="it-IT" sz="3600" dirty="0"/>
              <a:t>Attributo </a:t>
            </a:r>
            <a:r>
              <a:rPr lang="it-IT" sz="3600" dirty="0" err="1"/>
              <a:t>Authorize</a:t>
            </a:r>
            <a:endParaRPr lang="it-IT" sz="3600" dirty="0"/>
          </a:p>
          <a:p>
            <a:pPr lvl="1"/>
            <a:r>
              <a:rPr lang="it-IT" sz="2400" dirty="0"/>
              <a:t>Si applica globalmente, per Controller o per azione</a:t>
            </a:r>
          </a:p>
          <a:p>
            <a:pPr lvl="1"/>
            <a:r>
              <a:rPr lang="it-IT" sz="2400" dirty="0"/>
              <a:t>Verifica che la richiesta possa essere effettuata</a:t>
            </a:r>
          </a:p>
        </p:txBody>
      </p:sp>
    </p:spTree>
    <p:extLst>
      <p:ext uri="{BB962C8B-B14F-4D97-AF65-F5344CB8AC3E}">
        <p14:creationId xmlns:p14="http://schemas.microsoft.com/office/powerpoint/2010/main" val="237470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9">
                                            <p:txEl>
                                              <p:pRg st="1" end="1"/>
                                            </p:txEl>
                                          </p:spTgt>
                                        </p:tgtEl>
                                        <p:attrNameLst>
                                          <p:attrName>style.visibility</p:attrName>
                                        </p:attrNameLst>
                                      </p:cBhvr>
                                      <p:to>
                                        <p:strVal val="visible"/>
                                      </p:to>
                                    </p:set>
                                    <p:animEffect transition="in" filter="randombar(horizontal)">
                                      <p:cBhvr>
                                        <p:cTn id="7" dur="500"/>
                                        <p:tgtEl>
                                          <p:spTgt spid="39">
                                            <p:txEl>
                                              <p:pRg st="1" end="1"/>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9">
                                            <p:txEl>
                                              <p:pRg st="2" end="2"/>
                                            </p:txEl>
                                          </p:spTgt>
                                        </p:tgtEl>
                                        <p:attrNameLst>
                                          <p:attrName>style.visibility</p:attrName>
                                        </p:attrNameLst>
                                      </p:cBhvr>
                                      <p:to>
                                        <p:strVal val="visible"/>
                                      </p:to>
                                    </p:set>
                                    <p:animEffect transition="in" filter="randombar(horizontal)">
                                      <p:cBhvr>
                                        <p:cTn id="10" dur="500"/>
                                        <p:tgtEl>
                                          <p:spTgt spid="39">
                                            <p:txEl>
                                              <p:pRg st="2" end="2"/>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9">
                                            <p:txEl>
                                              <p:pRg st="3" end="3"/>
                                            </p:txEl>
                                          </p:spTgt>
                                        </p:tgtEl>
                                        <p:attrNameLst>
                                          <p:attrName>style.visibility</p:attrName>
                                        </p:attrNameLst>
                                      </p:cBhvr>
                                      <p:to>
                                        <p:strVal val="visible"/>
                                      </p:to>
                                    </p:set>
                                    <p:animEffect transition="in" filter="randombar(horizontal)">
                                      <p:cBhvr>
                                        <p:cTn id="13" dur="500"/>
                                        <p:tgtEl>
                                          <p:spTgt spid="39">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9">
                                            <p:txEl>
                                              <p:pRg st="4" end="4"/>
                                            </p:txEl>
                                          </p:spTgt>
                                        </p:tgtEl>
                                        <p:attrNameLst>
                                          <p:attrName>style.visibility</p:attrName>
                                        </p:attrNameLst>
                                      </p:cBhvr>
                                      <p:to>
                                        <p:strVal val="visible"/>
                                      </p:to>
                                    </p:set>
                                    <p:animEffect transition="in" filter="randombar(horizontal)">
                                      <p:cBhvr>
                                        <p:cTn id="16" dur="500"/>
                                        <p:tgtEl>
                                          <p:spTgt spid="39">
                                            <p:txEl>
                                              <p:pRg st="4" end="4"/>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9">
                                            <p:txEl>
                                              <p:pRg st="5" end="5"/>
                                            </p:txEl>
                                          </p:spTgt>
                                        </p:tgtEl>
                                        <p:attrNameLst>
                                          <p:attrName>style.visibility</p:attrName>
                                        </p:attrNameLst>
                                      </p:cBhvr>
                                      <p:to>
                                        <p:strVal val="visible"/>
                                      </p:to>
                                    </p:set>
                                    <p:animEffect transition="in" filter="randombar(horizontal)">
                                      <p:cBhvr>
                                        <p:cTn id="19" dur="500"/>
                                        <p:tgtEl>
                                          <p:spTgt spid="39">
                                            <p:txEl>
                                              <p:pRg st="5" end="5"/>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9">
                                            <p:txEl>
                                              <p:pRg st="6" end="6"/>
                                            </p:txEl>
                                          </p:spTgt>
                                        </p:tgtEl>
                                        <p:attrNameLst>
                                          <p:attrName>style.visibility</p:attrName>
                                        </p:attrNameLst>
                                      </p:cBhvr>
                                      <p:to>
                                        <p:strVal val="visible"/>
                                      </p:to>
                                    </p:set>
                                    <p:animEffect transition="in" filter="randombar(horizontal)">
                                      <p:cBhvr>
                                        <p:cTn id="22" dur="500"/>
                                        <p:tgtEl>
                                          <p:spTgt spid="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olo 3">
            <a:extLst>
              <a:ext uri="{FF2B5EF4-FFF2-40B4-BE49-F238E27FC236}">
                <a16:creationId xmlns:a16="http://schemas.microsoft.com/office/drawing/2014/main" id="{F0BD045F-0E9F-4AC6-A470-607F4205B1F1}"/>
              </a:ext>
            </a:extLst>
          </p:cNvPr>
          <p:cNvSpPr>
            <a:spLocks noGrp="1"/>
          </p:cNvSpPr>
          <p:nvPr>
            <p:ph type="title"/>
          </p:nvPr>
        </p:nvSpPr>
        <p:spPr>
          <a:xfrm>
            <a:off x="269240" y="289511"/>
            <a:ext cx="11655840" cy="899665"/>
          </a:xfrm>
        </p:spPr>
        <p:txBody>
          <a:bodyPr/>
          <a:lstStyle/>
          <a:p>
            <a:r>
              <a:rPr lang="it-IT" sz="4800" dirty="0"/>
              <a:t>Autorizzazione con JWT (JSON Web Token)</a:t>
            </a:r>
          </a:p>
        </p:txBody>
      </p:sp>
      <p:sp>
        <p:nvSpPr>
          <p:cNvPr id="39" name="Segnaposto contenuto 4">
            <a:extLst>
              <a:ext uri="{FF2B5EF4-FFF2-40B4-BE49-F238E27FC236}">
                <a16:creationId xmlns:a16="http://schemas.microsoft.com/office/drawing/2014/main" id="{C27978D5-8DA6-4A67-8ECC-C69633022F2D}"/>
              </a:ext>
            </a:extLst>
          </p:cNvPr>
          <p:cNvSpPr txBox="1">
            <a:spLocks/>
          </p:cNvSpPr>
          <p:nvPr/>
        </p:nvSpPr>
        <p:spPr>
          <a:xfrm>
            <a:off x="269239" y="1189177"/>
            <a:ext cx="11653523" cy="1292662"/>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it-IT" sz="3600" dirty="0">
                <a:hlinkClick r:id="rId4"/>
              </a:rPr>
              <a:t>https://tools.ietf.org/html/rfc7519</a:t>
            </a:r>
            <a:r>
              <a:rPr lang="it-IT" sz="3600" dirty="0"/>
              <a:t> </a:t>
            </a:r>
          </a:p>
          <a:p>
            <a:r>
              <a:rPr lang="it-IT" sz="3600" dirty="0"/>
              <a:t>Formato di scambio di </a:t>
            </a:r>
            <a:r>
              <a:rPr lang="it-IT" sz="3600" dirty="0" err="1"/>
              <a:t>claim</a:t>
            </a:r>
            <a:r>
              <a:rPr lang="it-IT" sz="3600" dirty="0"/>
              <a:t> tra due parti</a:t>
            </a:r>
          </a:p>
          <a:p>
            <a:pPr lvl="1"/>
            <a:r>
              <a:rPr lang="it-IT" sz="2400" dirty="0" err="1"/>
              <a:t>header.payload.signature</a:t>
            </a:r>
            <a:endParaRPr lang="it-IT" sz="2400" dirty="0"/>
          </a:p>
          <a:p>
            <a:r>
              <a:rPr lang="it-IT" sz="3600" dirty="0"/>
              <a:t>Firmato con una chiave conosciuta solo dal server</a:t>
            </a:r>
          </a:p>
          <a:p>
            <a:pPr lvl="1"/>
            <a:r>
              <a:rPr lang="it-IT" sz="2400" dirty="0"/>
              <a:t>Se si modifica il token, la chiave non sarà più valida</a:t>
            </a:r>
          </a:p>
          <a:p>
            <a:pPr lvl="1"/>
            <a:r>
              <a:rPr lang="it-IT" sz="2400" dirty="0"/>
              <a:t>È possibile criptarlo</a:t>
            </a:r>
          </a:p>
        </p:txBody>
      </p:sp>
      <p:grpSp>
        <p:nvGrpSpPr>
          <p:cNvPr id="66" name="Group 3">
            <a:extLst>
              <a:ext uri="{FF2B5EF4-FFF2-40B4-BE49-F238E27FC236}">
                <a16:creationId xmlns:a16="http://schemas.microsoft.com/office/drawing/2014/main" id="{AD679CFA-8AF1-49F8-BF52-EB35FA39EEF3}"/>
              </a:ext>
            </a:extLst>
          </p:cNvPr>
          <p:cNvGrpSpPr/>
          <p:nvPr>
            <p:custDataLst>
              <p:custData r:id="rId1"/>
            </p:custDataLst>
          </p:nvPr>
        </p:nvGrpSpPr>
        <p:grpSpPr>
          <a:xfrm>
            <a:off x="8342374" y="5138318"/>
            <a:ext cx="1157689" cy="1620364"/>
            <a:chOff x="3682385" y="3901278"/>
            <a:chExt cx="1245716" cy="1743571"/>
          </a:xfrm>
        </p:grpSpPr>
        <p:sp>
          <p:nvSpPr>
            <p:cNvPr id="67" name="Freeform 4">
              <a:extLst>
                <a:ext uri="{FF2B5EF4-FFF2-40B4-BE49-F238E27FC236}">
                  <a16:creationId xmlns:a16="http://schemas.microsoft.com/office/drawing/2014/main" id="{B615D252-1BEF-4FC5-8DA3-B325BF2F38ED}"/>
                </a:ext>
              </a:extLst>
            </p:cNvPr>
            <p:cNvSpPr/>
            <p:nvPr/>
          </p:nvSpPr>
          <p:spPr bwMode="auto">
            <a:xfrm>
              <a:off x="3783341" y="3901278"/>
              <a:ext cx="1043784" cy="1043784"/>
            </a:xfrm>
            <a:custGeom>
              <a:avLst/>
              <a:gdLst>
                <a:gd name="connsiteX0" fmla="*/ 1409700 w 2819400"/>
                <a:gd name="connsiteY0" fmla="*/ 952500 h 2819400"/>
                <a:gd name="connsiteX1" fmla="*/ 1866900 w 2819400"/>
                <a:gd name="connsiteY1" fmla="*/ 1409700 h 2819400"/>
                <a:gd name="connsiteX2" fmla="*/ 1409700 w 2819400"/>
                <a:gd name="connsiteY2" fmla="*/ 1866900 h 2819400"/>
                <a:gd name="connsiteX3" fmla="*/ 952500 w 2819400"/>
                <a:gd name="connsiteY3" fmla="*/ 1409700 h 2819400"/>
                <a:gd name="connsiteX4" fmla="*/ 1409700 w 2819400"/>
                <a:gd name="connsiteY4" fmla="*/ 952500 h 2819400"/>
                <a:gd name="connsiteX5" fmla="*/ 1333500 w 2819400"/>
                <a:gd name="connsiteY5" fmla="*/ 419100 h 2819400"/>
                <a:gd name="connsiteX6" fmla="*/ 1333500 w 2819400"/>
                <a:gd name="connsiteY6" fmla="*/ 588645 h 2819400"/>
                <a:gd name="connsiteX7" fmla="*/ 1237641 w 2819400"/>
                <a:gd name="connsiteY7" fmla="*/ 599554 h 2819400"/>
                <a:gd name="connsiteX8" fmla="*/ 1159408 w 2819400"/>
                <a:gd name="connsiteY8" fmla="*/ 625030 h 2819400"/>
                <a:gd name="connsiteX9" fmla="*/ 1092784 w 2819400"/>
                <a:gd name="connsiteY9" fmla="*/ 468074 h 2819400"/>
                <a:gd name="connsiteX10" fmla="*/ 952499 w 2819400"/>
                <a:gd name="connsiteY10" fmla="*/ 527622 h 2819400"/>
                <a:gd name="connsiteX11" fmla="*/ 1017714 w 2819400"/>
                <a:gd name="connsiteY11" fmla="*/ 681258 h 2819400"/>
                <a:gd name="connsiteX12" fmla="*/ 995010 w 2819400"/>
                <a:gd name="connsiteY12" fmla="*/ 692834 h 2819400"/>
                <a:gd name="connsiteX13" fmla="*/ 904432 w 2819400"/>
                <a:gd name="connsiteY13" fmla="*/ 753403 h 2819400"/>
                <a:gd name="connsiteX14" fmla="*/ 870603 w 2819400"/>
                <a:gd name="connsiteY14" fmla="*/ 783170 h 2819400"/>
                <a:gd name="connsiteX15" fmla="*/ 750055 w 2819400"/>
                <a:gd name="connsiteY15" fmla="*/ 666758 h 2819400"/>
                <a:gd name="connsiteX16" fmla="*/ 644189 w 2819400"/>
                <a:gd name="connsiteY16" fmla="*/ 776385 h 2819400"/>
                <a:gd name="connsiteX17" fmla="*/ 764315 w 2819400"/>
                <a:gd name="connsiteY17" fmla="*/ 892389 h 2819400"/>
                <a:gd name="connsiteX18" fmla="*/ 749317 w 2819400"/>
                <a:gd name="connsiteY18" fmla="*/ 909661 h 2819400"/>
                <a:gd name="connsiteX19" fmla="*/ 687550 w 2819400"/>
                <a:gd name="connsiteY19" fmla="*/ 1004175 h 2819400"/>
                <a:gd name="connsiteX20" fmla="*/ 674871 w 2819400"/>
                <a:gd name="connsiteY20" fmla="*/ 1030626 h 2819400"/>
                <a:gd name="connsiteX21" fmla="*/ 519777 w 2819400"/>
                <a:gd name="connsiteY21" fmla="*/ 967963 h 2819400"/>
                <a:gd name="connsiteX22" fmla="*/ 462687 w 2819400"/>
                <a:gd name="connsiteY22" fmla="*/ 1109266 h 2819400"/>
                <a:gd name="connsiteX23" fmla="*/ 616892 w 2819400"/>
                <a:gd name="connsiteY23" fmla="*/ 1171569 h 2819400"/>
                <a:gd name="connsiteX24" fmla="*/ 614115 w 2819400"/>
                <a:gd name="connsiteY24" fmla="*/ 1179584 h 2819400"/>
                <a:gd name="connsiteX25" fmla="*/ 590611 w 2819400"/>
                <a:gd name="connsiteY25" fmla="*/ 1286378 h 2819400"/>
                <a:gd name="connsiteX26" fmla="*/ 586601 w 2819400"/>
                <a:gd name="connsiteY26" fmla="*/ 1333500 h 2819400"/>
                <a:gd name="connsiteX27" fmla="*/ 419100 w 2819400"/>
                <a:gd name="connsiteY27" fmla="*/ 1333500 h 2819400"/>
                <a:gd name="connsiteX28" fmla="*/ 419100 w 2819400"/>
                <a:gd name="connsiteY28" fmla="*/ 1485900 h 2819400"/>
                <a:gd name="connsiteX29" fmla="*/ 585667 w 2819400"/>
                <a:gd name="connsiteY29" fmla="*/ 1485900 h 2819400"/>
                <a:gd name="connsiteX30" fmla="*/ 586271 w 2819400"/>
                <a:gd name="connsiteY30" fmla="*/ 1499335 h 2819400"/>
                <a:gd name="connsiteX31" fmla="*/ 604381 w 2819400"/>
                <a:gd name="connsiteY31" fmla="*/ 1603015 h 2819400"/>
                <a:gd name="connsiteX32" fmla="*/ 623507 w 2819400"/>
                <a:gd name="connsiteY32" fmla="*/ 1660639 h 2819400"/>
                <a:gd name="connsiteX33" fmla="*/ 468074 w 2819400"/>
                <a:gd name="connsiteY33" fmla="*/ 1726616 h 2819400"/>
                <a:gd name="connsiteX34" fmla="*/ 527622 w 2819400"/>
                <a:gd name="connsiteY34" fmla="*/ 1866901 h 2819400"/>
                <a:gd name="connsiteX35" fmla="*/ 683091 w 2819400"/>
                <a:gd name="connsiteY35" fmla="*/ 1800908 h 2819400"/>
                <a:gd name="connsiteX36" fmla="*/ 713905 w 2819400"/>
                <a:gd name="connsiteY36" fmla="*/ 1858905 h 2819400"/>
                <a:gd name="connsiteX37" fmla="*/ 776434 w 2819400"/>
                <a:gd name="connsiteY37" fmla="*/ 1943602 h 2819400"/>
                <a:gd name="connsiteX38" fmla="*/ 782287 w 2819400"/>
                <a:gd name="connsiteY38" fmla="*/ 1949711 h 2819400"/>
                <a:gd name="connsiteX39" fmla="*/ 666758 w 2819400"/>
                <a:gd name="connsiteY39" fmla="*/ 2069345 h 2819400"/>
                <a:gd name="connsiteX40" fmla="*/ 776385 w 2819400"/>
                <a:gd name="connsiteY40" fmla="*/ 2175211 h 2819400"/>
                <a:gd name="connsiteX41" fmla="*/ 892759 w 2819400"/>
                <a:gd name="connsiteY41" fmla="*/ 2054702 h 2819400"/>
                <a:gd name="connsiteX42" fmla="*/ 933621 w 2819400"/>
                <a:gd name="connsiteY42" fmla="*/ 2087532 h 2819400"/>
                <a:gd name="connsiteX43" fmla="*/ 1027223 w 2819400"/>
                <a:gd name="connsiteY43" fmla="*/ 2144281 h 2819400"/>
                <a:gd name="connsiteX44" fmla="*/ 1030176 w 2819400"/>
                <a:gd name="connsiteY44" fmla="*/ 2145640 h 2819400"/>
                <a:gd name="connsiteX45" fmla="*/ 967963 w 2819400"/>
                <a:gd name="connsiteY45" fmla="*/ 2299623 h 2819400"/>
                <a:gd name="connsiteX46" fmla="*/ 1109266 w 2819400"/>
                <a:gd name="connsiteY46" fmla="*/ 2356713 h 2819400"/>
                <a:gd name="connsiteX47" fmla="*/ 1171569 w 2819400"/>
                <a:gd name="connsiteY47" fmla="*/ 2202508 h 2819400"/>
                <a:gd name="connsiteX48" fmla="*/ 1179584 w 2819400"/>
                <a:gd name="connsiteY48" fmla="*/ 2205285 h 2819400"/>
                <a:gd name="connsiteX49" fmla="*/ 1260524 w 2819400"/>
                <a:gd name="connsiteY49" fmla="*/ 2224452 h 2819400"/>
                <a:gd name="connsiteX50" fmla="*/ 1333500 w 2819400"/>
                <a:gd name="connsiteY50" fmla="*/ 2230522 h 2819400"/>
                <a:gd name="connsiteX51" fmla="*/ 1333500 w 2819400"/>
                <a:gd name="connsiteY51" fmla="*/ 2400300 h 2819400"/>
                <a:gd name="connsiteX52" fmla="*/ 1485900 w 2819400"/>
                <a:gd name="connsiteY52" fmla="*/ 2400300 h 2819400"/>
                <a:gd name="connsiteX53" fmla="*/ 1485900 w 2819400"/>
                <a:gd name="connsiteY53" fmla="*/ 2230755 h 2819400"/>
                <a:gd name="connsiteX54" fmla="*/ 1581759 w 2819400"/>
                <a:gd name="connsiteY54" fmla="*/ 2219846 h 2819400"/>
                <a:gd name="connsiteX55" fmla="*/ 1659992 w 2819400"/>
                <a:gd name="connsiteY55" fmla="*/ 2194370 h 2819400"/>
                <a:gd name="connsiteX56" fmla="*/ 1726616 w 2819400"/>
                <a:gd name="connsiteY56" fmla="*/ 2351326 h 2819400"/>
                <a:gd name="connsiteX57" fmla="*/ 1866901 w 2819400"/>
                <a:gd name="connsiteY57" fmla="*/ 2291779 h 2819400"/>
                <a:gd name="connsiteX58" fmla="*/ 1801686 w 2819400"/>
                <a:gd name="connsiteY58" fmla="*/ 2138142 h 2819400"/>
                <a:gd name="connsiteX59" fmla="*/ 1824391 w 2819400"/>
                <a:gd name="connsiteY59" fmla="*/ 2126566 h 2819400"/>
                <a:gd name="connsiteX60" fmla="*/ 1914968 w 2819400"/>
                <a:gd name="connsiteY60" fmla="*/ 2065997 h 2819400"/>
                <a:gd name="connsiteX61" fmla="*/ 1948797 w 2819400"/>
                <a:gd name="connsiteY61" fmla="*/ 2036230 h 2819400"/>
                <a:gd name="connsiteX62" fmla="*/ 2069345 w 2819400"/>
                <a:gd name="connsiteY62" fmla="*/ 2152642 h 2819400"/>
                <a:gd name="connsiteX63" fmla="*/ 2175211 w 2819400"/>
                <a:gd name="connsiteY63" fmla="*/ 2043015 h 2819400"/>
                <a:gd name="connsiteX64" fmla="*/ 2055085 w 2819400"/>
                <a:gd name="connsiteY64" fmla="*/ 1927011 h 2819400"/>
                <a:gd name="connsiteX65" fmla="*/ 2070083 w 2819400"/>
                <a:gd name="connsiteY65" fmla="*/ 1909739 h 2819400"/>
                <a:gd name="connsiteX66" fmla="*/ 2131851 w 2819400"/>
                <a:gd name="connsiteY66" fmla="*/ 1815225 h 2819400"/>
                <a:gd name="connsiteX67" fmla="*/ 2144529 w 2819400"/>
                <a:gd name="connsiteY67" fmla="*/ 1788775 h 2819400"/>
                <a:gd name="connsiteX68" fmla="*/ 2299623 w 2819400"/>
                <a:gd name="connsiteY68" fmla="*/ 1851437 h 2819400"/>
                <a:gd name="connsiteX69" fmla="*/ 2356713 w 2819400"/>
                <a:gd name="connsiteY69" fmla="*/ 1710134 h 2819400"/>
                <a:gd name="connsiteX70" fmla="*/ 2202508 w 2819400"/>
                <a:gd name="connsiteY70" fmla="*/ 1647831 h 2819400"/>
                <a:gd name="connsiteX71" fmla="*/ 2205285 w 2819400"/>
                <a:gd name="connsiteY71" fmla="*/ 1639816 h 2819400"/>
                <a:gd name="connsiteX72" fmla="*/ 2228789 w 2819400"/>
                <a:gd name="connsiteY72" fmla="*/ 1533022 h 2819400"/>
                <a:gd name="connsiteX73" fmla="*/ 2232799 w 2819400"/>
                <a:gd name="connsiteY73" fmla="*/ 1485900 h 2819400"/>
                <a:gd name="connsiteX74" fmla="*/ 2400300 w 2819400"/>
                <a:gd name="connsiteY74" fmla="*/ 1485900 h 2819400"/>
                <a:gd name="connsiteX75" fmla="*/ 2400300 w 2819400"/>
                <a:gd name="connsiteY75" fmla="*/ 1333500 h 2819400"/>
                <a:gd name="connsiteX76" fmla="*/ 2233733 w 2819400"/>
                <a:gd name="connsiteY76" fmla="*/ 1333500 h 2819400"/>
                <a:gd name="connsiteX77" fmla="*/ 2233129 w 2819400"/>
                <a:gd name="connsiteY77" fmla="*/ 1320065 h 2819400"/>
                <a:gd name="connsiteX78" fmla="*/ 2215019 w 2819400"/>
                <a:gd name="connsiteY78" fmla="*/ 1216385 h 2819400"/>
                <a:gd name="connsiteX79" fmla="*/ 2195893 w 2819400"/>
                <a:gd name="connsiteY79" fmla="*/ 1158761 h 2819400"/>
                <a:gd name="connsiteX80" fmla="*/ 2351326 w 2819400"/>
                <a:gd name="connsiteY80" fmla="*/ 1092784 h 2819400"/>
                <a:gd name="connsiteX81" fmla="*/ 2291778 w 2819400"/>
                <a:gd name="connsiteY81" fmla="*/ 952499 h 2819400"/>
                <a:gd name="connsiteX82" fmla="*/ 2136309 w 2819400"/>
                <a:gd name="connsiteY82" fmla="*/ 1018492 h 2819400"/>
                <a:gd name="connsiteX83" fmla="*/ 2105495 w 2819400"/>
                <a:gd name="connsiteY83" fmla="*/ 960495 h 2819400"/>
                <a:gd name="connsiteX84" fmla="*/ 2042966 w 2819400"/>
                <a:gd name="connsiteY84" fmla="*/ 875798 h 2819400"/>
                <a:gd name="connsiteX85" fmla="*/ 2037113 w 2819400"/>
                <a:gd name="connsiteY85" fmla="*/ 869689 h 2819400"/>
                <a:gd name="connsiteX86" fmla="*/ 2152642 w 2819400"/>
                <a:gd name="connsiteY86" fmla="*/ 750055 h 2819400"/>
                <a:gd name="connsiteX87" fmla="*/ 2043015 w 2819400"/>
                <a:gd name="connsiteY87" fmla="*/ 644189 h 2819400"/>
                <a:gd name="connsiteX88" fmla="*/ 1926641 w 2819400"/>
                <a:gd name="connsiteY88" fmla="*/ 764698 h 2819400"/>
                <a:gd name="connsiteX89" fmla="*/ 1885779 w 2819400"/>
                <a:gd name="connsiteY89" fmla="*/ 731868 h 2819400"/>
                <a:gd name="connsiteX90" fmla="*/ 1792177 w 2819400"/>
                <a:gd name="connsiteY90" fmla="*/ 675118 h 2819400"/>
                <a:gd name="connsiteX91" fmla="*/ 1789224 w 2819400"/>
                <a:gd name="connsiteY91" fmla="*/ 673760 h 2819400"/>
                <a:gd name="connsiteX92" fmla="*/ 1851437 w 2819400"/>
                <a:gd name="connsiteY92" fmla="*/ 519777 h 2819400"/>
                <a:gd name="connsiteX93" fmla="*/ 1710134 w 2819400"/>
                <a:gd name="connsiteY93" fmla="*/ 462687 h 2819400"/>
                <a:gd name="connsiteX94" fmla="*/ 1647831 w 2819400"/>
                <a:gd name="connsiteY94" fmla="*/ 616892 h 2819400"/>
                <a:gd name="connsiteX95" fmla="*/ 1639816 w 2819400"/>
                <a:gd name="connsiteY95" fmla="*/ 614115 h 2819400"/>
                <a:gd name="connsiteX96" fmla="*/ 1558876 w 2819400"/>
                <a:gd name="connsiteY96" fmla="*/ 594948 h 2819400"/>
                <a:gd name="connsiteX97" fmla="*/ 1485900 w 2819400"/>
                <a:gd name="connsiteY97" fmla="*/ 588878 h 2819400"/>
                <a:gd name="connsiteX98" fmla="*/ 1485900 w 2819400"/>
                <a:gd name="connsiteY98" fmla="*/ 419100 h 2819400"/>
                <a:gd name="connsiteX99" fmla="*/ 0 w 2819400"/>
                <a:gd name="connsiteY99" fmla="*/ 0 h 2819400"/>
                <a:gd name="connsiteX100" fmla="*/ 2819400 w 2819400"/>
                <a:gd name="connsiteY100" fmla="*/ 0 h 2819400"/>
                <a:gd name="connsiteX101" fmla="*/ 2819400 w 2819400"/>
                <a:gd name="connsiteY101" fmla="*/ 2819400 h 2819400"/>
                <a:gd name="connsiteX102" fmla="*/ 0 w 2819400"/>
                <a:gd name="connsiteY102" fmla="*/ 2819400 h 281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2819400" h="2819400">
                  <a:moveTo>
                    <a:pt x="1409700" y="952500"/>
                  </a:moveTo>
                  <a:cubicBezTo>
                    <a:pt x="1662205" y="952500"/>
                    <a:pt x="1866900" y="1157195"/>
                    <a:pt x="1866900" y="1409700"/>
                  </a:cubicBezTo>
                  <a:cubicBezTo>
                    <a:pt x="1866900" y="1662205"/>
                    <a:pt x="1662205" y="1866900"/>
                    <a:pt x="1409700" y="1866900"/>
                  </a:cubicBezTo>
                  <a:cubicBezTo>
                    <a:pt x="1157195" y="1866900"/>
                    <a:pt x="952500" y="1662205"/>
                    <a:pt x="952500" y="1409700"/>
                  </a:cubicBezTo>
                  <a:cubicBezTo>
                    <a:pt x="952500" y="1157195"/>
                    <a:pt x="1157195" y="952500"/>
                    <a:pt x="1409700" y="952500"/>
                  </a:cubicBezTo>
                  <a:close/>
                  <a:moveTo>
                    <a:pt x="1333500" y="419100"/>
                  </a:moveTo>
                  <a:lnTo>
                    <a:pt x="1333500" y="588645"/>
                  </a:lnTo>
                  <a:lnTo>
                    <a:pt x="1237641" y="599554"/>
                  </a:lnTo>
                  <a:lnTo>
                    <a:pt x="1159408" y="625030"/>
                  </a:lnTo>
                  <a:lnTo>
                    <a:pt x="1092784" y="468074"/>
                  </a:lnTo>
                  <a:lnTo>
                    <a:pt x="952499" y="527622"/>
                  </a:lnTo>
                  <a:lnTo>
                    <a:pt x="1017714" y="681258"/>
                  </a:lnTo>
                  <a:lnTo>
                    <a:pt x="995010" y="692834"/>
                  </a:lnTo>
                  <a:cubicBezTo>
                    <a:pt x="963601" y="710974"/>
                    <a:pt x="933332" y="731197"/>
                    <a:pt x="904432" y="753403"/>
                  </a:cubicBezTo>
                  <a:lnTo>
                    <a:pt x="870603" y="783170"/>
                  </a:lnTo>
                  <a:lnTo>
                    <a:pt x="750055" y="666758"/>
                  </a:lnTo>
                  <a:lnTo>
                    <a:pt x="644189" y="776385"/>
                  </a:lnTo>
                  <a:lnTo>
                    <a:pt x="764315" y="892389"/>
                  </a:lnTo>
                  <a:lnTo>
                    <a:pt x="749317" y="909661"/>
                  </a:lnTo>
                  <a:cubicBezTo>
                    <a:pt x="726820" y="939410"/>
                    <a:pt x="706153" y="970948"/>
                    <a:pt x="687550" y="1004175"/>
                  </a:cubicBezTo>
                  <a:lnTo>
                    <a:pt x="674871" y="1030626"/>
                  </a:lnTo>
                  <a:lnTo>
                    <a:pt x="519777" y="967963"/>
                  </a:lnTo>
                  <a:lnTo>
                    <a:pt x="462687" y="1109266"/>
                  </a:lnTo>
                  <a:lnTo>
                    <a:pt x="616892" y="1171569"/>
                  </a:lnTo>
                  <a:lnTo>
                    <a:pt x="614115" y="1179584"/>
                  </a:lnTo>
                  <a:cubicBezTo>
                    <a:pt x="603822" y="1215010"/>
                    <a:pt x="596017" y="1250677"/>
                    <a:pt x="590611" y="1286378"/>
                  </a:cubicBezTo>
                  <a:lnTo>
                    <a:pt x="586601" y="1333500"/>
                  </a:lnTo>
                  <a:lnTo>
                    <a:pt x="419100" y="1333500"/>
                  </a:lnTo>
                  <a:lnTo>
                    <a:pt x="419100" y="1485900"/>
                  </a:lnTo>
                  <a:lnTo>
                    <a:pt x="585667" y="1485900"/>
                  </a:lnTo>
                  <a:lnTo>
                    <a:pt x="586271" y="1499335"/>
                  </a:lnTo>
                  <a:cubicBezTo>
                    <a:pt x="590113" y="1534344"/>
                    <a:pt x="596179" y="1568973"/>
                    <a:pt x="604381" y="1603015"/>
                  </a:cubicBezTo>
                  <a:lnTo>
                    <a:pt x="623507" y="1660639"/>
                  </a:lnTo>
                  <a:lnTo>
                    <a:pt x="468074" y="1726616"/>
                  </a:lnTo>
                  <a:lnTo>
                    <a:pt x="527622" y="1866901"/>
                  </a:lnTo>
                  <a:lnTo>
                    <a:pt x="683091" y="1800908"/>
                  </a:lnTo>
                  <a:lnTo>
                    <a:pt x="713905" y="1858905"/>
                  </a:lnTo>
                  <a:cubicBezTo>
                    <a:pt x="732875" y="1888345"/>
                    <a:pt x="753748" y="1916647"/>
                    <a:pt x="776434" y="1943602"/>
                  </a:cubicBezTo>
                  <a:lnTo>
                    <a:pt x="782287" y="1949711"/>
                  </a:lnTo>
                  <a:lnTo>
                    <a:pt x="666758" y="2069345"/>
                  </a:lnTo>
                  <a:lnTo>
                    <a:pt x="776385" y="2175211"/>
                  </a:lnTo>
                  <a:lnTo>
                    <a:pt x="892759" y="2054702"/>
                  </a:lnTo>
                  <a:lnTo>
                    <a:pt x="933621" y="2087532"/>
                  </a:lnTo>
                  <a:cubicBezTo>
                    <a:pt x="963213" y="2108277"/>
                    <a:pt x="994443" y="2127263"/>
                    <a:pt x="1027223" y="2144281"/>
                  </a:cubicBezTo>
                  <a:lnTo>
                    <a:pt x="1030176" y="2145640"/>
                  </a:lnTo>
                  <a:lnTo>
                    <a:pt x="967963" y="2299623"/>
                  </a:lnTo>
                  <a:lnTo>
                    <a:pt x="1109266" y="2356713"/>
                  </a:lnTo>
                  <a:lnTo>
                    <a:pt x="1171569" y="2202508"/>
                  </a:lnTo>
                  <a:lnTo>
                    <a:pt x="1179584" y="2205285"/>
                  </a:lnTo>
                  <a:cubicBezTo>
                    <a:pt x="1206456" y="2213093"/>
                    <a:pt x="1233465" y="2219469"/>
                    <a:pt x="1260524" y="2224452"/>
                  </a:cubicBezTo>
                  <a:lnTo>
                    <a:pt x="1333500" y="2230522"/>
                  </a:lnTo>
                  <a:lnTo>
                    <a:pt x="1333500" y="2400300"/>
                  </a:lnTo>
                  <a:lnTo>
                    <a:pt x="1485900" y="2400300"/>
                  </a:lnTo>
                  <a:lnTo>
                    <a:pt x="1485900" y="2230755"/>
                  </a:lnTo>
                  <a:lnTo>
                    <a:pt x="1581759" y="2219846"/>
                  </a:lnTo>
                  <a:lnTo>
                    <a:pt x="1659992" y="2194370"/>
                  </a:lnTo>
                  <a:lnTo>
                    <a:pt x="1726616" y="2351326"/>
                  </a:lnTo>
                  <a:lnTo>
                    <a:pt x="1866901" y="2291779"/>
                  </a:lnTo>
                  <a:lnTo>
                    <a:pt x="1801686" y="2138142"/>
                  </a:lnTo>
                  <a:lnTo>
                    <a:pt x="1824391" y="2126566"/>
                  </a:lnTo>
                  <a:cubicBezTo>
                    <a:pt x="1855799" y="2108425"/>
                    <a:pt x="1886069" y="2088203"/>
                    <a:pt x="1914968" y="2065997"/>
                  </a:cubicBezTo>
                  <a:lnTo>
                    <a:pt x="1948797" y="2036230"/>
                  </a:lnTo>
                  <a:lnTo>
                    <a:pt x="2069345" y="2152642"/>
                  </a:lnTo>
                  <a:lnTo>
                    <a:pt x="2175211" y="2043015"/>
                  </a:lnTo>
                  <a:lnTo>
                    <a:pt x="2055085" y="1927011"/>
                  </a:lnTo>
                  <a:lnTo>
                    <a:pt x="2070083" y="1909739"/>
                  </a:lnTo>
                  <a:cubicBezTo>
                    <a:pt x="2092580" y="1879990"/>
                    <a:pt x="2113247" y="1848452"/>
                    <a:pt x="2131851" y="1815225"/>
                  </a:cubicBezTo>
                  <a:lnTo>
                    <a:pt x="2144529" y="1788775"/>
                  </a:lnTo>
                  <a:lnTo>
                    <a:pt x="2299623" y="1851437"/>
                  </a:lnTo>
                  <a:lnTo>
                    <a:pt x="2356713" y="1710134"/>
                  </a:lnTo>
                  <a:lnTo>
                    <a:pt x="2202508" y="1647831"/>
                  </a:lnTo>
                  <a:lnTo>
                    <a:pt x="2205285" y="1639816"/>
                  </a:lnTo>
                  <a:cubicBezTo>
                    <a:pt x="2215578" y="1604389"/>
                    <a:pt x="2223384" y="1568723"/>
                    <a:pt x="2228789" y="1533022"/>
                  </a:cubicBezTo>
                  <a:lnTo>
                    <a:pt x="2232799" y="1485900"/>
                  </a:lnTo>
                  <a:lnTo>
                    <a:pt x="2400300" y="1485900"/>
                  </a:lnTo>
                  <a:lnTo>
                    <a:pt x="2400300" y="1333500"/>
                  </a:lnTo>
                  <a:lnTo>
                    <a:pt x="2233733" y="1333500"/>
                  </a:lnTo>
                  <a:lnTo>
                    <a:pt x="2233129" y="1320065"/>
                  </a:lnTo>
                  <a:cubicBezTo>
                    <a:pt x="2229287" y="1285056"/>
                    <a:pt x="2223221" y="1250427"/>
                    <a:pt x="2215019" y="1216385"/>
                  </a:cubicBezTo>
                  <a:lnTo>
                    <a:pt x="2195893" y="1158761"/>
                  </a:lnTo>
                  <a:lnTo>
                    <a:pt x="2351326" y="1092784"/>
                  </a:lnTo>
                  <a:lnTo>
                    <a:pt x="2291778" y="952499"/>
                  </a:lnTo>
                  <a:lnTo>
                    <a:pt x="2136309" y="1018492"/>
                  </a:lnTo>
                  <a:lnTo>
                    <a:pt x="2105495" y="960495"/>
                  </a:lnTo>
                  <a:cubicBezTo>
                    <a:pt x="2086525" y="931054"/>
                    <a:pt x="2065652" y="902753"/>
                    <a:pt x="2042966" y="875798"/>
                  </a:cubicBezTo>
                  <a:lnTo>
                    <a:pt x="2037113" y="869689"/>
                  </a:lnTo>
                  <a:lnTo>
                    <a:pt x="2152642" y="750055"/>
                  </a:lnTo>
                  <a:lnTo>
                    <a:pt x="2043015" y="644189"/>
                  </a:lnTo>
                  <a:lnTo>
                    <a:pt x="1926641" y="764698"/>
                  </a:lnTo>
                  <a:lnTo>
                    <a:pt x="1885779" y="731868"/>
                  </a:lnTo>
                  <a:cubicBezTo>
                    <a:pt x="1856188" y="711122"/>
                    <a:pt x="1824957" y="692137"/>
                    <a:pt x="1792177" y="675118"/>
                  </a:cubicBezTo>
                  <a:lnTo>
                    <a:pt x="1789224" y="673760"/>
                  </a:lnTo>
                  <a:lnTo>
                    <a:pt x="1851437" y="519777"/>
                  </a:lnTo>
                  <a:lnTo>
                    <a:pt x="1710134" y="462687"/>
                  </a:lnTo>
                  <a:lnTo>
                    <a:pt x="1647831" y="616892"/>
                  </a:lnTo>
                  <a:lnTo>
                    <a:pt x="1639816" y="614115"/>
                  </a:lnTo>
                  <a:cubicBezTo>
                    <a:pt x="1612945" y="606307"/>
                    <a:pt x="1585935" y="599931"/>
                    <a:pt x="1558876" y="594948"/>
                  </a:cubicBezTo>
                  <a:lnTo>
                    <a:pt x="1485900" y="588878"/>
                  </a:lnTo>
                  <a:lnTo>
                    <a:pt x="1485900" y="419100"/>
                  </a:lnTo>
                  <a:close/>
                  <a:moveTo>
                    <a:pt x="0" y="0"/>
                  </a:moveTo>
                  <a:lnTo>
                    <a:pt x="2819400" y="0"/>
                  </a:lnTo>
                  <a:lnTo>
                    <a:pt x="2819400" y="2819400"/>
                  </a:lnTo>
                  <a:lnTo>
                    <a:pt x="0" y="2819400"/>
                  </a:lnTo>
                  <a:close/>
                </a:path>
              </a:pathLst>
            </a:cu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65891" tIns="65891" rIns="24712" bIns="24712" rtlCol="0" anchor="ctr" anchorCtr="0"/>
            <a:lstStyle/>
            <a:p>
              <a:pPr algn="ctr" defTabSz="671919"/>
              <a:endParaRPr lang="en-US" sz="1766" spc="-74" dirty="0">
                <a:gradFill>
                  <a:gsLst>
                    <a:gs pos="0">
                      <a:srgbClr val="FFFFFF"/>
                    </a:gs>
                    <a:gs pos="100000">
                      <a:srgbClr val="FFFFFF"/>
                    </a:gs>
                  </a:gsLst>
                  <a:lin ang="5400000" scaled="0"/>
                </a:gradFill>
                <a:ea typeface="Segoe UI" pitchFamily="34" charset="0"/>
                <a:cs typeface="Segoe UI" pitchFamily="34" charset="0"/>
              </a:endParaRPr>
            </a:p>
          </p:txBody>
        </p:sp>
        <p:sp>
          <p:nvSpPr>
            <p:cNvPr id="68" name="TextBox 5">
              <a:extLst>
                <a:ext uri="{FF2B5EF4-FFF2-40B4-BE49-F238E27FC236}">
                  <a16:creationId xmlns:a16="http://schemas.microsoft.com/office/drawing/2014/main" id="{E226E17D-D732-48C6-8D25-F825A0B9FC32}"/>
                </a:ext>
              </a:extLst>
            </p:cNvPr>
            <p:cNvSpPr txBox="1"/>
            <p:nvPr/>
          </p:nvSpPr>
          <p:spPr>
            <a:xfrm>
              <a:off x="3682385" y="4960689"/>
              <a:ext cx="1245716" cy="684160"/>
            </a:xfrm>
            <a:prstGeom prst="rect">
              <a:avLst/>
            </a:prstGeom>
            <a:noFill/>
          </p:spPr>
          <p:txBody>
            <a:bodyPr wrap="none" rtlCol="0">
              <a:spAutoFit/>
            </a:bodyPr>
            <a:lstStyle/>
            <a:p>
              <a:pPr algn="ctr" defTabSz="914307"/>
              <a:r>
                <a:rPr lang="en-US" sz="1766" dirty="0">
                  <a:solidFill>
                    <a:srgbClr val="404040"/>
                  </a:solidFill>
                </a:rPr>
                <a:t>Protected </a:t>
              </a:r>
            </a:p>
            <a:p>
              <a:pPr algn="ctr" defTabSz="914307"/>
              <a:r>
                <a:rPr lang="en-US" sz="1766" dirty="0">
                  <a:solidFill>
                    <a:srgbClr val="404040"/>
                  </a:solidFill>
                </a:rPr>
                <a:t>Resource</a:t>
              </a:r>
            </a:p>
          </p:txBody>
        </p:sp>
      </p:grpSp>
      <p:grpSp>
        <p:nvGrpSpPr>
          <p:cNvPr id="69" name="Group 9">
            <a:extLst>
              <a:ext uri="{FF2B5EF4-FFF2-40B4-BE49-F238E27FC236}">
                <a16:creationId xmlns:a16="http://schemas.microsoft.com/office/drawing/2014/main" id="{F08331F8-CC3E-4B86-9362-CB7798FB5362}"/>
              </a:ext>
            </a:extLst>
          </p:cNvPr>
          <p:cNvGrpSpPr/>
          <p:nvPr/>
        </p:nvGrpSpPr>
        <p:grpSpPr>
          <a:xfrm>
            <a:off x="9706620" y="5810541"/>
            <a:ext cx="801645" cy="600418"/>
            <a:chOff x="10071610" y="5425386"/>
            <a:chExt cx="801873" cy="600589"/>
          </a:xfrm>
          <a:solidFill>
            <a:schemeClr val="bg1"/>
          </a:solidFill>
        </p:grpSpPr>
        <p:sp>
          <p:nvSpPr>
            <p:cNvPr id="70" name="Rectangle 10">
              <a:extLst>
                <a:ext uri="{FF2B5EF4-FFF2-40B4-BE49-F238E27FC236}">
                  <a16:creationId xmlns:a16="http://schemas.microsoft.com/office/drawing/2014/main" id="{41DADF59-9D21-433F-987A-0EBC53351BF7}"/>
                </a:ext>
              </a:extLst>
            </p:cNvPr>
            <p:cNvSpPr/>
            <p:nvPr/>
          </p:nvSpPr>
          <p:spPr>
            <a:xfrm>
              <a:off x="10071610" y="5425386"/>
              <a:ext cx="801873" cy="6005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7"/>
              <a:endParaRPr lang="en-US">
                <a:solidFill>
                  <a:srgbClr val="FFFFFF"/>
                </a:solidFill>
              </a:endParaRPr>
            </a:p>
          </p:txBody>
        </p:sp>
        <p:sp>
          <p:nvSpPr>
            <p:cNvPr id="71" name="Smiley Face 11">
              <a:extLst>
                <a:ext uri="{FF2B5EF4-FFF2-40B4-BE49-F238E27FC236}">
                  <a16:creationId xmlns:a16="http://schemas.microsoft.com/office/drawing/2014/main" id="{3D63DC86-C319-4CDD-8CCB-E9FB8271B22D}"/>
                </a:ext>
              </a:extLst>
            </p:cNvPr>
            <p:cNvSpPr/>
            <p:nvPr/>
          </p:nvSpPr>
          <p:spPr>
            <a:xfrm>
              <a:off x="10259100" y="5527007"/>
              <a:ext cx="410561" cy="410561"/>
            </a:xfrm>
            <a:prstGeom prst="smileyFace">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7"/>
              <a:endParaRPr lang="en-US">
                <a:solidFill>
                  <a:srgbClr val="FFFFFF"/>
                </a:solidFill>
              </a:endParaRPr>
            </a:p>
          </p:txBody>
        </p:sp>
      </p:grpSp>
      <p:cxnSp>
        <p:nvCxnSpPr>
          <p:cNvPr id="72" name="Straight Arrow Connector 13">
            <a:extLst>
              <a:ext uri="{FF2B5EF4-FFF2-40B4-BE49-F238E27FC236}">
                <a16:creationId xmlns:a16="http://schemas.microsoft.com/office/drawing/2014/main" id="{C3E377D4-B845-409B-B224-E9A9D76B5FA4}"/>
              </a:ext>
            </a:extLst>
          </p:cNvPr>
          <p:cNvCxnSpPr/>
          <p:nvPr/>
        </p:nvCxnSpPr>
        <p:spPr>
          <a:xfrm flipV="1">
            <a:off x="3079873" y="5510186"/>
            <a:ext cx="4329287" cy="1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19">
            <a:extLst>
              <a:ext uri="{FF2B5EF4-FFF2-40B4-BE49-F238E27FC236}">
                <a16:creationId xmlns:a16="http://schemas.microsoft.com/office/drawing/2014/main" id="{518ED434-D45E-4DC4-960E-8EF5A71E9819}"/>
              </a:ext>
            </a:extLst>
          </p:cNvPr>
          <p:cNvCxnSpPr/>
          <p:nvPr/>
        </p:nvCxnSpPr>
        <p:spPr>
          <a:xfrm flipH="1">
            <a:off x="3083995" y="5735848"/>
            <a:ext cx="427290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4" name="Group 24">
            <a:extLst>
              <a:ext uri="{FF2B5EF4-FFF2-40B4-BE49-F238E27FC236}">
                <a16:creationId xmlns:a16="http://schemas.microsoft.com/office/drawing/2014/main" id="{4D014810-DAA0-4733-AF40-4F342D3C7C27}"/>
              </a:ext>
            </a:extLst>
          </p:cNvPr>
          <p:cNvGrpSpPr/>
          <p:nvPr/>
        </p:nvGrpSpPr>
        <p:grpSpPr>
          <a:xfrm>
            <a:off x="2094366" y="5131537"/>
            <a:ext cx="985508" cy="1346071"/>
            <a:chOff x="2506995" y="5159904"/>
            <a:chExt cx="1005411" cy="1373257"/>
          </a:xfrm>
        </p:grpSpPr>
        <p:grpSp>
          <p:nvGrpSpPr>
            <p:cNvPr id="75" name="Group 25">
              <a:extLst>
                <a:ext uri="{FF2B5EF4-FFF2-40B4-BE49-F238E27FC236}">
                  <a16:creationId xmlns:a16="http://schemas.microsoft.com/office/drawing/2014/main" id="{AA624AD8-7389-4177-81DF-32E9F5C2C0E3}"/>
                </a:ext>
              </a:extLst>
            </p:cNvPr>
            <p:cNvGrpSpPr/>
            <p:nvPr/>
          </p:nvGrpSpPr>
          <p:grpSpPr>
            <a:xfrm>
              <a:off x="2506995" y="5159904"/>
              <a:ext cx="1005411" cy="1005411"/>
              <a:chOff x="5361365" y="1445282"/>
              <a:chExt cx="1458210" cy="1458210"/>
            </a:xfrm>
          </p:grpSpPr>
          <p:sp>
            <p:nvSpPr>
              <p:cNvPr id="77" name="Rectangle 27">
                <a:extLst>
                  <a:ext uri="{FF2B5EF4-FFF2-40B4-BE49-F238E27FC236}">
                    <a16:creationId xmlns:a16="http://schemas.microsoft.com/office/drawing/2014/main" id="{B295C341-BF8A-44B1-B0D2-BCF0080EF549}"/>
                  </a:ext>
                </a:extLst>
              </p:cNvPr>
              <p:cNvSpPr/>
              <p:nvPr/>
            </p:nvSpPr>
            <p:spPr bwMode="auto">
              <a:xfrm>
                <a:off x="5361365" y="1445282"/>
                <a:ext cx="1458210" cy="145821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89630" rtlCol="0" anchor="b" anchorCtr="0"/>
              <a:lstStyle/>
              <a:p>
                <a:pPr algn="ctr" defTabSz="913978"/>
                <a:endParaRPr lang="en-US" sz="1567" spc="-100" dirty="0">
                  <a:gradFill>
                    <a:gsLst>
                      <a:gs pos="0">
                        <a:srgbClr val="FFFFFF"/>
                      </a:gs>
                      <a:gs pos="100000">
                        <a:srgbClr val="FFFFFF"/>
                      </a:gs>
                    </a:gsLst>
                    <a:lin ang="5400000" scaled="0"/>
                  </a:gradFill>
                  <a:ea typeface="Segoe UI" pitchFamily="34" charset="0"/>
                  <a:cs typeface="Segoe UI" pitchFamily="34" charset="0"/>
                </a:endParaRPr>
              </a:p>
            </p:txBody>
          </p:sp>
          <p:sp>
            <p:nvSpPr>
              <p:cNvPr id="78" name="Rounded Rectangular Callout 28">
                <a:extLst>
                  <a:ext uri="{FF2B5EF4-FFF2-40B4-BE49-F238E27FC236}">
                    <a16:creationId xmlns:a16="http://schemas.microsoft.com/office/drawing/2014/main" id="{C7B83649-F5DA-4E33-8085-57367E8C7AED}"/>
                  </a:ext>
                </a:extLst>
              </p:cNvPr>
              <p:cNvSpPr/>
              <p:nvPr/>
            </p:nvSpPr>
            <p:spPr bwMode="auto">
              <a:xfrm>
                <a:off x="5633270" y="1817814"/>
                <a:ext cx="914400" cy="612648"/>
              </a:xfrm>
              <a:prstGeom prst="wedgeRoundRectCallout">
                <a:avLst>
                  <a:gd name="adj1" fmla="val -39947"/>
                  <a:gd name="adj2" fmla="val 79616"/>
                  <a:gd name="adj3" fmla="val 16667"/>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algn="ctr" defTabSz="913978"/>
                <a:endParaRPr lang="en-US" sz="1567"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76" name="TextBox 26">
              <a:extLst>
                <a:ext uri="{FF2B5EF4-FFF2-40B4-BE49-F238E27FC236}">
                  <a16:creationId xmlns:a16="http://schemas.microsoft.com/office/drawing/2014/main" id="{9149E37F-CB30-46E1-AED3-C5D4265397FA}"/>
                </a:ext>
              </a:extLst>
            </p:cNvPr>
            <p:cNvSpPr txBox="1"/>
            <p:nvPr/>
          </p:nvSpPr>
          <p:spPr>
            <a:xfrm>
              <a:off x="2635527" y="6161734"/>
              <a:ext cx="749330" cy="371427"/>
            </a:xfrm>
            <a:prstGeom prst="rect">
              <a:avLst/>
            </a:prstGeom>
            <a:noFill/>
          </p:spPr>
          <p:txBody>
            <a:bodyPr wrap="none" rtlCol="0">
              <a:spAutoFit/>
            </a:bodyPr>
            <a:lstStyle/>
            <a:p>
              <a:pPr algn="ctr" defTabSz="914307"/>
              <a:r>
                <a:rPr lang="en-US" sz="1766" dirty="0">
                  <a:solidFill>
                    <a:srgbClr val="404040"/>
                  </a:solidFill>
                </a:rPr>
                <a:t>Client</a:t>
              </a:r>
            </a:p>
          </p:txBody>
        </p:sp>
      </p:grpSp>
      <p:sp>
        <p:nvSpPr>
          <p:cNvPr id="79" name="Rectangle 38">
            <a:extLst>
              <a:ext uri="{FF2B5EF4-FFF2-40B4-BE49-F238E27FC236}">
                <a16:creationId xmlns:a16="http://schemas.microsoft.com/office/drawing/2014/main" id="{A6FAA97F-2D0F-48BF-9A79-9CD7485C537D}"/>
              </a:ext>
            </a:extLst>
          </p:cNvPr>
          <p:cNvSpPr/>
          <p:nvPr/>
        </p:nvSpPr>
        <p:spPr bwMode="auto">
          <a:xfrm>
            <a:off x="7410741" y="4579822"/>
            <a:ext cx="971609" cy="2127016"/>
          </a:xfrm>
          <a:prstGeom prst="rect">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ctr" anchorCtr="0"/>
          <a:lstStyle/>
          <a:p>
            <a:pPr algn="ctr" defTabSz="913978"/>
            <a:r>
              <a:rPr lang="en-US" sz="1766" spc="-100" dirty="0">
                <a:gradFill>
                  <a:gsLst>
                    <a:gs pos="0">
                      <a:srgbClr val="FFFFFF"/>
                    </a:gs>
                    <a:gs pos="100000">
                      <a:srgbClr val="FFFFFF"/>
                    </a:gs>
                  </a:gsLst>
                  <a:lin ang="5400000" scaled="0"/>
                </a:gradFill>
                <a:ea typeface="Segoe UI" pitchFamily="34" charset="0"/>
                <a:cs typeface="Segoe UI" pitchFamily="34" charset="0"/>
              </a:rPr>
              <a:t>Bearer Tokens</a:t>
            </a:r>
          </a:p>
        </p:txBody>
      </p:sp>
      <p:grpSp>
        <p:nvGrpSpPr>
          <p:cNvPr id="80" name="Group 42">
            <a:extLst>
              <a:ext uri="{FF2B5EF4-FFF2-40B4-BE49-F238E27FC236}">
                <a16:creationId xmlns:a16="http://schemas.microsoft.com/office/drawing/2014/main" id="{CB00AF67-978B-4B24-A692-61B655ECC9B2}"/>
              </a:ext>
            </a:extLst>
          </p:cNvPr>
          <p:cNvGrpSpPr/>
          <p:nvPr/>
        </p:nvGrpSpPr>
        <p:grpSpPr>
          <a:xfrm>
            <a:off x="9714400" y="5810541"/>
            <a:ext cx="801645" cy="600418"/>
            <a:chOff x="10071610" y="5425386"/>
            <a:chExt cx="801873" cy="600589"/>
          </a:xfrm>
          <a:solidFill>
            <a:schemeClr val="bg1"/>
          </a:solidFill>
        </p:grpSpPr>
        <p:sp>
          <p:nvSpPr>
            <p:cNvPr id="81" name="Rectangle 43">
              <a:extLst>
                <a:ext uri="{FF2B5EF4-FFF2-40B4-BE49-F238E27FC236}">
                  <a16:creationId xmlns:a16="http://schemas.microsoft.com/office/drawing/2014/main" id="{395AECB8-1208-456B-A420-5B543B0ED92F}"/>
                </a:ext>
              </a:extLst>
            </p:cNvPr>
            <p:cNvSpPr/>
            <p:nvPr/>
          </p:nvSpPr>
          <p:spPr>
            <a:xfrm>
              <a:off x="10071610" y="5425386"/>
              <a:ext cx="801873" cy="60058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7"/>
              <a:endParaRPr lang="en-US">
                <a:solidFill>
                  <a:srgbClr val="FFFFFF"/>
                </a:solidFill>
              </a:endParaRPr>
            </a:p>
          </p:txBody>
        </p:sp>
        <p:sp>
          <p:nvSpPr>
            <p:cNvPr id="82" name="Smiley Face 44">
              <a:extLst>
                <a:ext uri="{FF2B5EF4-FFF2-40B4-BE49-F238E27FC236}">
                  <a16:creationId xmlns:a16="http://schemas.microsoft.com/office/drawing/2014/main" id="{08ED0B2B-E300-4A5B-BAC2-A30089A4F36E}"/>
                </a:ext>
              </a:extLst>
            </p:cNvPr>
            <p:cNvSpPr/>
            <p:nvPr/>
          </p:nvSpPr>
          <p:spPr>
            <a:xfrm>
              <a:off x="10259100" y="5527007"/>
              <a:ext cx="410561" cy="410561"/>
            </a:xfrm>
            <a:prstGeom prst="smileyFace">
              <a:avLst/>
            </a:prstGeom>
            <a:solidFill>
              <a:schemeClr val="accent3"/>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07"/>
              <a:endParaRPr lang="en-US">
                <a:solidFill>
                  <a:srgbClr val="FFFFFF"/>
                </a:solidFill>
              </a:endParaRPr>
            </a:p>
          </p:txBody>
        </p:sp>
      </p:grpSp>
      <p:grpSp>
        <p:nvGrpSpPr>
          <p:cNvPr id="83" name="Group 57">
            <a:extLst>
              <a:ext uri="{FF2B5EF4-FFF2-40B4-BE49-F238E27FC236}">
                <a16:creationId xmlns:a16="http://schemas.microsoft.com/office/drawing/2014/main" id="{92453775-FE48-434B-8A0D-626BB9E3030B}"/>
              </a:ext>
            </a:extLst>
          </p:cNvPr>
          <p:cNvGrpSpPr/>
          <p:nvPr/>
        </p:nvGrpSpPr>
        <p:grpSpPr>
          <a:xfrm>
            <a:off x="3188500" y="5016209"/>
            <a:ext cx="678748" cy="417146"/>
            <a:chOff x="648981" y="3927836"/>
            <a:chExt cx="692456" cy="425571"/>
          </a:xfrm>
          <a:solidFill>
            <a:schemeClr val="accent6"/>
          </a:solidFill>
        </p:grpSpPr>
        <p:sp>
          <p:nvSpPr>
            <p:cNvPr id="84" name="Right Triangle 54">
              <a:extLst>
                <a:ext uri="{FF2B5EF4-FFF2-40B4-BE49-F238E27FC236}">
                  <a16:creationId xmlns:a16="http://schemas.microsoft.com/office/drawing/2014/main" id="{3583A59B-214C-4954-97B0-D0D2C2291962}"/>
                </a:ext>
              </a:extLst>
            </p:cNvPr>
            <p:cNvSpPr/>
            <p:nvPr/>
          </p:nvSpPr>
          <p:spPr bwMode="auto">
            <a:xfrm>
              <a:off x="648981" y="3954463"/>
              <a:ext cx="692456" cy="398944"/>
            </a:xfrm>
            <a:prstGeom prst="r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algn="ctr" defTabSz="913978"/>
              <a:endParaRPr lang="en-US" sz="1567" spc="-100" dirty="0">
                <a:gradFill>
                  <a:gsLst>
                    <a:gs pos="0">
                      <a:srgbClr val="FFFFFF"/>
                    </a:gs>
                    <a:gs pos="100000">
                      <a:srgbClr val="FFFFFF"/>
                    </a:gs>
                  </a:gsLst>
                  <a:lin ang="5400000" scaled="0"/>
                </a:gradFill>
                <a:ea typeface="Segoe UI" pitchFamily="34" charset="0"/>
                <a:cs typeface="Segoe UI" pitchFamily="34" charset="0"/>
              </a:endParaRPr>
            </a:p>
          </p:txBody>
        </p:sp>
        <p:sp>
          <p:nvSpPr>
            <p:cNvPr id="85" name="Right Triangle 55">
              <a:extLst>
                <a:ext uri="{FF2B5EF4-FFF2-40B4-BE49-F238E27FC236}">
                  <a16:creationId xmlns:a16="http://schemas.microsoft.com/office/drawing/2014/main" id="{4C938903-DA7B-43D0-B01C-0FDA5366EF67}"/>
                </a:ext>
              </a:extLst>
            </p:cNvPr>
            <p:cNvSpPr/>
            <p:nvPr/>
          </p:nvSpPr>
          <p:spPr bwMode="auto">
            <a:xfrm flipH="1">
              <a:off x="655637" y="3954462"/>
              <a:ext cx="685800" cy="398944"/>
            </a:xfrm>
            <a:prstGeom prst="r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algn="ctr" defTabSz="913978"/>
              <a:endParaRPr lang="en-US" sz="1567" spc="-100" dirty="0">
                <a:gradFill>
                  <a:gsLst>
                    <a:gs pos="0">
                      <a:srgbClr val="FFFFFF"/>
                    </a:gs>
                    <a:gs pos="100000">
                      <a:srgbClr val="FFFFFF"/>
                    </a:gs>
                  </a:gsLst>
                  <a:lin ang="5400000" scaled="0"/>
                </a:gradFill>
                <a:ea typeface="Segoe UI" pitchFamily="34" charset="0"/>
                <a:cs typeface="Segoe UI" pitchFamily="34" charset="0"/>
              </a:endParaRPr>
            </a:p>
          </p:txBody>
        </p:sp>
        <p:sp>
          <p:nvSpPr>
            <p:cNvPr id="86" name="Isosceles Triangle 56">
              <a:extLst>
                <a:ext uri="{FF2B5EF4-FFF2-40B4-BE49-F238E27FC236}">
                  <a16:creationId xmlns:a16="http://schemas.microsoft.com/office/drawing/2014/main" id="{75211932-C2D7-4BAA-936F-37DC4669BA56}"/>
                </a:ext>
              </a:extLst>
            </p:cNvPr>
            <p:cNvSpPr/>
            <p:nvPr/>
          </p:nvSpPr>
          <p:spPr bwMode="auto">
            <a:xfrm flipV="1">
              <a:off x="728509" y="3927836"/>
              <a:ext cx="533400" cy="143799"/>
            </a:xfrm>
            <a:prstGeom prst="triangle">
              <a:avLst/>
            </a:prstGeom>
            <a:grp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algn="ctr" defTabSz="913978"/>
              <a:endParaRPr lang="en-US" sz="1567"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87" name="TextBox 47">
            <a:extLst>
              <a:ext uri="{FF2B5EF4-FFF2-40B4-BE49-F238E27FC236}">
                <a16:creationId xmlns:a16="http://schemas.microsoft.com/office/drawing/2014/main" id="{E59202B0-968F-4982-B4B8-B9A5534B8A5F}"/>
              </a:ext>
            </a:extLst>
          </p:cNvPr>
          <p:cNvSpPr txBox="1"/>
          <p:nvPr/>
        </p:nvSpPr>
        <p:spPr>
          <a:xfrm>
            <a:off x="8121022" y="4801252"/>
            <a:ext cx="476412" cy="755913"/>
          </a:xfrm>
          <a:prstGeom prst="rect">
            <a:avLst/>
          </a:prstGeom>
          <a:noFill/>
        </p:spPr>
        <p:txBody>
          <a:bodyPr wrap="none" rtlCol="0">
            <a:spAutoFit/>
          </a:bodyPr>
          <a:lstStyle/>
          <a:p>
            <a:pPr defTabSz="914307"/>
            <a:r>
              <a:rPr lang="en-US" sz="4312" b="1" dirty="0">
                <a:ln w="12700" cmpd="sng">
                  <a:solidFill>
                    <a:srgbClr val="B4009E"/>
                  </a:solidFill>
                  <a:prstDash val="solid"/>
                </a:ln>
                <a:solidFill>
                  <a:srgbClr val="FF0000"/>
                </a:solidFill>
              </a:rPr>
              <a:t>×</a:t>
            </a:r>
          </a:p>
        </p:txBody>
      </p:sp>
      <p:grpSp>
        <p:nvGrpSpPr>
          <p:cNvPr id="88" name="Group 63">
            <a:extLst>
              <a:ext uri="{FF2B5EF4-FFF2-40B4-BE49-F238E27FC236}">
                <a16:creationId xmlns:a16="http://schemas.microsoft.com/office/drawing/2014/main" id="{CF3CB521-5812-43ED-A6F9-9640DBD66492}"/>
              </a:ext>
            </a:extLst>
          </p:cNvPr>
          <p:cNvGrpSpPr/>
          <p:nvPr/>
        </p:nvGrpSpPr>
        <p:grpSpPr>
          <a:xfrm>
            <a:off x="3188500" y="5019936"/>
            <a:ext cx="678748" cy="417146"/>
            <a:chOff x="3627437" y="3909891"/>
            <a:chExt cx="692456" cy="425571"/>
          </a:xfrm>
        </p:grpSpPr>
        <p:grpSp>
          <p:nvGrpSpPr>
            <p:cNvPr id="89" name="Group 58">
              <a:extLst>
                <a:ext uri="{FF2B5EF4-FFF2-40B4-BE49-F238E27FC236}">
                  <a16:creationId xmlns:a16="http://schemas.microsoft.com/office/drawing/2014/main" id="{00BFFF34-56FB-4FE7-919C-227EDCE51783}"/>
                </a:ext>
              </a:extLst>
            </p:cNvPr>
            <p:cNvGrpSpPr/>
            <p:nvPr/>
          </p:nvGrpSpPr>
          <p:grpSpPr>
            <a:xfrm>
              <a:off x="3627437" y="3909891"/>
              <a:ext cx="692456" cy="425571"/>
              <a:chOff x="648981" y="3927836"/>
              <a:chExt cx="692456" cy="425571"/>
            </a:xfrm>
          </p:grpSpPr>
          <p:sp>
            <p:nvSpPr>
              <p:cNvPr id="91" name="Right Triangle 59">
                <a:extLst>
                  <a:ext uri="{FF2B5EF4-FFF2-40B4-BE49-F238E27FC236}">
                    <a16:creationId xmlns:a16="http://schemas.microsoft.com/office/drawing/2014/main" id="{6D3F19D8-7B4B-4C3D-8A2D-63437C143C90}"/>
                  </a:ext>
                </a:extLst>
              </p:cNvPr>
              <p:cNvSpPr/>
              <p:nvPr/>
            </p:nvSpPr>
            <p:spPr bwMode="auto">
              <a:xfrm>
                <a:off x="648981" y="3954463"/>
                <a:ext cx="692456" cy="398944"/>
              </a:xfrm>
              <a:prstGeom prst="r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algn="ctr" defTabSz="913978"/>
                <a:endParaRPr lang="en-US" sz="1567" spc="-100" dirty="0">
                  <a:gradFill>
                    <a:gsLst>
                      <a:gs pos="0">
                        <a:srgbClr val="FFFFFF"/>
                      </a:gs>
                      <a:gs pos="100000">
                        <a:srgbClr val="FFFFFF"/>
                      </a:gs>
                    </a:gsLst>
                    <a:lin ang="5400000" scaled="0"/>
                  </a:gradFill>
                  <a:ea typeface="Segoe UI" pitchFamily="34" charset="0"/>
                  <a:cs typeface="Segoe UI" pitchFamily="34" charset="0"/>
                </a:endParaRPr>
              </a:p>
            </p:txBody>
          </p:sp>
          <p:sp>
            <p:nvSpPr>
              <p:cNvPr id="92" name="Right Triangle 60">
                <a:extLst>
                  <a:ext uri="{FF2B5EF4-FFF2-40B4-BE49-F238E27FC236}">
                    <a16:creationId xmlns:a16="http://schemas.microsoft.com/office/drawing/2014/main" id="{AA04EA72-207C-4E2A-A734-F3E2E1087201}"/>
                  </a:ext>
                </a:extLst>
              </p:cNvPr>
              <p:cNvSpPr/>
              <p:nvPr/>
            </p:nvSpPr>
            <p:spPr bwMode="auto">
              <a:xfrm flipH="1">
                <a:off x="655637" y="3954462"/>
                <a:ext cx="685800" cy="398944"/>
              </a:xfrm>
              <a:prstGeom prst="r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algn="ctr" defTabSz="913978"/>
                <a:endParaRPr lang="en-US" sz="1567" spc="-100" dirty="0">
                  <a:gradFill>
                    <a:gsLst>
                      <a:gs pos="0">
                        <a:srgbClr val="FFFFFF"/>
                      </a:gs>
                      <a:gs pos="100000">
                        <a:srgbClr val="FFFFFF"/>
                      </a:gs>
                    </a:gsLst>
                    <a:lin ang="5400000" scaled="0"/>
                  </a:gradFill>
                  <a:ea typeface="Segoe UI" pitchFamily="34" charset="0"/>
                  <a:cs typeface="Segoe UI" pitchFamily="34" charset="0"/>
                </a:endParaRPr>
              </a:p>
            </p:txBody>
          </p:sp>
          <p:sp>
            <p:nvSpPr>
              <p:cNvPr id="93" name="Isosceles Triangle 61">
                <a:extLst>
                  <a:ext uri="{FF2B5EF4-FFF2-40B4-BE49-F238E27FC236}">
                    <a16:creationId xmlns:a16="http://schemas.microsoft.com/office/drawing/2014/main" id="{B7348E1C-8C9E-47C8-97A5-A88D7CA80D22}"/>
                  </a:ext>
                </a:extLst>
              </p:cNvPr>
              <p:cNvSpPr/>
              <p:nvPr/>
            </p:nvSpPr>
            <p:spPr bwMode="auto">
              <a:xfrm flipV="1">
                <a:off x="728509" y="3927836"/>
                <a:ext cx="533400" cy="143799"/>
              </a:xfrm>
              <a:prstGeom prst="triangle">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algn="ctr" defTabSz="913978"/>
                <a:endParaRPr lang="en-US" sz="1567"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0" name="Regular Pentagon 62">
              <a:extLst>
                <a:ext uri="{FF2B5EF4-FFF2-40B4-BE49-F238E27FC236}">
                  <a16:creationId xmlns:a16="http://schemas.microsoft.com/office/drawing/2014/main" id="{0A213EC9-5DB7-410F-8802-E971996C3619}"/>
                </a:ext>
              </a:extLst>
            </p:cNvPr>
            <p:cNvSpPr/>
            <p:nvPr/>
          </p:nvSpPr>
          <p:spPr bwMode="auto">
            <a:xfrm>
              <a:off x="3984851" y="3993649"/>
              <a:ext cx="299563" cy="285298"/>
            </a:xfrm>
            <a:prstGeom prst="pentagon">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89630" tIns="89630" rIns="33615" bIns="33615" rtlCol="0" anchor="t" anchorCtr="0"/>
            <a:lstStyle/>
            <a:p>
              <a:pPr algn="ctr" defTabSz="913978"/>
              <a:endParaRPr lang="en-US" sz="1567" spc="-100" dirty="0">
                <a:gradFill>
                  <a:gsLst>
                    <a:gs pos="0">
                      <a:srgbClr val="FFFFFF"/>
                    </a:gs>
                    <a:gs pos="100000">
                      <a:srgbClr val="FFFFFF"/>
                    </a:gs>
                  </a:gsLst>
                  <a:lin ang="5400000" scaled="0"/>
                </a:gradFill>
                <a:ea typeface="Segoe UI" pitchFamily="34" charset="0"/>
                <a:cs typeface="Segoe UI" pitchFamily="34" charset="0"/>
              </a:endParaRPr>
            </a:p>
          </p:txBody>
        </p:sp>
      </p:grpSp>
      <p:sp>
        <p:nvSpPr>
          <p:cNvPr id="94" name="TextBox 46">
            <a:extLst>
              <a:ext uri="{FF2B5EF4-FFF2-40B4-BE49-F238E27FC236}">
                <a16:creationId xmlns:a16="http://schemas.microsoft.com/office/drawing/2014/main" id="{50B77D02-1478-43DC-884A-158238AC9B33}"/>
              </a:ext>
            </a:extLst>
          </p:cNvPr>
          <p:cNvSpPr txBox="1"/>
          <p:nvPr/>
        </p:nvSpPr>
        <p:spPr>
          <a:xfrm>
            <a:off x="8188858" y="4861588"/>
            <a:ext cx="575480" cy="693845"/>
          </a:xfrm>
          <a:prstGeom prst="rect">
            <a:avLst/>
          </a:prstGeom>
          <a:noFill/>
        </p:spPr>
        <p:txBody>
          <a:bodyPr wrap="none" rtlCol="0">
            <a:spAutoFit/>
          </a:bodyPr>
          <a:lstStyle/>
          <a:p>
            <a:pPr defTabSz="914307"/>
            <a:r>
              <a:rPr lang="en-US" sz="3920" b="1" dirty="0">
                <a:ln w="22225">
                  <a:solidFill>
                    <a:srgbClr val="258244"/>
                  </a:solidFill>
                  <a:prstDash val="solid"/>
                </a:ln>
                <a:solidFill>
                  <a:srgbClr val="258244">
                    <a:lumMod val="40000"/>
                    <a:lumOff val="60000"/>
                  </a:srgbClr>
                </a:solidFill>
                <a:sym typeface="Wingdings" panose="05000000000000000000" pitchFamily="2" charset="2"/>
              </a:rPr>
              <a:t></a:t>
            </a:r>
            <a:endParaRPr lang="en-US" sz="3920" b="1" dirty="0">
              <a:ln w="22225">
                <a:solidFill>
                  <a:srgbClr val="258244"/>
                </a:solidFill>
                <a:prstDash val="solid"/>
              </a:ln>
              <a:solidFill>
                <a:srgbClr val="258244">
                  <a:lumMod val="40000"/>
                  <a:lumOff val="60000"/>
                </a:srgbClr>
              </a:solidFill>
            </a:endParaRPr>
          </a:p>
        </p:txBody>
      </p:sp>
      <p:sp>
        <p:nvSpPr>
          <p:cNvPr id="95" name="TextBox 7">
            <a:extLst>
              <a:ext uri="{FF2B5EF4-FFF2-40B4-BE49-F238E27FC236}">
                <a16:creationId xmlns:a16="http://schemas.microsoft.com/office/drawing/2014/main" id="{FE82D619-26BF-4C24-BDF2-495E3486D345}"/>
              </a:ext>
            </a:extLst>
          </p:cNvPr>
          <p:cNvSpPr txBox="1"/>
          <p:nvPr/>
        </p:nvSpPr>
        <p:spPr>
          <a:xfrm>
            <a:off x="2686756" y="4376162"/>
            <a:ext cx="4867403" cy="689337"/>
          </a:xfrm>
          <a:prstGeom prst="rect">
            <a:avLst/>
          </a:prstGeom>
          <a:noFill/>
        </p:spPr>
        <p:txBody>
          <a:bodyPr wrap="none" lIns="243805" tIns="195044" rIns="243805" bIns="195044" rtlCol="0">
            <a:spAutoFit/>
          </a:bodyPr>
          <a:lstStyle/>
          <a:p>
            <a:pPr>
              <a:lnSpc>
                <a:spcPct val="90000"/>
              </a:lnSpc>
              <a:spcAft>
                <a:spcPts val="800"/>
              </a:spcAft>
            </a:pPr>
            <a:r>
              <a:rPr lang="en-US" sz="2133" dirty="0">
                <a:gradFill>
                  <a:gsLst>
                    <a:gs pos="2917">
                      <a:srgbClr val="404040"/>
                    </a:gs>
                    <a:gs pos="30000">
                      <a:srgbClr val="404040"/>
                    </a:gs>
                  </a:gsLst>
                  <a:lin ang="5400000" scaled="0"/>
                </a:gradFill>
                <a:latin typeface="Consolas" panose="020B0609020204030204" pitchFamily="49" charset="0"/>
                <a:cs typeface="Consolas" panose="020B0609020204030204" pitchFamily="49" charset="0"/>
              </a:rPr>
              <a:t>Authorization: Bearer &lt;token&gt;</a:t>
            </a:r>
          </a:p>
        </p:txBody>
      </p:sp>
    </p:spTree>
    <p:extLst>
      <p:ext uri="{BB962C8B-B14F-4D97-AF65-F5344CB8AC3E}">
        <p14:creationId xmlns:p14="http://schemas.microsoft.com/office/powerpoint/2010/main" val="189792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42" presetClass="path" presetSubtype="0" accel="50000" decel="50000" fill="hold" nodeType="withEffect">
                                  <p:stCondLst>
                                    <p:cond delay="0"/>
                                  </p:stCondLst>
                                  <p:childTnLst>
                                    <p:animMotion origin="layout" path="M -2.91667E-6 4.44444E-6 L 0.38242 0.00092 " pathEditMode="relative" rAng="0" ptsTypes="AA">
                                      <p:cBhvr>
                                        <p:cTn id="8" dur="2000" fill="hold"/>
                                        <p:tgtEl>
                                          <p:spTgt spid="83"/>
                                        </p:tgtEl>
                                        <p:attrNameLst>
                                          <p:attrName>ppt_x</p:attrName>
                                          <p:attrName>ppt_y</p:attrName>
                                        </p:attrNameLst>
                                      </p:cBhvr>
                                      <p:rCtr x="19115" y="46"/>
                                    </p:animMotion>
                                  </p:childTnLst>
                                </p:cTn>
                              </p:par>
                            </p:childTnLst>
                          </p:cTn>
                        </p:par>
                        <p:par>
                          <p:cTn id="9" fill="hold">
                            <p:stCondLst>
                              <p:cond delay="2000"/>
                            </p:stCondLst>
                            <p:childTnLst>
                              <p:par>
                                <p:cTn id="10" presetID="1" presetClass="entr" presetSubtype="0" fill="hold" grpId="0" nodeType="afterEffect">
                                  <p:stCondLst>
                                    <p:cond delay="0"/>
                                  </p:stCondLst>
                                  <p:childTnLst>
                                    <p:set>
                                      <p:cBhvr>
                                        <p:cTn id="11" dur="1" fill="hold">
                                          <p:stCondLst>
                                            <p:cond delay="0"/>
                                          </p:stCondLst>
                                        </p:cTn>
                                        <p:tgtEl>
                                          <p:spTgt spid="87"/>
                                        </p:tgtEl>
                                        <p:attrNameLst>
                                          <p:attrName>style.visibility</p:attrName>
                                        </p:attrNameLst>
                                      </p:cBhvr>
                                      <p:to>
                                        <p:strVal val="visible"/>
                                      </p:to>
                                    </p:set>
                                  </p:childTnLst>
                                </p:cTn>
                              </p:par>
                            </p:childTnLst>
                          </p:cTn>
                        </p:par>
                        <p:par>
                          <p:cTn id="12" fill="hold">
                            <p:stCondLst>
                              <p:cond delay="2000"/>
                            </p:stCondLst>
                            <p:childTnLst>
                              <p:par>
                                <p:cTn id="13" presetID="1" presetClass="exit" presetSubtype="0" fill="hold" grpId="1" nodeType="afterEffect">
                                  <p:stCondLst>
                                    <p:cond delay="3000"/>
                                  </p:stCondLst>
                                  <p:childTnLst>
                                    <p:set>
                                      <p:cBhvr>
                                        <p:cTn id="14" dur="1" fill="hold">
                                          <p:stCondLst>
                                            <p:cond delay="0"/>
                                          </p:stCondLst>
                                        </p:cTn>
                                        <p:tgtEl>
                                          <p:spTgt spid="87"/>
                                        </p:tgtEl>
                                        <p:attrNameLst>
                                          <p:attrName>style.visibility</p:attrName>
                                        </p:attrNameLst>
                                      </p:cBhvr>
                                      <p:to>
                                        <p:strVal val="hidden"/>
                                      </p:to>
                                    </p:set>
                                  </p:childTnLst>
                                </p:cTn>
                              </p:par>
                            </p:childTnLst>
                          </p:cTn>
                        </p:par>
                        <p:par>
                          <p:cTn id="15" fill="hold">
                            <p:stCondLst>
                              <p:cond delay="5000"/>
                            </p:stCondLst>
                            <p:childTnLst>
                              <p:par>
                                <p:cTn id="16" presetID="1" presetClass="exit" presetSubtype="0" fill="hold" nodeType="afterEffect">
                                  <p:stCondLst>
                                    <p:cond delay="0"/>
                                  </p:stCondLst>
                                  <p:childTnLst>
                                    <p:set>
                                      <p:cBhvr>
                                        <p:cTn id="17" dur="1" fill="hold">
                                          <p:stCondLst>
                                            <p:cond delay="0"/>
                                          </p:stCondLst>
                                        </p:cTn>
                                        <p:tgtEl>
                                          <p:spTgt spid="83"/>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8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5"/>
                                        </p:tgtEl>
                                        <p:attrNameLst>
                                          <p:attrName>style.visibility</p:attrName>
                                        </p:attrNameLst>
                                      </p:cBhvr>
                                      <p:to>
                                        <p:strVal val="visible"/>
                                      </p:to>
                                    </p:set>
                                  </p:childTnLst>
                                </p:cTn>
                              </p:par>
                            </p:childTnLst>
                          </p:cTn>
                        </p:par>
                        <p:par>
                          <p:cTn id="22" fill="hold">
                            <p:stCondLst>
                              <p:cond delay="5000"/>
                            </p:stCondLst>
                            <p:childTnLst>
                              <p:par>
                                <p:cTn id="23" presetID="42" presetClass="path" presetSubtype="0" accel="50000" decel="50000" fill="hold" nodeType="afterEffect">
                                  <p:stCondLst>
                                    <p:cond delay="0"/>
                                  </p:stCondLst>
                                  <p:childTnLst>
                                    <p:animMotion origin="layout" path="M -2.91667E-6 1.48148E-6 L 0.38242 0.00023 " pathEditMode="relative" rAng="0" ptsTypes="AA">
                                      <p:cBhvr>
                                        <p:cTn id="24" dur="2000" fill="hold"/>
                                        <p:tgtEl>
                                          <p:spTgt spid="88"/>
                                        </p:tgtEl>
                                        <p:attrNameLst>
                                          <p:attrName>ppt_x</p:attrName>
                                          <p:attrName>ppt_y</p:attrName>
                                        </p:attrNameLst>
                                      </p:cBhvr>
                                      <p:rCtr x="19115" y="0"/>
                                    </p:animMotion>
                                  </p:childTnLst>
                                </p:cTn>
                              </p:par>
                            </p:childTnLst>
                          </p:cTn>
                        </p:par>
                        <p:par>
                          <p:cTn id="25" fill="hold">
                            <p:stCondLst>
                              <p:cond delay="7000"/>
                            </p:stCondLst>
                            <p:childTnLst>
                              <p:par>
                                <p:cTn id="26" presetID="1" presetClass="entr" presetSubtype="0" fill="hold" grpId="0" nodeType="afterEffect">
                                  <p:stCondLst>
                                    <p:cond delay="0"/>
                                  </p:stCondLst>
                                  <p:childTnLst>
                                    <p:set>
                                      <p:cBhvr>
                                        <p:cTn id="27" dur="1" fill="hold">
                                          <p:stCondLst>
                                            <p:cond delay="0"/>
                                          </p:stCondLst>
                                        </p:cTn>
                                        <p:tgtEl>
                                          <p:spTgt spid="94"/>
                                        </p:tgtEl>
                                        <p:attrNameLst>
                                          <p:attrName>style.visibility</p:attrName>
                                        </p:attrNameLst>
                                      </p:cBhvr>
                                      <p:to>
                                        <p:strVal val="visible"/>
                                      </p:to>
                                    </p:set>
                                  </p:childTnLst>
                                </p:cTn>
                              </p:par>
                              <p:par>
                                <p:cTn id="28" presetID="42" presetClass="path" presetSubtype="0" accel="50000" decel="50000" fill="hold" nodeType="withEffect">
                                  <p:stCondLst>
                                    <p:cond delay="0"/>
                                  </p:stCondLst>
                                  <p:childTnLst>
                                    <p:animMotion origin="layout" path="M 3.75E-6 -2.22222E-6 L -0.70092 0.00255 " pathEditMode="relative" rAng="0" ptsTypes="AA">
                                      <p:cBhvr>
                                        <p:cTn id="29" dur="2000" fill="hold"/>
                                        <p:tgtEl>
                                          <p:spTgt spid="69"/>
                                        </p:tgtEl>
                                        <p:attrNameLst>
                                          <p:attrName>ppt_x</p:attrName>
                                          <p:attrName>ppt_y</p:attrName>
                                        </p:attrNameLst>
                                      </p:cBhvr>
                                      <p:rCtr x="-35052"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p:bldP spid="87" grpId="1"/>
      <p:bldP spid="94" grpId="0"/>
      <p:bldP spid="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39F0E7-A0A8-4543-83F1-1B7A254BFEB7}"/>
              </a:ext>
            </a:extLst>
          </p:cNvPr>
          <p:cNvSpPr>
            <a:spLocks noGrp="1"/>
          </p:cNvSpPr>
          <p:nvPr>
            <p:ph type="title"/>
          </p:nvPr>
        </p:nvSpPr>
        <p:spPr/>
        <p:txBody>
          <a:bodyPr/>
          <a:lstStyle/>
          <a:p>
            <a:r>
              <a:rPr lang="it-IT" dirty="0"/>
              <a:t>Demo</a:t>
            </a:r>
            <a:br>
              <a:rPr lang="it-IT" dirty="0"/>
            </a:br>
            <a:r>
              <a:rPr lang="it-IT" sz="2000" dirty="0"/>
              <a:t>Autorizzazione con JWT</a:t>
            </a:r>
          </a:p>
        </p:txBody>
      </p:sp>
    </p:spTree>
    <p:extLst>
      <p:ext uri="{BB962C8B-B14F-4D97-AF65-F5344CB8AC3E}">
        <p14:creationId xmlns:p14="http://schemas.microsoft.com/office/powerpoint/2010/main" val="24376318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olo 3">
            <a:extLst>
              <a:ext uri="{FF2B5EF4-FFF2-40B4-BE49-F238E27FC236}">
                <a16:creationId xmlns:a16="http://schemas.microsoft.com/office/drawing/2014/main" id="{F0BD045F-0E9F-4AC6-A470-607F4205B1F1}"/>
              </a:ext>
            </a:extLst>
          </p:cNvPr>
          <p:cNvSpPr>
            <a:spLocks noGrp="1"/>
          </p:cNvSpPr>
          <p:nvPr>
            <p:ph type="title"/>
          </p:nvPr>
        </p:nvSpPr>
        <p:spPr>
          <a:xfrm>
            <a:off x="269240" y="289511"/>
            <a:ext cx="11655840" cy="899665"/>
          </a:xfrm>
        </p:spPr>
        <p:txBody>
          <a:bodyPr/>
          <a:lstStyle/>
          <a:p>
            <a:r>
              <a:rPr lang="it-IT" sz="4800" dirty="0"/>
              <a:t>Accesso ai dati</a:t>
            </a:r>
          </a:p>
        </p:txBody>
      </p:sp>
      <p:sp>
        <p:nvSpPr>
          <p:cNvPr id="39" name="Segnaposto contenuto 4">
            <a:extLst>
              <a:ext uri="{FF2B5EF4-FFF2-40B4-BE49-F238E27FC236}">
                <a16:creationId xmlns:a16="http://schemas.microsoft.com/office/drawing/2014/main" id="{C27978D5-8DA6-4A67-8ECC-C69633022F2D}"/>
              </a:ext>
            </a:extLst>
          </p:cNvPr>
          <p:cNvSpPr txBox="1">
            <a:spLocks/>
          </p:cNvSpPr>
          <p:nvPr/>
        </p:nvSpPr>
        <p:spPr>
          <a:xfrm>
            <a:off x="269239" y="1189177"/>
            <a:ext cx="11653523" cy="5379312"/>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it-IT" sz="3600" dirty="0"/>
              <a:t>Entity Framework Core</a:t>
            </a:r>
          </a:p>
          <a:p>
            <a:r>
              <a:rPr lang="it-IT" sz="3600" dirty="0"/>
              <a:t>Approccio Code-First</a:t>
            </a:r>
          </a:p>
          <a:p>
            <a:r>
              <a:rPr lang="it-IT" sz="3600" dirty="0"/>
              <a:t>Database Project</a:t>
            </a:r>
          </a:p>
          <a:p>
            <a:r>
              <a:rPr lang="it-IT" sz="3600" dirty="0"/>
              <a:t>Il servizio invia e riceve i dati che saranno salvati sul database</a:t>
            </a:r>
          </a:p>
          <a:p>
            <a:r>
              <a:rPr lang="it-IT" sz="3600" dirty="0"/>
              <a:t>E’ sbagliato esporre direttamente gli oggetti del modello</a:t>
            </a:r>
          </a:p>
          <a:p>
            <a:pPr lvl="1"/>
            <a:r>
              <a:rPr lang="it-IT" sz="2400" dirty="0"/>
              <a:t>Proprietà che non si vogliono inviare, necessità di </a:t>
            </a:r>
            <a:r>
              <a:rPr lang="it-IT" sz="2400" dirty="0" err="1"/>
              <a:t>refactoring</a:t>
            </a:r>
            <a:r>
              <a:rPr lang="it-IT" sz="2400" dirty="0"/>
              <a:t> dei dati, controlli sull’input, ecc.</a:t>
            </a:r>
          </a:p>
          <a:p>
            <a:r>
              <a:rPr lang="it-IT" sz="3600" dirty="0"/>
              <a:t>DTO per gestire lo scambio dei dati con le applicazioni</a:t>
            </a:r>
          </a:p>
        </p:txBody>
      </p:sp>
    </p:spTree>
    <p:extLst>
      <p:ext uri="{BB962C8B-B14F-4D97-AF65-F5344CB8AC3E}">
        <p14:creationId xmlns:p14="http://schemas.microsoft.com/office/powerpoint/2010/main" val="275241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Effect transition="in" filter="randombar(horizontal)">
                                      <p:cBhvr>
                                        <p:cTn id="7" dur="500"/>
                                        <p:tgtEl>
                                          <p:spTgt spid="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9">
                                            <p:txEl>
                                              <p:pRg st="1" end="1"/>
                                            </p:txEl>
                                          </p:spTgt>
                                        </p:tgtEl>
                                        <p:attrNameLst>
                                          <p:attrName>style.visibility</p:attrName>
                                        </p:attrNameLst>
                                      </p:cBhvr>
                                      <p:to>
                                        <p:strVal val="visible"/>
                                      </p:to>
                                    </p:set>
                                    <p:animEffect transition="in" filter="randombar(horizontal)">
                                      <p:cBhvr>
                                        <p:cTn id="12" dur="500"/>
                                        <p:tgtEl>
                                          <p:spTgt spid="39">
                                            <p:txEl>
                                              <p:pRg st="1" end="1"/>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39">
                                            <p:txEl>
                                              <p:pRg st="2" end="2"/>
                                            </p:txEl>
                                          </p:spTgt>
                                        </p:tgtEl>
                                        <p:attrNameLst>
                                          <p:attrName>style.visibility</p:attrName>
                                        </p:attrNameLst>
                                      </p:cBhvr>
                                      <p:to>
                                        <p:strVal val="visible"/>
                                      </p:to>
                                    </p:set>
                                    <p:animEffect transition="in" filter="randombar(horizontal)">
                                      <p:cBhvr>
                                        <p:cTn id="15" dur="500"/>
                                        <p:tgtEl>
                                          <p:spTgt spid="3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39">
                                            <p:txEl>
                                              <p:pRg st="3" end="3"/>
                                            </p:txEl>
                                          </p:spTgt>
                                        </p:tgtEl>
                                        <p:attrNameLst>
                                          <p:attrName>style.visibility</p:attrName>
                                        </p:attrNameLst>
                                      </p:cBhvr>
                                      <p:to>
                                        <p:strVal val="visible"/>
                                      </p:to>
                                    </p:set>
                                    <p:animEffect transition="in" filter="randombar(horizontal)">
                                      <p:cBhvr>
                                        <p:cTn id="20" dur="500"/>
                                        <p:tgtEl>
                                          <p:spTgt spid="39">
                                            <p:txEl>
                                              <p:pRg st="3" end="3"/>
                                            </p:tx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39">
                                            <p:txEl>
                                              <p:pRg st="4" end="4"/>
                                            </p:txEl>
                                          </p:spTgt>
                                        </p:tgtEl>
                                        <p:attrNameLst>
                                          <p:attrName>style.visibility</p:attrName>
                                        </p:attrNameLst>
                                      </p:cBhvr>
                                      <p:to>
                                        <p:strVal val="visible"/>
                                      </p:to>
                                    </p:set>
                                    <p:animEffect transition="in" filter="randombar(horizontal)">
                                      <p:cBhvr>
                                        <p:cTn id="23" dur="500"/>
                                        <p:tgtEl>
                                          <p:spTgt spid="39">
                                            <p:txEl>
                                              <p:pRg st="4" end="4"/>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39">
                                            <p:txEl>
                                              <p:pRg st="5" end="5"/>
                                            </p:txEl>
                                          </p:spTgt>
                                        </p:tgtEl>
                                        <p:attrNameLst>
                                          <p:attrName>style.visibility</p:attrName>
                                        </p:attrNameLst>
                                      </p:cBhvr>
                                      <p:to>
                                        <p:strVal val="visible"/>
                                      </p:to>
                                    </p:set>
                                    <p:animEffect transition="in" filter="randombar(horizontal)">
                                      <p:cBhvr>
                                        <p:cTn id="26" dur="500"/>
                                        <p:tgtEl>
                                          <p:spTgt spid="3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nodeType="clickEffect">
                                  <p:stCondLst>
                                    <p:cond delay="0"/>
                                  </p:stCondLst>
                                  <p:childTnLst>
                                    <p:set>
                                      <p:cBhvr>
                                        <p:cTn id="30" dur="1" fill="hold">
                                          <p:stCondLst>
                                            <p:cond delay="0"/>
                                          </p:stCondLst>
                                        </p:cTn>
                                        <p:tgtEl>
                                          <p:spTgt spid="39">
                                            <p:txEl>
                                              <p:pRg st="6" end="6"/>
                                            </p:txEl>
                                          </p:spTgt>
                                        </p:tgtEl>
                                        <p:attrNameLst>
                                          <p:attrName>style.visibility</p:attrName>
                                        </p:attrNameLst>
                                      </p:cBhvr>
                                      <p:to>
                                        <p:strVal val="visible"/>
                                      </p:to>
                                    </p:set>
                                    <p:animEffect transition="in" filter="randombar(horizontal)">
                                      <p:cBhvr>
                                        <p:cTn id="31" dur="500"/>
                                        <p:tgtEl>
                                          <p:spTgt spid="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39F0E7-A0A8-4543-83F1-1B7A254BFEB7}"/>
              </a:ext>
            </a:extLst>
          </p:cNvPr>
          <p:cNvSpPr>
            <a:spLocks noGrp="1"/>
          </p:cNvSpPr>
          <p:nvPr>
            <p:ph type="title"/>
          </p:nvPr>
        </p:nvSpPr>
        <p:spPr/>
        <p:txBody>
          <a:bodyPr/>
          <a:lstStyle/>
          <a:p>
            <a:r>
              <a:rPr lang="it-IT" dirty="0"/>
              <a:t>Demo</a:t>
            </a:r>
            <a:br>
              <a:rPr lang="it-IT" dirty="0"/>
            </a:br>
            <a:r>
              <a:rPr lang="it-IT" sz="2000" dirty="0"/>
              <a:t>Accesso ai dati</a:t>
            </a:r>
          </a:p>
        </p:txBody>
      </p:sp>
      <p:pic>
        <p:nvPicPr>
          <p:cNvPr id="3" name="Immagine 2">
            <a:extLst>
              <a:ext uri="{FF2B5EF4-FFF2-40B4-BE49-F238E27FC236}">
                <a16:creationId xmlns:a16="http://schemas.microsoft.com/office/drawing/2014/main" id="{37233ACE-44B2-4176-A1B6-D52B394E09B2}"/>
              </a:ext>
            </a:extLst>
          </p:cNvPr>
          <p:cNvPicPr>
            <a:picLocks noChangeAspect="1"/>
          </p:cNvPicPr>
          <p:nvPr/>
        </p:nvPicPr>
        <p:blipFill>
          <a:blip r:embed="rId2"/>
          <a:stretch>
            <a:fillRect/>
          </a:stretch>
        </p:blipFill>
        <p:spPr>
          <a:xfrm>
            <a:off x="4916451" y="700803"/>
            <a:ext cx="7087214" cy="5456393"/>
          </a:xfrm>
          <a:prstGeom prst="rect">
            <a:avLst/>
          </a:prstGeom>
        </p:spPr>
      </p:pic>
    </p:spTree>
    <p:extLst>
      <p:ext uri="{BB962C8B-B14F-4D97-AF65-F5344CB8AC3E}">
        <p14:creationId xmlns:p14="http://schemas.microsoft.com/office/powerpoint/2010/main" val="22053501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olo 3">
            <a:extLst>
              <a:ext uri="{FF2B5EF4-FFF2-40B4-BE49-F238E27FC236}">
                <a16:creationId xmlns:a16="http://schemas.microsoft.com/office/drawing/2014/main" id="{F0BD045F-0E9F-4AC6-A470-607F4205B1F1}"/>
              </a:ext>
            </a:extLst>
          </p:cNvPr>
          <p:cNvSpPr>
            <a:spLocks noGrp="1"/>
          </p:cNvSpPr>
          <p:nvPr>
            <p:ph type="title"/>
          </p:nvPr>
        </p:nvSpPr>
        <p:spPr>
          <a:xfrm>
            <a:off x="269240" y="289511"/>
            <a:ext cx="11655840" cy="899665"/>
          </a:xfrm>
        </p:spPr>
        <p:txBody>
          <a:bodyPr/>
          <a:lstStyle/>
          <a:p>
            <a:r>
              <a:rPr lang="it-IT" sz="4800" dirty="0" err="1"/>
              <a:t>Versionamento</a:t>
            </a:r>
            <a:endParaRPr lang="it-IT" sz="4800" dirty="0"/>
          </a:p>
        </p:txBody>
      </p:sp>
      <p:sp>
        <p:nvSpPr>
          <p:cNvPr id="39" name="Segnaposto contenuto 4">
            <a:extLst>
              <a:ext uri="{FF2B5EF4-FFF2-40B4-BE49-F238E27FC236}">
                <a16:creationId xmlns:a16="http://schemas.microsoft.com/office/drawing/2014/main" id="{C27978D5-8DA6-4A67-8ECC-C69633022F2D}"/>
              </a:ext>
            </a:extLst>
          </p:cNvPr>
          <p:cNvSpPr txBox="1">
            <a:spLocks/>
          </p:cNvSpPr>
          <p:nvPr/>
        </p:nvSpPr>
        <p:spPr>
          <a:xfrm>
            <a:off x="269239" y="1189177"/>
            <a:ext cx="11653523" cy="1292662"/>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it-IT" sz="3600" dirty="0"/>
              <a:t>I servizi si evolvono</a:t>
            </a:r>
          </a:p>
          <a:p>
            <a:pPr lvl="1"/>
            <a:r>
              <a:rPr lang="it-IT" sz="2400" dirty="0"/>
              <a:t>Cambiano le specifiche</a:t>
            </a:r>
          </a:p>
          <a:p>
            <a:pPr lvl="1"/>
            <a:r>
              <a:rPr lang="it-IT" sz="2400" dirty="0"/>
              <a:t>Nuovi scenari da gestire</a:t>
            </a:r>
          </a:p>
          <a:p>
            <a:r>
              <a:rPr lang="it-IT" sz="3600" dirty="0"/>
              <a:t>Dobbiamo mantenere la compatibilità con le vecchie versioni</a:t>
            </a:r>
          </a:p>
          <a:p>
            <a:r>
              <a:rPr lang="it-IT" sz="3600" dirty="0" err="1"/>
              <a:t>Versionamento</a:t>
            </a:r>
            <a:r>
              <a:rPr lang="it-IT" sz="3600" dirty="0"/>
              <a:t> delle API</a:t>
            </a:r>
          </a:p>
          <a:p>
            <a:pPr lvl="1"/>
            <a:r>
              <a:rPr lang="it-IT" sz="2400" dirty="0"/>
              <a:t>Per garantire il funzionamento delle vecchie e delle nuove applicazioni</a:t>
            </a:r>
          </a:p>
        </p:txBody>
      </p:sp>
    </p:spTree>
    <p:extLst>
      <p:ext uri="{BB962C8B-B14F-4D97-AF65-F5344CB8AC3E}">
        <p14:creationId xmlns:p14="http://schemas.microsoft.com/office/powerpoint/2010/main" val="432510897"/>
      </p:ext>
    </p:extLst>
  </p:cSld>
  <p:clrMapOvr>
    <a:masterClrMapping/>
  </p:clrMapOvr>
</p:sld>
</file>

<file path=ppt/theme/theme1.xml><?xml version="1.0" encoding="utf-8"?>
<a:theme xmlns:a="http://schemas.openxmlformats.org/drawingml/2006/main" name="5-30629_Build_Template_WHITE">
  <a:themeElements>
    <a:clrScheme name="Personalizzato 1">
      <a:dk1>
        <a:srgbClr val="404040"/>
      </a:dk1>
      <a:lt1>
        <a:srgbClr val="FFFFFF"/>
      </a:lt1>
      <a:dk2>
        <a:srgbClr val="00188F"/>
      </a:dk2>
      <a:lt2>
        <a:srgbClr val="FFFFFF"/>
      </a:lt2>
      <a:accent1>
        <a:srgbClr val="00188F"/>
      </a:accent1>
      <a:accent2>
        <a:srgbClr val="00BCF2"/>
      </a:accent2>
      <a:accent3>
        <a:srgbClr val="B4A0FF"/>
      </a:accent3>
      <a:accent4>
        <a:srgbClr val="BAD80A"/>
      </a:accent4>
      <a:accent5>
        <a:srgbClr val="FF8C00"/>
      </a:accent5>
      <a:accent6>
        <a:srgbClr val="00B294"/>
      </a:accent6>
      <a:hlink>
        <a:srgbClr val="0070C0"/>
      </a:hlink>
      <a:folHlink>
        <a:srgbClr val="0070C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lIns="91440" tIns="91440" rIns="34294" bIns="34294" anchor="b" anchorCtr="0"/>
      <a:lstStyle>
        <a:defPPr defTabSz="932406">
          <a:defRPr sz="800" dirty="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Build_2015_Template_v02.potx" id="{AE6B0D47-3488-4D7E-AEFE-4DBC34C239F2}" vid="{FE055DFB-2179-4F25-980C-29B98161779E}"/>
    </a:ext>
  </a:extLst>
</a:theme>
</file>

<file path=ppt/theme/theme2.xml><?xml version="1.0" encoding="utf-8"?>
<a:theme xmlns:a="http://schemas.openxmlformats.org/drawingml/2006/main" name="1_5-50195_Microsoft_Build_Template">
  <a:themeElements>
    <a:clrScheme name="Microsoft Build 2018">
      <a:dk1>
        <a:srgbClr val="1A1A1A"/>
      </a:dk1>
      <a:lt1>
        <a:srgbClr val="FFFFFF"/>
      </a:lt1>
      <a:dk2>
        <a:srgbClr val="0D0D0D"/>
      </a:dk2>
      <a:lt2>
        <a:srgbClr val="E6E6E6"/>
      </a:lt2>
      <a:accent1>
        <a:srgbClr val="505050"/>
      </a:accent1>
      <a:accent2>
        <a:srgbClr val="D2D2D2"/>
      </a:accent2>
      <a:accent3>
        <a:srgbClr val="E3008C"/>
      </a:accent3>
      <a:accent4>
        <a:srgbClr val="32145A"/>
      </a:accent4>
      <a:accent5>
        <a:srgbClr val="2139B5"/>
      </a:accent5>
      <a:accent6>
        <a:srgbClr val="E6E6E6"/>
      </a:accent6>
      <a:hlink>
        <a:srgbClr val="2139B5"/>
      </a:hlink>
      <a:folHlink>
        <a:srgbClr val="2139B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8_MikeHarsh_ScottHunter" id="{A92721DF-E505-45E3-BB64-A522BB00C962}" vid="{B8140292-9B88-47A6-9DC2-F9442A0F53DD}"/>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b4fb1736-f808-4e87-973b-33b01e4761dd" Revision="1" Stencil="b22d5ca6-96b0-4ed0-abba-c225b5757a6d" StencilVersion="1.0"/>
</Control>
</file>

<file path=customXml/itemProps1.xml><?xml version="1.0" encoding="utf-8"?>
<ds:datastoreItem xmlns:ds="http://schemas.openxmlformats.org/officeDocument/2006/customXml" ds:itemID="{29C46D58-26D1-4BD5-8168-9395DF649D98}">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2077</TotalTime>
  <Words>758</Words>
  <Application>Microsoft Office PowerPoint</Application>
  <PresentationFormat>Widescreen</PresentationFormat>
  <Paragraphs>121</Paragraphs>
  <Slides>19</Slides>
  <Notes>13</Notes>
  <HiddenSlides>0</HiddenSlides>
  <MMClips>0</MMClips>
  <ScaleCrop>false</ScaleCrop>
  <HeadingPairs>
    <vt:vector size="6" baseType="variant">
      <vt:variant>
        <vt:lpstr>Caratteri utilizzati</vt:lpstr>
      </vt:variant>
      <vt:variant>
        <vt:i4>9</vt:i4>
      </vt:variant>
      <vt:variant>
        <vt:lpstr>Tema</vt:lpstr>
      </vt:variant>
      <vt:variant>
        <vt:i4>2</vt:i4>
      </vt:variant>
      <vt:variant>
        <vt:lpstr>Titoli diapositive</vt:lpstr>
      </vt:variant>
      <vt:variant>
        <vt:i4>19</vt:i4>
      </vt:variant>
    </vt:vector>
  </HeadingPairs>
  <TitlesOfParts>
    <vt:vector size="30" baseType="lpstr">
      <vt:lpstr>Arial</vt:lpstr>
      <vt:lpstr>Avenir LT Pro 45 Book</vt:lpstr>
      <vt:lpstr>Calibri</vt:lpstr>
      <vt:lpstr>Consolas</vt:lpstr>
      <vt:lpstr>Segoe UI</vt:lpstr>
      <vt:lpstr>Segoe UI Light</vt:lpstr>
      <vt:lpstr>Segoe UI Semibold</vt:lpstr>
      <vt:lpstr>Segoe UI Semilight</vt:lpstr>
      <vt:lpstr>Wingdings</vt:lpstr>
      <vt:lpstr>5-30629_Build_Template_WHITE</vt:lpstr>
      <vt:lpstr>1_5-50195_Microsoft_Build_Template</vt:lpstr>
      <vt:lpstr>ASP.NET Core Web API all’opera Problemi veri nello sviluppo di un backend vero</vt:lpstr>
      <vt:lpstr>Il progetto</vt:lpstr>
      <vt:lpstr>Le sfide da affrontare</vt:lpstr>
      <vt:lpstr>Autorizzazione</vt:lpstr>
      <vt:lpstr>Autorizzazione con JWT (JSON Web Token)</vt:lpstr>
      <vt:lpstr>Demo Autorizzazione con JWT</vt:lpstr>
      <vt:lpstr>Accesso ai dati</vt:lpstr>
      <vt:lpstr>Demo Accesso ai dati</vt:lpstr>
      <vt:lpstr>Versionamento</vt:lpstr>
      <vt:lpstr>Versionare le API</vt:lpstr>
      <vt:lpstr>Demo Versionamento delle API</vt:lpstr>
      <vt:lpstr>Integrità del servizio</vt:lpstr>
      <vt:lpstr>Gestione degli errori</vt:lpstr>
      <vt:lpstr>Gestione degli errori con Web API</vt:lpstr>
      <vt:lpstr>Demo Integrità del servizio e gestione degli errori</vt:lpstr>
      <vt:lpstr>Cross-Origin Resource Sharing (CORS)</vt:lpstr>
      <vt:lpstr>Demo CORS</vt:lpstr>
      <vt:lpstr>Risorse</vt:lpstr>
      <vt:lpstr>Grazie! Domande?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Marco Parenzan</dc:creator>
  <cp:lastModifiedBy>Marco Minerva</cp:lastModifiedBy>
  <cp:revision>62</cp:revision>
  <dcterms:created xsi:type="dcterms:W3CDTF">2018-01-12T15:44:33Z</dcterms:created>
  <dcterms:modified xsi:type="dcterms:W3CDTF">2019-04-20T08:53:58Z</dcterms:modified>
</cp:coreProperties>
</file>