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layout13.xml" ContentType="application/vnd.openxmlformats-officedocument.drawingml.diagramLayout+xml"/>
  <Override PartName="/ppt/diagrams/quickStyle20.xml" ContentType="application/vnd.openxmlformats-officedocument.drawingml.diagramStyle+xml"/>
  <Override PartName="/ppt/diagrams/layout24.xml" ContentType="application/vnd.openxmlformats-officedocument.drawingml.diagramLayout+xml"/>
  <Override PartName="/ppt/diagrams/colors27.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ppt/diagrams/quickStyle18.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diagrams/layout2.xml" ContentType="application/vnd.openxmlformats-officedocument.drawingml.diagram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5.xml" ContentType="application/vnd.openxmlformats-officedocument.drawingml.diagramLayout+xml"/>
  <Override PartName="/ppt/diagrams/colors28.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22.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notesSlides/notesSlide15.xml" ContentType="application/vnd.openxmlformats-officedocument.presentationml.notesSlide+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quickStyle2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handoutMasterIdLst>
    <p:handoutMasterId r:id="rId48"/>
  </p:handoutMasterIdLst>
  <p:sldIdLst>
    <p:sldId id="256" r:id="rId2"/>
    <p:sldId id="315" r:id="rId3"/>
    <p:sldId id="313" r:id="rId4"/>
    <p:sldId id="314" r:id="rId5"/>
    <p:sldId id="312" r:id="rId6"/>
    <p:sldId id="318" r:id="rId7"/>
    <p:sldId id="260" r:id="rId8"/>
    <p:sldId id="280" r:id="rId9"/>
    <p:sldId id="258" r:id="rId10"/>
    <p:sldId id="261" r:id="rId11"/>
    <p:sldId id="264" r:id="rId12"/>
    <p:sldId id="266" r:id="rId13"/>
    <p:sldId id="267" r:id="rId14"/>
    <p:sldId id="269" r:id="rId15"/>
    <p:sldId id="268" r:id="rId16"/>
    <p:sldId id="271" r:id="rId17"/>
    <p:sldId id="275" r:id="rId18"/>
    <p:sldId id="272" r:id="rId19"/>
    <p:sldId id="274" r:id="rId20"/>
    <p:sldId id="276" r:id="rId21"/>
    <p:sldId id="279" r:id="rId22"/>
    <p:sldId id="277" r:id="rId23"/>
    <p:sldId id="281" r:id="rId24"/>
    <p:sldId id="283" r:id="rId25"/>
    <p:sldId id="326" r:id="rId26"/>
    <p:sldId id="284" r:id="rId27"/>
    <p:sldId id="285" r:id="rId28"/>
    <p:sldId id="286" r:id="rId29"/>
    <p:sldId id="287" r:id="rId30"/>
    <p:sldId id="289" r:id="rId31"/>
    <p:sldId id="290" r:id="rId32"/>
    <p:sldId id="291" r:id="rId33"/>
    <p:sldId id="293" r:id="rId34"/>
    <p:sldId id="292" r:id="rId35"/>
    <p:sldId id="295" r:id="rId36"/>
    <p:sldId id="296" r:id="rId37"/>
    <p:sldId id="297" r:id="rId38"/>
    <p:sldId id="327" r:id="rId39"/>
    <p:sldId id="298" r:id="rId40"/>
    <p:sldId id="300" r:id="rId41"/>
    <p:sldId id="301" r:id="rId42"/>
    <p:sldId id="302" r:id="rId43"/>
    <p:sldId id="331" r:id="rId44"/>
    <p:sldId id="322" r:id="rId45"/>
    <p:sldId id="273" r:id="rId46"/>
  </p:sldIdLst>
  <p:sldSz cx="9144000" cy="6858000" type="screen4x3"/>
  <p:notesSz cx="6834188" cy="99790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9" autoAdjust="0"/>
    <p:restoredTop sz="81529" autoAdjust="0"/>
  </p:normalViewPr>
  <p:slideViewPr>
    <p:cSldViewPr>
      <p:cViewPr>
        <p:scale>
          <a:sx n="100" d="100"/>
          <a:sy n="100" d="100"/>
        </p:scale>
        <p:origin x="-1320" y="84"/>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3288" y="-84"/>
      </p:cViewPr>
      <p:guideLst>
        <p:guide orient="horz" pos="3143"/>
        <p:guide pos="215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iagrams/_rels/data28.xml.rels><?xml version="1.0" encoding="UTF-8" standalone="yes"?>
<Relationships xmlns="http://schemas.openxmlformats.org/package/2006/relationships"><Relationship Id="rId3" Type="http://schemas.openxmlformats.org/officeDocument/2006/relationships/hyperlink" Target="http://msdn.microsoft.com/en-us/practices/default.aspx" TargetMode="External"/><Relationship Id="rId2" Type="http://schemas.openxmlformats.org/officeDocument/2006/relationships/hyperlink" Target="http://msdn.microsoft.com/en-us/library/cc707819.aspx" TargetMode="External"/><Relationship Id="rId1" Type="http://schemas.openxmlformats.org/officeDocument/2006/relationships/hyperlink" Target="http://www.codeplex.com/CompositeWPF" TargetMode="External"/><Relationship Id="rId5" Type="http://schemas.openxmlformats.org/officeDocument/2006/relationships/hyperlink" Target="http://www.microsoft.de/architecture" TargetMode="External"/><Relationship Id="rId4" Type="http://schemas.openxmlformats.org/officeDocument/2006/relationships/hyperlink" Target="http://blogs.msdn.com/mtcmuc/"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DEBA5-5166-45C8-ADE1-D51332A9C691}" type="doc">
      <dgm:prSet loTypeId="urn:microsoft.com/office/officeart/2005/8/layout/target3" loCatId="relationship" qsTypeId="urn:microsoft.com/office/officeart/2005/8/quickstyle/simple5" qsCatId="simple" csTypeId="urn:microsoft.com/office/officeart/2005/8/colors/accent2_2" csCatId="accent2" phldr="1"/>
      <dgm:spPr/>
      <dgm:t>
        <a:bodyPr/>
        <a:lstStyle/>
        <a:p>
          <a:endParaRPr lang="de-DE"/>
        </a:p>
      </dgm:t>
    </dgm:pt>
    <dgm:pt modelId="{0BE2BC76-6567-47A5-907E-9D79DBBE2726}">
      <dgm:prSet custT="1"/>
      <dgm:spPr/>
      <dgm:t>
        <a:bodyPr/>
        <a:lstStyle/>
        <a:p>
          <a:pPr rtl="0"/>
          <a:r>
            <a:rPr lang="en-US" sz="2000" dirty="0" err="1" smtClean="0"/>
            <a:t>Bestehen</a:t>
          </a:r>
          <a:r>
            <a:rPr lang="en-US" sz="2000" dirty="0" smtClean="0"/>
            <a:t> </a:t>
          </a:r>
          <a:r>
            <a:rPr lang="en-US" sz="2000" dirty="0" err="1" smtClean="0"/>
            <a:t>aus</a:t>
          </a:r>
          <a:r>
            <a:rPr lang="en-US" sz="2000" dirty="0" smtClean="0"/>
            <a:t> </a:t>
          </a:r>
          <a:r>
            <a:rPr lang="en-US" sz="2000" b="1" dirty="0" err="1" smtClean="0"/>
            <a:t>Modulen</a:t>
          </a:r>
          <a:r>
            <a:rPr lang="en-US" sz="2000" dirty="0" smtClean="0"/>
            <a:t>, die </a:t>
          </a:r>
          <a:r>
            <a:rPr lang="en-US" sz="2000" dirty="0" err="1" smtClean="0"/>
            <a:t>individuell</a:t>
          </a:r>
          <a:r>
            <a:rPr lang="en-US" sz="2000" dirty="0" smtClean="0"/>
            <a:t> </a:t>
          </a:r>
          <a:r>
            <a:rPr lang="en-US" sz="2000" dirty="0" err="1" smtClean="0"/>
            <a:t>entwickelt</a:t>
          </a:r>
          <a:r>
            <a:rPr lang="en-US" sz="2000" dirty="0" smtClean="0"/>
            <a:t>, </a:t>
          </a:r>
          <a:r>
            <a:rPr lang="en-US" sz="2000" dirty="0" err="1" smtClean="0"/>
            <a:t>getestet</a:t>
          </a:r>
          <a:r>
            <a:rPr lang="en-US" sz="2000" dirty="0" smtClean="0"/>
            <a:t> und deployed </a:t>
          </a:r>
          <a:r>
            <a:rPr lang="en-US" sz="2000" dirty="0" err="1" smtClean="0"/>
            <a:t>werden</a:t>
          </a:r>
          <a:r>
            <a:rPr lang="en-US" sz="2000" dirty="0" smtClean="0"/>
            <a:t> </a:t>
          </a:r>
          <a:r>
            <a:rPr lang="en-US" sz="2000" dirty="0" err="1" smtClean="0"/>
            <a:t>können</a:t>
          </a:r>
          <a:endParaRPr lang="en-US" sz="2000" dirty="0"/>
        </a:p>
      </dgm:t>
    </dgm:pt>
    <dgm:pt modelId="{E32617F8-CA5B-4C87-A28E-2CA1E1339278}" type="parTrans" cxnId="{EBA3A1A7-2CE9-47C5-846E-6424558ABE95}">
      <dgm:prSet/>
      <dgm:spPr/>
      <dgm:t>
        <a:bodyPr/>
        <a:lstStyle/>
        <a:p>
          <a:endParaRPr lang="de-DE" sz="2000"/>
        </a:p>
      </dgm:t>
    </dgm:pt>
    <dgm:pt modelId="{44F7F269-8B20-430A-BC09-EB9E09E76C73}" type="sibTrans" cxnId="{EBA3A1A7-2CE9-47C5-846E-6424558ABE95}">
      <dgm:prSet/>
      <dgm:spPr/>
      <dgm:t>
        <a:bodyPr/>
        <a:lstStyle/>
        <a:p>
          <a:endParaRPr lang="de-DE" sz="2000"/>
        </a:p>
      </dgm:t>
    </dgm:pt>
    <dgm:pt modelId="{E86459F4-4846-47CB-A2C5-43C97CB14000}">
      <dgm:prSet custT="1"/>
      <dgm:spPr/>
      <dgm:t>
        <a:bodyPr/>
        <a:lstStyle/>
        <a:p>
          <a:pPr rtl="0"/>
          <a:r>
            <a:rPr lang="en-US" sz="2000" dirty="0" err="1" smtClean="0"/>
            <a:t>Bestehen</a:t>
          </a:r>
          <a:r>
            <a:rPr lang="en-US" sz="2000" dirty="0" smtClean="0"/>
            <a:t> </a:t>
          </a:r>
          <a:r>
            <a:rPr lang="en-US" sz="2000" dirty="0" err="1" smtClean="0"/>
            <a:t>aus</a:t>
          </a:r>
          <a:r>
            <a:rPr lang="en-US" sz="2000" dirty="0" smtClean="0"/>
            <a:t> </a:t>
          </a:r>
          <a:r>
            <a:rPr lang="en-US" sz="2000" dirty="0" err="1" smtClean="0"/>
            <a:t>einem</a:t>
          </a:r>
          <a:r>
            <a:rPr lang="en-US" sz="2000" dirty="0" smtClean="0"/>
            <a:t> </a:t>
          </a:r>
          <a:r>
            <a:rPr lang="en-US" sz="2000" dirty="0" err="1" smtClean="0"/>
            <a:t>Applikationsrahmen</a:t>
          </a:r>
          <a:r>
            <a:rPr lang="en-US" sz="2000" dirty="0" smtClean="0"/>
            <a:t> (</a:t>
          </a:r>
          <a:r>
            <a:rPr lang="de-DE" sz="2000" dirty="0" smtClean="0"/>
            <a:t>„</a:t>
          </a:r>
          <a:r>
            <a:rPr lang="en-US" sz="2000" b="1" dirty="0" smtClean="0"/>
            <a:t>Shell</a:t>
          </a:r>
          <a:r>
            <a:rPr lang="en-US" sz="2000" dirty="0" smtClean="0"/>
            <a:t>”) und UI-</a:t>
          </a:r>
          <a:r>
            <a:rPr lang="en-US" sz="2000" dirty="0" err="1" smtClean="0"/>
            <a:t>Komponenten</a:t>
          </a:r>
          <a:r>
            <a:rPr lang="en-US" sz="2000" dirty="0" smtClean="0"/>
            <a:t> von </a:t>
          </a:r>
          <a:r>
            <a:rPr lang="en-US" sz="2000" dirty="0" err="1" smtClean="0"/>
            <a:t>Modulen</a:t>
          </a:r>
          <a:r>
            <a:rPr lang="en-US" sz="2000" dirty="0" smtClean="0"/>
            <a:t> (</a:t>
          </a:r>
          <a:r>
            <a:rPr lang="de-DE" sz="2000" dirty="0" smtClean="0"/>
            <a:t>„</a:t>
          </a:r>
          <a:r>
            <a:rPr lang="en-US" sz="2000" b="1" dirty="0" smtClean="0"/>
            <a:t>Views</a:t>
          </a:r>
          <a:r>
            <a:rPr lang="en-US" sz="2000" dirty="0" smtClean="0"/>
            <a:t>”), die </a:t>
          </a:r>
          <a:r>
            <a:rPr lang="en-US" sz="2000" b="1" dirty="0" smtClean="0"/>
            <a:t>lose </a:t>
          </a:r>
          <a:r>
            <a:rPr lang="en-US" sz="2000" b="1" dirty="0" err="1" smtClean="0"/>
            <a:t>gekoppelt</a:t>
          </a:r>
          <a:r>
            <a:rPr lang="en-US" sz="2000" dirty="0" smtClean="0"/>
            <a:t> </a:t>
          </a:r>
          <a:r>
            <a:rPr lang="en-US" sz="2000" dirty="0" err="1" smtClean="0"/>
            <a:t>miteinander</a:t>
          </a:r>
          <a:r>
            <a:rPr lang="en-US" sz="2000" dirty="0" smtClean="0"/>
            <a:t> </a:t>
          </a:r>
          <a:r>
            <a:rPr lang="en-US" sz="2000" b="1" dirty="0" err="1" smtClean="0"/>
            <a:t>kommunizieren</a:t>
          </a:r>
          <a:endParaRPr lang="en-US" sz="2000" b="1" dirty="0"/>
        </a:p>
      </dgm:t>
    </dgm:pt>
    <dgm:pt modelId="{7DD2D679-BF50-4C6C-9F60-45F962E8BAE6}" type="parTrans" cxnId="{9B226401-0D3D-465E-BB8D-3C2FED744A31}">
      <dgm:prSet/>
      <dgm:spPr/>
      <dgm:t>
        <a:bodyPr/>
        <a:lstStyle/>
        <a:p>
          <a:endParaRPr lang="de-DE" sz="2000"/>
        </a:p>
      </dgm:t>
    </dgm:pt>
    <dgm:pt modelId="{96BCF849-98F6-4B28-BB66-811E40A524FE}" type="sibTrans" cxnId="{9B226401-0D3D-465E-BB8D-3C2FED744A31}">
      <dgm:prSet/>
      <dgm:spPr/>
      <dgm:t>
        <a:bodyPr/>
        <a:lstStyle/>
        <a:p>
          <a:endParaRPr lang="de-DE" sz="2000"/>
        </a:p>
      </dgm:t>
    </dgm:pt>
    <dgm:pt modelId="{1CC772FE-FC5E-4EBF-8954-132F41D7B33F}">
      <dgm:prSet custT="1"/>
      <dgm:spPr/>
      <dgm:t>
        <a:bodyPr/>
        <a:lstStyle/>
        <a:p>
          <a:pPr rtl="0"/>
          <a:r>
            <a:rPr lang="en-US" sz="2000" dirty="0" err="1" smtClean="0"/>
            <a:t>Fördern</a:t>
          </a:r>
          <a:r>
            <a:rPr lang="en-US" sz="2000" dirty="0" smtClean="0"/>
            <a:t> </a:t>
          </a:r>
          <a:r>
            <a:rPr lang="en-US" sz="2000" dirty="0" err="1" smtClean="0"/>
            <a:t>Wiederverwendung</a:t>
          </a:r>
          <a:r>
            <a:rPr lang="en-US" sz="2000" dirty="0" smtClean="0"/>
            <a:t> und </a:t>
          </a:r>
          <a:r>
            <a:rPr lang="en-US" sz="2000" b="1" dirty="0" smtClean="0"/>
            <a:t>Separation of Concerns </a:t>
          </a:r>
          <a:r>
            <a:rPr lang="en-US" sz="2000" dirty="0" smtClean="0"/>
            <a:t>(horizontal </a:t>
          </a:r>
          <a:r>
            <a:rPr lang="en-US" sz="2000" dirty="0" err="1" smtClean="0"/>
            <a:t>wie</a:t>
          </a:r>
          <a:r>
            <a:rPr lang="en-US" sz="2000" dirty="0" smtClean="0"/>
            <a:t> </a:t>
          </a:r>
          <a:r>
            <a:rPr lang="en-US" sz="2000" dirty="0" err="1" smtClean="0"/>
            <a:t>vertikal</a:t>
          </a:r>
          <a:r>
            <a:rPr lang="en-US" sz="2000" dirty="0" smtClean="0"/>
            <a:t>)</a:t>
          </a:r>
          <a:endParaRPr lang="en-US" sz="2000" dirty="0"/>
        </a:p>
      </dgm:t>
    </dgm:pt>
    <dgm:pt modelId="{57F03995-3AD3-4547-9892-456E8EF31084}" type="parTrans" cxnId="{3630B348-649F-46D7-9496-4E61F8154ADD}">
      <dgm:prSet/>
      <dgm:spPr/>
      <dgm:t>
        <a:bodyPr/>
        <a:lstStyle/>
        <a:p>
          <a:endParaRPr lang="de-DE" sz="2000"/>
        </a:p>
      </dgm:t>
    </dgm:pt>
    <dgm:pt modelId="{BFD1B132-B466-44C6-99F0-DE2E28C555E6}" type="sibTrans" cxnId="{3630B348-649F-46D7-9496-4E61F8154ADD}">
      <dgm:prSet/>
      <dgm:spPr/>
      <dgm:t>
        <a:bodyPr/>
        <a:lstStyle/>
        <a:p>
          <a:endParaRPr lang="de-DE" sz="2000"/>
        </a:p>
      </dgm:t>
    </dgm:pt>
    <dgm:pt modelId="{F3FAB2F5-B1C9-4F3F-98F4-2BE44ACEBAEA}">
      <dgm:prSet custT="1"/>
      <dgm:spPr/>
      <dgm:t>
        <a:bodyPr/>
        <a:lstStyle/>
        <a:p>
          <a:pPr rtl="0"/>
          <a:r>
            <a:rPr lang="en-US" sz="2000" dirty="0" err="1" smtClean="0"/>
            <a:t>Erlauben</a:t>
          </a:r>
          <a:r>
            <a:rPr lang="en-US" sz="2000" dirty="0" smtClean="0"/>
            <a:t> </a:t>
          </a:r>
          <a:r>
            <a:rPr lang="en-US" sz="2000" dirty="0" err="1" smtClean="0"/>
            <a:t>eine</a:t>
          </a:r>
          <a:r>
            <a:rPr lang="en-US" sz="2000" dirty="0" smtClean="0"/>
            <a:t> </a:t>
          </a:r>
          <a:r>
            <a:rPr lang="en-US" sz="2000" dirty="0" err="1" smtClean="0"/>
            <a:t>bessere</a:t>
          </a:r>
          <a:r>
            <a:rPr lang="en-US" sz="2000" dirty="0" smtClean="0"/>
            <a:t> </a:t>
          </a:r>
          <a:r>
            <a:rPr lang="en-US" sz="2000" b="1" dirty="0" err="1" smtClean="0"/>
            <a:t>Arbeitsteilung</a:t>
          </a:r>
          <a:r>
            <a:rPr lang="en-US" sz="2000" dirty="0" smtClean="0"/>
            <a:t> in Teams, </a:t>
          </a:r>
          <a:r>
            <a:rPr lang="en-US" sz="2000" dirty="0" err="1" smtClean="0"/>
            <a:t>insbesondere</a:t>
          </a:r>
          <a:r>
            <a:rPr lang="en-US" sz="2000" dirty="0" smtClean="0"/>
            <a:t> </a:t>
          </a:r>
          <a:r>
            <a:rPr lang="en-US" sz="2000" dirty="0" err="1" smtClean="0"/>
            <a:t>durch</a:t>
          </a:r>
          <a:r>
            <a:rPr lang="en-US" sz="2000" dirty="0" smtClean="0"/>
            <a:t> die </a:t>
          </a:r>
          <a:r>
            <a:rPr lang="en-US" sz="2000" dirty="0" err="1" smtClean="0"/>
            <a:t>strikte</a:t>
          </a:r>
          <a:r>
            <a:rPr lang="en-US" sz="2000" dirty="0" smtClean="0"/>
            <a:t> </a:t>
          </a:r>
          <a:r>
            <a:rPr lang="en-US" sz="2000" b="1" dirty="0" err="1" smtClean="0"/>
            <a:t>Trennung</a:t>
          </a:r>
          <a:r>
            <a:rPr lang="en-US" sz="2000" b="1" dirty="0" smtClean="0"/>
            <a:t> von UI und </a:t>
          </a:r>
          <a:r>
            <a:rPr lang="en-US" sz="2000" b="1" dirty="0" err="1" smtClean="0"/>
            <a:t>Applikationslogik</a:t>
          </a:r>
          <a:r>
            <a:rPr lang="en-US" sz="2000" b="1" dirty="0" smtClean="0"/>
            <a:t> </a:t>
          </a:r>
          <a:endParaRPr lang="en-US" sz="2000" b="1" dirty="0"/>
        </a:p>
      </dgm:t>
    </dgm:pt>
    <dgm:pt modelId="{44A24FEB-8506-44DF-8BC5-E0B92A922D9C}" type="parTrans" cxnId="{2ABAC845-9916-4374-B8D9-16653DC836FE}">
      <dgm:prSet/>
      <dgm:spPr/>
      <dgm:t>
        <a:bodyPr/>
        <a:lstStyle/>
        <a:p>
          <a:endParaRPr lang="de-DE" sz="2000"/>
        </a:p>
      </dgm:t>
    </dgm:pt>
    <dgm:pt modelId="{03A358D6-AAC1-40F2-8DC2-F6FB47EACDF5}" type="sibTrans" cxnId="{2ABAC845-9916-4374-B8D9-16653DC836FE}">
      <dgm:prSet/>
      <dgm:spPr/>
      <dgm:t>
        <a:bodyPr/>
        <a:lstStyle/>
        <a:p>
          <a:endParaRPr lang="de-DE" sz="2000"/>
        </a:p>
      </dgm:t>
    </dgm:pt>
    <dgm:pt modelId="{FC528941-B66D-4155-80B6-1C0F1A317F1F}" type="pres">
      <dgm:prSet presAssocID="{526DEBA5-5166-45C8-ADE1-D51332A9C691}" presName="Name0" presStyleCnt="0">
        <dgm:presLayoutVars>
          <dgm:chMax val="7"/>
          <dgm:dir/>
          <dgm:animLvl val="lvl"/>
          <dgm:resizeHandles val="exact"/>
        </dgm:presLayoutVars>
      </dgm:prSet>
      <dgm:spPr/>
      <dgm:t>
        <a:bodyPr/>
        <a:lstStyle/>
        <a:p>
          <a:endParaRPr lang="de-DE"/>
        </a:p>
      </dgm:t>
    </dgm:pt>
    <dgm:pt modelId="{A0D96E0A-D19F-4009-8F3F-6BE8ECAB6827}" type="pres">
      <dgm:prSet presAssocID="{0BE2BC76-6567-47A5-907E-9D79DBBE2726}" presName="circle1" presStyleLbl="node1" presStyleIdx="0" presStyleCnt="4"/>
      <dgm:spPr/>
    </dgm:pt>
    <dgm:pt modelId="{2E7DFB71-0DD0-489E-88A3-60767EEC02A8}" type="pres">
      <dgm:prSet presAssocID="{0BE2BC76-6567-47A5-907E-9D79DBBE2726}" presName="space" presStyleCnt="0"/>
      <dgm:spPr/>
    </dgm:pt>
    <dgm:pt modelId="{BCDB4AC3-AE79-4A7A-BE70-0EB1FCADE1D8}" type="pres">
      <dgm:prSet presAssocID="{0BE2BC76-6567-47A5-907E-9D79DBBE2726}" presName="rect1" presStyleLbl="alignAcc1" presStyleIdx="0" presStyleCnt="4"/>
      <dgm:spPr/>
      <dgm:t>
        <a:bodyPr/>
        <a:lstStyle/>
        <a:p>
          <a:endParaRPr lang="de-DE"/>
        </a:p>
      </dgm:t>
    </dgm:pt>
    <dgm:pt modelId="{14C7CF26-F19C-4EF3-95E2-477E3B541B3D}" type="pres">
      <dgm:prSet presAssocID="{E86459F4-4846-47CB-A2C5-43C97CB14000}" presName="vertSpace2" presStyleLbl="node1" presStyleIdx="0" presStyleCnt="4"/>
      <dgm:spPr/>
    </dgm:pt>
    <dgm:pt modelId="{7825547C-89D3-4BE9-8B0F-B61C76F48760}" type="pres">
      <dgm:prSet presAssocID="{E86459F4-4846-47CB-A2C5-43C97CB14000}" presName="circle2" presStyleLbl="node1" presStyleIdx="1" presStyleCnt="4"/>
      <dgm:spPr/>
    </dgm:pt>
    <dgm:pt modelId="{928734DF-BD13-41C5-B9BD-8356ACC27353}" type="pres">
      <dgm:prSet presAssocID="{E86459F4-4846-47CB-A2C5-43C97CB14000}" presName="rect2" presStyleLbl="alignAcc1" presStyleIdx="1" presStyleCnt="4"/>
      <dgm:spPr/>
      <dgm:t>
        <a:bodyPr/>
        <a:lstStyle/>
        <a:p>
          <a:endParaRPr lang="de-DE"/>
        </a:p>
      </dgm:t>
    </dgm:pt>
    <dgm:pt modelId="{CD3CEA3E-6C0A-45E6-B322-DBF49B3C3C0A}" type="pres">
      <dgm:prSet presAssocID="{1CC772FE-FC5E-4EBF-8954-132F41D7B33F}" presName="vertSpace3" presStyleLbl="node1" presStyleIdx="1" presStyleCnt="4"/>
      <dgm:spPr/>
    </dgm:pt>
    <dgm:pt modelId="{C9BB57C6-8812-46FE-8646-CCCC166DC59D}" type="pres">
      <dgm:prSet presAssocID="{1CC772FE-FC5E-4EBF-8954-132F41D7B33F}" presName="circle3" presStyleLbl="node1" presStyleIdx="2" presStyleCnt="4"/>
      <dgm:spPr/>
    </dgm:pt>
    <dgm:pt modelId="{F8757166-F486-4F56-B008-135E855CF095}" type="pres">
      <dgm:prSet presAssocID="{1CC772FE-FC5E-4EBF-8954-132F41D7B33F}" presName="rect3" presStyleLbl="alignAcc1" presStyleIdx="2" presStyleCnt="4"/>
      <dgm:spPr/>
      <dgm:t>
        <a:bodyPr/>
        <a:lstStyle/>
        <a:p>
          <a:endParaRPr lang="de-DE"/>
        </a:p>
      </dgm:t>
    </dgm:pt>
    <dgm:pt modelId="{F611BBE5-9FB7-4348-AA9A-1DD5F7292FF5}" type="pres">
      <dgm:prSet presAssocID="{F3FAB2F5-B1C9-4F3F-98F4-2BE44ACEBAEA}" presName="vertSpace4" presStyleLbl="node1" presStyleIdx="2" presStyleCnt="4"/>
      <dgm:spPr/>
    </dgm:pt>
    <dgm:pt modelId="{935FD111-57A5-4E68-A348-97C31277B958}" type="pres">
      <dgm:prSet presAssocID="{F3FAB2F5-B1C9-4F3F-98F4-2BE44ACEBAEA}" presName="circle4" presStyleLbl="node1" presStyleIdx="3" presStyleCnt="4"/>
      <dgm:spPr/>
    </dgm:pt>
    <dgm:pt modelId="{6B70533B-2798-4F3B-A4C1-D1EBBE7B6D15}" type="pres">
      <dgm:prSet presAssocID="{F3FAB2F5-B1C9-4F3F-98F4-2BE44ACEBAEA}" presName="rect4" presStyleLbl="alignAcc1" presStyleIdx="3" presStyleCnt="4"/>
      <dgm:spPr/>
      <dgm:t>
        <a:bodyPr/>
        <a:lstStyle/>
        <a:p>
          <a:endParaRPr lang="de-DE"/>
        </a:p>
      </dgm:t>
    </dgm:pt>
    <dgm:pt modelId="{7985F446-7B92-409B-9666-F41CCCD42AF5}" type="pres">
      <dgm:prSet presAssocID="{0BE2BC76-6567-47A5-907E-9D79DBBE2726}" presName="rect1ParTxNoCh" presStyleLbl="alignAcc1" presStyleIdx="3" presStyleCnt="4">
        <dgm:presLayoutVars>
          <dgm:chMax val="1"/>
          <dgm:bulletEnabled val="1"/>
        </dgm:presLayoutVars>
      </dgm:prSet>
      <dgm:spPr/>
      <dgm:t>
        <a:bodyPr/>
        <a:lstStyle/>
        <a:p>
          <a:endParaRPr lang="de-DE"/>
        </a:p>
      </dgm:t>
    </dgm:pt>
    <dgm:pt modelId="{FD460994-2DC0-4CF8-B230-A7C4C8287880}" type="pres">
      <dgm:prSet presAssocID="{E86459F4-4846-47CB-A2C5-43C97CB14000}" presName="rect2ParTxNoCh" presStyleLbl="alignAcc1" presStyleIdx="3" presStyleCnt="4">
        <dgm:presLayoutVars>
          <dgm:chMax val="1"/>
          <dgm:bulletEnabled val="1"/>
        </dgm:presLayoutVars>
      </dgm:prSet>
      <dgm:spPr/>
      <dgm:t>
        <a:bodyPr/>
        <a:lstStyle/>
        <a:p>
          <a:endParaRPr lang="de-DE"/>
        </a:p>
      </dgm:t>
    </dgm:pt>
    <dgm:pt modelId="{A8143C6C-E15E-4036-B118-C8693C0268E9}" type="pres">
      <dgm:prSet presAssocID="{1CC772FE-FC5E-4EBF-8954-132F41D7B33F}" presName="rect3ParTxNoCh" presStyleLbl="alignAcc1" presStyleIdx="3" presStyleCnt="4">
        <dgm:presLayoutVars>
          <dgm:chMax val="1"/>
          <dgm:bulletEnabled val="1"/>
        </dgm:presLayoutVars>
      </dgm:prSet>
      <dgm:spPr/>
      <dgm:t>
        <a:bodyPr/>
        <a:lstStyle/>
        <a:p>
          <a:endParaRPr lang="de-DE"/>
        </a:p>
      </dgm:t>
    </dgm:pt>
    <dgm:pt modelId="{4A7CF1B5-7537-4EA7-B97D-B182B95EC1C1}" type="pres">
      <dgm:prSet presAssocID="{F3FAB2F5-B1C9-4F3F-98F4-2BE44ACEBAEA}" presName="rect4ParTxNoCh" presStyleLbl="alignAcc1" presStyleIdx="3" presStyleCnt="4">
        <dgm:presLayoutVars>
          <dgm:chMax val="1"/>
          <dgm:bulletEnabled val="1"/>
        </dgm:presLayoutVars>
      </dgm:prSet>
      <dgm:spPr/>
      <dgm:t>
        <a:bodyPr/>
        <a:lstStyle/>
        <a:p>
          <a:endParaRPr lang="de-DE"/>
        </a:p>
      </dgm:t>
    </dgm:pt>
  </dgm:ptLst>
  <dgm:cxnLst>
    <dgm:cxn modelId="{7EC72727-5BA9-4A93-837B-20D3C18AD25B}" type="presOf" srcId="{F3FAB2F5-B1C9-4F3F-98F4-2BE44ACEBAEA}" destId="{6B70533B-2798-4F3B-A4C1-D1EBBE7B6D15}" srcOrd="0" destOrd="0" presId="urn:microsoft.com/office/officeart/2005/8/layout/target3"/>
    <dgm:cxn modelId="{930AB394-8A65-4FC6-98DC-AA14F1BBF1B5}" type="presOf" srcId="{1CC772FE-FC5E-4EBF-8954-132F41D7B33F}" destId="{F8757166-F486-4F56-B008-135E855CF095}" srcOrd="0" destOrd="0" presId="urn:microsoft.com/office/officeart/2005/8/layout/target3"/>
    <dgm:cxn modelId="{AD3542B3-5221-4793-859F-7A1A41354F9D}" type="presOf" srcId="{526DEBA5-5166-45C8-ADE1-D51332A9C691}" destId="{FC528941-B66D-4155-80B6-1C0F1A317F1F}" srcOrd="0" destOrd="0" presId="urn:microsoft.com/office/officeart/2005/8/layout/target3"/>
    <dgm:cxn modelId="{552CAFD0-404C-43C8-99F5-228413B1ED6E}" type="presOf" srcId="{0BE2BC76-6567-47A5-907E-9D79DBBE2726}" destId="{7985F446-7B92-409B-9666-F41CCCD42AF5}" srcOrd="1" destOrd="0" presId="urn:microsoft.com/office/officeart/2005/8/layout/target3"/>
    <dgm:cxn modelId="{3FA9C8C1-1496-48B2-8AAC-6E766BF1A0AE}" type="presOf" srcId="{0BE2BC76-6567-47A5-907E-9D79DBBE2726}" destId="{BCDB4AC3-AE79-4A7A-BE70-0EB1FCADE1D8}" srcOrd="0" destOrd="0" presId="urn:microsoft.com/office/officeart/2005/8/layout/target3"/>
    <dgm:cxn modelId="{2ABAC845-9916-4374-B8D9-16653DC836FE}" srcId="{526DEBA5-5166-45C8-ADE1-D51332A9C691}" destId="{F3FAB2F5-B1C9-4F3F-98F4-2BE44ACEBAEA}" srcOrd="3" destOrd="0" parTransId="{44A24FEB-8506-44DF-8BC5-E0B92A922D9C}" sibTransId="{03A358D6-AAC1-40F2-8DC2-F6FB47EACDF5}"/>
    <dgm:cxn modelId="{3630B348-649F-46D7-9496-4E61F8154ADD}" srcId="{526DEBA5-5166-45C8-ADE1-D51332A9C691}" destId="{1CC772FE-FC5E-4EBF-8954-132F41D7B33F}" srcOrd="2" destOrd="0" parTransId="{57F03995-3AD3-4547-9892-456E8EF31084}" sibTransId="{BFD1B132-B466-44C6-99F0-DE2E28C555E6}"/>
    <dgm:cxn modelId="{6ED69F26-3339-48A2-A02A-EC23C1A10E06}" type="presOf" srcId="{E86459F4-4846-47CB-A2C5-43C97CB14000}" destId="{928734DF-BD13-41C5-B9BD-8356ACC27353}" srcOrd="0" destOrd="0" presId="urn:microsoft.com/office/officeart/2005/8/layout/target3"/>
    <dgm:cxn modelId="{EBA3A1A7-2CE9-47C5-846E-6424558ABE95}" srcId="{526DEBA5-5166-45C8-ADE1-D51332A9C691}" destId="{0BE2BC76-6567-47A5-907E-9D79DBBE2726}" srcOrd="0" destOrd="0" parTransId="{E32617F8-CA5B-4C87-A28E-2CA1E1339278}" sibTransId="{44F7F269-8B20-430A-BC09-EB9E09E76C73}"/>
    <dgm:cxn modelId="{830CE98E-5BDC-48C6-8D11-6A2B1B50E89F}" type="presOf" srcId="{E86459F4-4846-47CB-A2C5-43C97CB14000}" destId="{FD460994-2DC0-4CF8-B230-A7C4C8287880}" srcOrd="1" destOrd="0" presId="urn:microsoft.com/office/officeart/2005/8/layout/target3"/>
    <dgm:cxn modelId="{B8F948F7-3F78-419F-9280-3E0948E5867B}" type="presOf" srcId="{F3FAB2F5-B1C9-4F3F-98F4-2BE44ACEBAEA}" destId="{4A7CF1B5-7537-4EA7-B97D-B182B95EC1C1}" srcOrd="1" destOrd="0" presId="urn:microsoft.com/office/officeart/2005/8/layout/target3"/>
    <dgm:cxn modelId="{EF64AD64-786E-4BD6-9992-6BEC574A2FD1}" type="presOf" srcId="{1CC772FE-FC5E-4EBF-8954-132F41D7B33F}" destId="{A8143C6C-E15E-4036-B118-C8693C0268E9}" srcOrd="1" destOrd="0" presId="urn:microsoft.com/office/officeart/2005/8/layout/target3"/>
    <dgm:cxn modelId="{9B226401-0D3D-465E-BB8D-3C2FED744A31}" srcId="{526DEBA5-5166-45C8-ADE1-D51332A9C691}" destId="{E86459F4-4846-47CB-A2C5-43C97CB14000}" srcOrd="1" destOrd="0" parTransId="{7DD2D679-BF50-4C6C-9F60-45F962E8BAE6}" sibTransId="{96BCF849-98F6-4B28-BB66-811E40A524FE}"/>
    <dgm:cxn modelId="{C3B0D6E7-6CEC-4B82-AADC-FB569CEAEA76}" type="presParOf" srcId="{FC528941-B66D-4155-80B6-1C0F1A317F1F}" destId="{A0D96E0A-D19F-4009-8F3F-6BE8ECAB6827}" srcOrd="0" destOrd="0" presId="urn:microsoft.com/office/officeart/2005/8/layout/target3"/>
    <dgm:cxn modelId="{84155294-7787-43CE-8799-B3E13FE92B60}" type="presParOf" srcId="{FC528941-B66D-4155-80B6-1C0F1A317F1F}" destId="{2E7DFB71-0DD0-489E-88A3-60767EEC02A8}" srcOrd="1" destOrd="0" presId="urn:microsoft.com/office/officeart/2005/8/layout/target3"/>
    <dgm:cxn modelId="{03721CCA-B7D4-4088-9CDE-4EF96C52EBC1}" type="presParOf" srcId="{FC528941-B66D-4155-80B6-1C0F1A317F1F}" destId="{BCDB4AC3-AE79-4A7A-BE70-0EB1FCADE1D8}" srcOrd="2" destOrd="0" presId="urn:microsoft.com/office/officeart/2005/8/layout/target3"/>
    <dgm:cxn modelId="{D44EAB48-7445-427D-A43D-31FE29442936}" type="presParOf" srcId="{FC528941-B66D-4155-80B6-1C0F1A317F1F}" destId="{14C7CF26-F19C-4EF3-95E2-477E3B541B3D}" srcOrd="3" destOrd="0" presId="urn:microsoft.com/office/officeart/2005/8/layout/target3"/>
    <dgm:cxn modelId="{D80D354C-B868-4279-B145-1716A0AB6582}" type="presParOf" srcId="{FC528941-B66D-4155-80B6-1C0F1A317F1F}" destId="{7825547C-89D3-4BE9-8B0F-B61C76F48760}" srcOrd="4" destOrd="0" presId="urn:microsoft.com/office/officeart/2005/8/layout/target3"/>
    <dgm:cxn modelId="{BDA2AA7C-FB5D-4CE7-9E5A-1E4C2C11A715}" type="presParOf" srcId="{FC528941-B66D-4155-80B6-1C0F1A317F1F}" destId="{928734DF-BD13-41C5-B9BD-8356ACC27353}" srcOrd="5" destOrd="0" presId="urn:microsoft.com/office/officeart/2005/8/layout/target3"/>
    <dgm:cxn modelId="{9D3C338A-6A01-4F96-B9A7-808BE81D2C21}" type="presParOf" srcId="{FC528941-B66D-4155-80B6-1C0F1A317F1F}" destId="{CD3CEA3E-6C0A-45E6-B322-DBF49B3C3C0A}" srcOrd="6" destOrd="0" presId="urn:microsoft.com/office/officeart/2005/8/layout/target3"/>
    <dgm:cxn modelId="{F3EB243A-408B-4933-A077-0282739DCC8A}" type="presParOf" srcId="{FC528941-B66D-4155-80B6-1C0F1A317F1F}" destId="{C9BB57C6-8812-46FE-8646-CCCC166DC59D}" srcOrd="7" destOrd="0" presId="urn:microsoft.com/office/officeart/2005/8/layout/target3"/>
    <dgm:cxn modelId="{F32EF5CF-F833-4F3D-BD78-2D4D9E12E2BE}" type="presParOf" srcId="{FC528941-B66D-4155-80B6-1C0F1A317F1F}" destId="{F8757166-F486-4F56-B008-135E855CF095}" srcOrd="8" destOrd="0" presId="urn:microsoft.com/office/officeart/2005/8/layout/target3"/>
    <dgm:cxn modelId="{4B2D6077-A183-4C14-9686-B9A17E6D265A}" type="presParOf" srcId="{FC528941-B66D-4155-80B6-1C0F1A317F1F}" destId="{F611BBE5-9FB7-4348-AA9A-1DD5F7292FF5}" srcOrd="9" destOrd="0" presId="urn:microsoft.com/office/officeart/2005/8/layout/target3"/>
    <dgm:cxn modelId="{1432F57F-A295-4C43-8E42-CA5260169D7D}" type="presParOf" srcId="{FC528941-B66D-4155-80B6-1C0F1A317F1F}" destId="{935FD111-57A5-4E68-A348-97C31277B958}" srcOrd="10" destOrd="0" presId="urn:microsoft.com/office/officeart/2005/8/layout/target3"/>
    <dgm:cxn modelId="{0CC456F8-A7BF-464D-957A-BF9E8B047628}" type="presParOf" srcId="{FC528941-B66D-4155-80B6-1C0F1A317F1F}" destId="{6B70533B-2798-4F3B-A4C1-D1EBBE7B6D15}" srcOrd="11" destOrd="0" presId="urn:microsoft.com/office/officeart/2005/8/layout/target3"/>
    <dgm:cxn modelId="{97F28506-2175-4A38-8E1F-C7DCB30C6B8D}" type="presParOf" srcId="{FC528941-B66D-4155-80B6-1C0F1A317F1F}" destId="{7985F446-7B92-409B-9666-F41CCCD42AF5}" srcOrd="12" destOrd="0" presId="urn:microsoft.com/office/officeart/2005/8/layout/target3"/>
    <dgm:cxn modelId="{5E1B387F-419E-41DC-8973-9296659DE0FE}" type="presParOf" srcId="{FC528941-B66D-4155-80B6-1C0F1A317F1F}" destId="{FD460994-2DC0-4CF8-B230-A7C4C8287880}" srcOrd="13" destOrd="0" presId="urn:microsoft.com/office/officeart/2005/8/layout/target3"/>
    <dgm:cxn modelId="{26EF1DF4-7055-4BE4-9B51-7E8AD1870BFB}" type="presParOf" srcId="{FC528941-B66D-4155-80B6-1C0F1A317F1F}" destId="{A8143C6C-E15E-4036-B118-C8693C0268E9}" srcOrd="14" destOrd="0" presId="urn:microsoft.com/office/officeart/2005/8/layout/target3"/>
    <dgm:cxn modelId="{FE7CECFB-F458-4E09-9560-372287CB3EBB}" type="presParOf" srcId="{FC528941-B66D-4155-80B6-1C0F1A317F1F}" destId="{4A7CF1B5-7537-4EA7-B97D-B182B95EC1C1}" srcOrd="15" destOrd="0" presId="urn:microsoft.com/office/officeart/2005/8/layout/target3"/>
  </dgm:cxnLst>
  <dgm:bg/>
  <dgm:whole/>
</dgm:dataModel>
</file>

<file path=ppt/diagrams/data10.xml><?xml version="1.0" encoding="utf-8"?>
<dgm:dataModel xmlns:dgm="http://schemas.openxmlformats.org/drawingml/2006/diagram" xmlns:a="http://schemas.openxmlformats.org/drawingml/2006/main">
  <dgm:ptLst>
    <dgm:pt modelId="{5AA5A635-9F66-434C-97E9-65B20BCC9768}"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de-DE"/>
        </a:p>
      </dgm:t>
    </dgm:pt>
    <dgm:pt modelId="{FA27BB44-6B81-4D52-93CE-6673E5E0D183}">
      <dgm:prSet/>
      <dgm:spPr/>
      <dgm:t>
        <a:bodyPr/>
        <a:lstStyle/>
        <a:p>
          <a:pPr rtl="0"/>
          <a:r>
            <a:rPr lang="de-DE" noProof="0" dirty="0" smtClean="0"/>
            <a:t>Vermeide Abhängigkeiten zwischen Shell und Applikationskomponenten – wie aber werden Informationen aus der Shell propagiert?</a:t>
          </a:r>
          <a:endParaRPr lang="de-DE" noProof="0" dirty="0"/>
        </a:p>
      </dgm:t>
    </dgm:pt>
    <dgm:pt modelId="{57FD833F-87EE-4CC1-8D19-A0B39A92A793}" type="parTrans" cxnId="{E6079981-D813-4BA3-A900-51269919C127}">
      <dgm:prSet/>
      <dgm:spPr/>
      <dgm:t>
        <a:bodyPr/>
        <a:lstStyle/>
        <a:p>
          <a:endParaRPr lang="de-DE"/>
        </a:p>
      </dgm:t>
    </dgm:pt>
    <dgm:pt modelId="{E0BCF697-DE4E-45B7-BA98-8F54BED6FFCF}" type="sibTrans" cxnId="{E6079981-D813-4BA3-A900-51269919C127}">
      <dgm:prSet/>
      <dgm:spPr/>
      <dgm:t>
        <a:bodyPr/>
        <a:lstStyle/>
        <a:p>
          <a:endParaRPr lang="de-DE"/>
        </a:p>
      </dgm:t>
    </dgm:pt>
    <dgm:pt modelId="{71E7BC2A-F13B-441A-A662-C24CB93CE7FA}">
      <dgm:prSet/>
      <dgm:spPr/>
      <dgm:t>
        <a:bodyPr/>
        <a:lstStyle/>
        <a:p>
          <a:pPr rtl="0"/>
          <a:r>
            <a:rPr lang="de-DE" noProof="0" dirty="0" smtClean="0"/>
            <a:t>C#-Events helfen nicht –</a:t>
          </a:r>
          <a:br>
            <a:rPr lang="de-DE" noProof="0" dirty="0" smtClean="0"/>
          </a:br>
          <a:r>
            <a:rPr lang="de-DE" noProof="0" dirty="0" smtClean="0"/>
            <a:t>der Subscriber kennt den Publisher bereits zur </a:t>
          </a:r>
          <a:r>
            <a:rPr lang="en-US" noProof="0" dirty="0" err="1" smtClean="0"/>
            <a:t>Buildtime</a:t>
          </a:r>
          <a:endParaRPr lang="de-DE" noProof="0" dirty="0"/>
        </a:p>
      </dgm:t>
    </dgm:pt>
    <dgm:pt modelId="{F8F4FF6A-6122-47F9-B609-80A7BC071A75}" type="parTrans" cxnId="{F7AEC7F6-6224-4B61-8811-BE2970472C24}">
      <dgm:prSet/>
      <dgm:spPr/>
      <dgm:t>
        <a:bodyPr/>
        <a:lstStyle/>
        <a:p>
          <a:endParaRPr lang="de-DE"/>
        </a:p>
      </dgm:t>
    </dgm:pt>
    <dgm:pt modelId="{64669A07-F975-45D0-B84F-0A774AE81458}" type="sibTrans" cxnId="{F7AEC7F6-6224-4B61-8811-BE2970472C24}">
      <dgm:prSet/>
      <dgm:spPr/>
      <dgm:t>
        <a:bodyPr/>
        <a:lstStyle/>
        <a:p>
          <a:endParaRPr lang="de-DE"/>
        </a:p>
      </dgm:t>
    </dgm:pt>
    <dgm:pt modelId="{A0C9E4A7-8548-4F91-9B78-86E1B5701BD1}">
      <dgm:prSet/>
      <dgm:spPr/>
      <dgm:t>
        <a:bodyPr/>
        <a:lstStyle/>
        <a:p>
          <a:pPr rtl="0"/>
          <a:r>
            <a:rPr lang="de-DE" noProof="0" dirty="0" smtClean="0"/>
            <a:t>CAL stellt den Event Aggregator als Publish/Subscribe-Mechanismus bereit</a:t>
          </a:r>
          <a:endParaRPr lang="de-DE" noProof="0" dirty="0"/>
        </a:p>
      </dgm:t>
    </dgm:pt>
    <dgm:pt modelId="{5CD64D52-CDF9-49F8-9C51-DE5D2B6CF455}" type="parTrans" cxnId="{45372AC4-D4FA-4C93-BF96-6A46EBD910C3}">
      <dgm:prSet/>
      <dgm:spPr/>
      <dgm:t>
        <a:bodyPr/>
        <a:lstStyle/>
        <a:p>
          <a:endParaRPr lang="de-DE"/>
        </a:p>
      </dgm:t>
    </dgm:pt>
    <dgm:pt modelId="{5AA28FB8-3423-45EC-AC58-ECFBADA804F6}" type="sibTrans" cxnId="{45372AC4-D4FA-4C93-BF96-6A46EBD910C3}">
      <dgm:prSet/>
      <dgm:spPr/>
      <dgm:t>
        <a:bodyPr/>
        <a:lstStyle/>
        <a:p>
          <a:endParaRPr lang="de-DE"/>
        </a:p>
      </dgm:t>
    </dgm:pt>
    <dgm:pt modelId="{0BAD8D34-BE13-4883-B5FF-F74E4F66C9F1}" type="pres">
      <dgm:prSet presAssocID="{5AA5A635-9F66-434C-97E9-65B20BCC9768}" presName="linearFlow" presStyleCnt="0">
        <dgm:presLayoutVars>
          <dgm:dir/>
          <dgm:resizeHandles val="exact"/>
        </dgm:presLayoutVars>
      </dgm:prSet>
      <dgm:spPr/>
      <dgm:t>
        <a:bodyPr/>
        <a:lstStyle/>
        <a:p>
          <a:endParaRPr lang="de-DE"/>
        </a:p>
      </dgm:t>
    </dgm:pt>
    <dgm:pt modelId="{4BD82AC7-6559-497E-A742-C3DD88D99B63}" type="pres">
      <dgm:prSet presAssocID="{FA27BB44-6B81-4D52-93CE-6673E5E0D183}" presName="composite" presStyleCnt="0"/>
      <dgm:spPr/>
    </dgm:pt>
    <dgm:pt modelId="{744E44F3-A1BE-4678-8017-BED2CCCFB3E1}" type="pres">
      <dgm:prSet presAssocID="{FA27BB44-6B81-4D52-93CE-6673E5E0D183}" presName="imgShp" presStyleLbl="fgImgPlace1" presStyleIdx="0" presStyleCnt="3"/>
      <dgm:spPr/>
    </dgm:pt>
    <dgm:pt modelId="{6236D220-F189-4AB1-82F8-134E2F849F52}" type="pres">
      <dgm:prSet presAssocID="{FA27BB44-6B81-4D52-93CE-6673E5E0D183}" presName="txShp" presStyleLbl="node1" presStyleIdx="0" presStyleCnt="3">
        <dgm:presLayoutVars>
          <dgm:bulletEnabled val="1"/>
        </dgm:presLayoutVars>
      </dgm:prSet>
      <dgm:spPr/>
      <dgm:t>
        <a:bodyPr/>
        <a:lstStyle/>
        <a:p>
          <a:endParaRPr lang="de-DE"/>
        </a:p>
      </dgm:t>
    </dgm:pt>
    <dgm:pt modelId="{C11163FE-0D63-4846-A319-1D471AB6694E}" type="pres">
      <dgm:prSet presAssocID="{E0BCF697-DE4E-45B7-BA98-8F54BED6FFCF}" presName="spacing" presStyleCnt="0"/>
      <dgm:spPr/>
    </dgm:pt>
    <dgm:pt modelId="{EFD6A2F5-60EC-4518-AF3A-C7B5408D2FA9}" type="pres">
      <dgm:prSet presAssocID="{71E7BC2A-F13B-441A-A662-C24CB93CE7FA}" presName="composite" presStyleCnt="0"/>
      <dgm:spPr/>
    </dgm:pt>
    <dgm:pt modelId="{B710303C-671D-4062-A2B9-6626F3A3CDBB}" type="pres">
      <dgm:prSet presAssocID="{71E7BC2A-F13B-441A-A662-C24CB93CE7FA}" presName="imgShp" presStyleLbl="fgImgPlace1" presStyleIdx="1" presStyleCnt="3"/>
      <dgm:spPr/>
    </dgm:pt>
    <dgm:pt modelId="{01DE0DF9-B8D0-401C-9367-44D41AC6FAD2}" type="pres">
      <dgm:prSet presAssocID="{71E7BC2A-F13B-441A-A662-C24CB93CE7FA}" presName="txShp" presStyleLbl="node1" presStyleIdx="1" presStyleCnt="3">
        <dgm:presLayoutVars>
          <dgm:bulletEnabled val="1"/>
        </dgm:presLayoutVars>
      </dgm:prSet>
      <dgm:spPr/>
      <dgm:t>
        <a:bodyPr/>
        <a:lstStyle/>
        <a:p>
          <a:endParaRPr lang="de-DE"/>
        </a:p>
      </dgm:t>
    </dgm:pt>
    <dgm:pt modelId="{6B4EE649-70D6-4641-BD04-E0C3D8144A0C}" type="pres">
      <dgm:prSet presAssocID="{64669A07-F975-45D0-B84F-0A774AE81458}" presName="spacing" presStyleCnt="0"/>
      <dgm:spPr/>
    </dgm:pt>
    <dgm:pt modelId="{ABCAAD92-D501-4984-99F8-42A058C1A4E0}" type="pres">
      <dgm:prSet presAssocID="{A0C9E4A7-8548-4F91-9B78-86E1B5701BD1}" presName="composite" presStyleCnt="0"/>
      <dgm:spPr/>
    </dgm:pt>
    <dgm:pt modelId="{271A5D10-E08F-4EC5-B866-F18E7699CDED}" type="pres">
      <dgm:prSet presAssocID="{A0C9E4A7-8548-4F91-9B78-86E1B5701BD1}" presName="imgShp" presStyleLbl="fgImgPlace1" presStyleIdx="2" presStyleCnt="3"/>
      <dgm:spPr/>
    </dgm:pt>
    <dgm:pt modelId="{B1EC9171-690D-44BC-BB54-23FDB6F7B0A5}" type="pres">
      <dgm:prSet presAssocID="{A0C9E4A7-8548-4F91-9B78-86E1B5701BD1}" presName="txShp" presStyleLbl="node1" presStyleIdx="2" presStyleCnt="3">
        <dgm:presLayoutVars>
          <dgm:bulletEnabled val="1"/>
        </dgm:presLayoutVars>
      </dgm:prSet>
      <dgm:spPr/>
      <dgm:t>
        <a:bodyPr/>
        <a:lstStyle/>
        <a:p>
          <a:endParaRPr lang="de-DE"/>
        </a:p>
      </dgm:t>
    </dgm:pt>
  </dgm:ptLst>
  <dgm:cxnLst>
    <dgm:cxn modelId="{FC48B313-D8D2-43E8-A296-E6DAE12672E1}" type="presOf" srcId="{A0C9E4A7-8548-4F91-9B78-86E1B5701BD1}" destId="{B1EC9171-690D-44BC-BB54-23FDB6F7B0A5}" srcOrd="0" destOrd="0" presId="urn:microsoft.com/office/officeart/2005/8/layout/vList3"/>
    <dgm:cxn modelId="{C6395DC2-3F35-4F37-B438-DCAECAC06BE7}" type="presOf" srcId="{5AA5A635-9F66-434C-97E9-65B20BCC9768}" destId="{0BAD8D34-BE13-4883-B5FF-F74E4F66C9F1}" srcOrd="0" destOrd="0" presId="urn:microsoft.com/office/officeart/2005/8/layout/vList3"/>
    <dgm:cxn modelId="{E6079981-D813-4BA3-A900-51269919C127}" srcId="{5AA5A635-9F66-434C-97E9-65B20BCC9768}" destId="{FA27BB44-6B81-4D52-93CE-6673E5E0D183}" srcOrd="0" destOrd="0" parTransId="{57FD833F-87EE-4CC1-8D19-A0B39A92A793}" sibTransId="{E0BCF697-DE4E-45B7-BA98-8F54BED6FFCF}"/>
    <dgm:cxn modelId="{A3A3762D-7677-44A0-9DE5-6DA691BF05C2}" type="presOf" srcId="{FA27BB44-6B81-4D52-93CE-6673E5E0D183}" destId="{6236D220-F189-4AB1-82F8-134E2F849F52}" srcOrd="0" destOrd="0" presId="urn:microsoft.com/office/officeart/2005/8/layout/vList3"/>
    <dgm:cxn modelId="{45372AC4-D4FA-4C93-BF96-6A46EBD910C3}" srcId="{5AA5A635-9F66-434C-97E9-65B20BCC9768}" destId="{A0C9E4A7-8548-4F91-9B78-86E1B5701BD1}" srcOrd="2" destOrd="0" parTransId="{5CD64D52-CDF9-49F8-9C51-DE5D2B6CF455}" sibTransId="{5AA28FB8-3423-45EC-AC58-ECFBADA804F6}"/>
    <dgm:cxn modelId="{F7AEC7F6-6224-4B61-8811-BE2970472C24}" srcId="{5AA5A635-9F66-434C-97E9-65B20BCC9768}" destId="{71E7BC2A-F13B-441A-A662-C24CB93CE7FA}" srcOrd="1" destOrd="0" parTransId="{F8F4FF6A-6122-47F9-B609-80A7BC071A75}" sibTransId="{64669A07-F975-45D0-B84F-0A774AE81458}"/>
    <dgm:cxn modelId="{57C655BB-2FB5-4529-8EAD-9753BBA67271}" type="presOf" srcId="{71E7BC2A-F13B-441A-A662-C24CB93CE7FA}" destId="{01DE0DF9-B8D0-401C-9367-44D41AC6FAD2}" srcOrd="0" destOrd="0" presId="urn:microsoft.com/office/officeart/2005/8/layout/vList3"/>
    <dgm:cxn modelId="{37AFDCDE-43BB-48EF-A60B-34CBCD7854C2}" type="presParOf" srcId="{0BAD8D34-BE13-4883-B5FF-F74E4F66C9F1}" destId="{4BD82AC7-6559-497E-A742-C3DD88D99B63}" srcOrd="0" destOrd="0" presId="urn:microsoft.com/office/officeart/2005/8/layout/vList3"/>
    <dgm:cxn modelId="{A3FFD0E3-72F0-4AD8-A873-F72D4E84B9DC}" type="presParOf" srcId="{4BD82AC7-6559-497E-A742-C3DD88D99B63}" destId="{744E44F3-A1BE-4678-8017-BED2CCCFB3E1}" srcOrd="0" destOrd="0" presId="urn:microsoft.com/office/officeart/2005/8/layout/vList3"/>
    <dgm:cxn modelId="{D38F8A77-28B5-4D09-9488-43FADB341967}" type="presParOf" srcId="{4BD82AC7-6559-497E-A742-C3DD88D99B63}" destId="{6236D220-F189-4AB1-82F8-134E2F849F52}" srcOrd="1" destOrd="0" presId="urn:microsoft.com/office/officeart/2005/8/layout/vList3"/>
    <dgm:cxn modelId="{E72154B2-4933-4297-B9CA-3C0224BEB2F1}" type="presParOf" srcId="{0BAD8D34-BE13-4883-B5FF-F74E4F66C9F1}" destId="{C11163FE-0D63-4846-A319-1D471AB6694E}" srcOrd="1" destOrd="0" presId="urn:microsoft.com/office/officeart/2005/8/layout/vList3"/>
    <dgm:cxn modelId="{6A1A2F24-3472-47C4-9F93-C50485A81011}" type="presParOf" srcId="{0BAD8D34-BE13-4883-B5FF-F74E4F66C9F1}" destId="{EFD6A2F5-60EC-4518-AF3A-C7B5408D2FA9}" srcOrd="2" destOrd="0" presId="urn:microsoft.com/office/officeart/2005/8/layout/vList3"/>
    <dgm:cxn modelId="{3235F173-8AF2-4BAC-BBF4-302D0567D7ED}" type="presParOf" srcId="{EFD6A2F5-60EC-4518-AF3A-C7B5408D2FA9}" destId="{B710303C-671D-4062-A2B9-6626F3A3CDBB}" srcOrd="0" destOrd="0" presId="urn:microsoft.com/office/officeart/2005/8/layout/vList3"/>
    <dgm:cxn modelId="{C4D1F899-D90E-4498-822D-91C27215878C}" type="presParOf" srcId="{EFD6A2F5-60EC-4518-AF3A-C7B5408D2FA9}" destId="{01DE0DF9-B8D0-401C-9367-44D41AC6FAD2}" srcOrd="1" destOrd="0" presId="urn:microsoft.com/office/officeart/2005/8/layout/vList3"/>
    <dgm:cxn modelId="{0561F601-AE39-4301-A179-6AC9BB4787F4}" type="presParOf" srcId="{0BAD8D34-BE13-4883-B5FF-F74E4F66C9F1}" destId="{6B4EE649-70D6-4641-BD04-E0C3D8144A0C}" srcOrd="3" destOrd="0" presId="urn:microsoft.com/office/officeart/2005/8/layout/vList3"/>
    <dgm:cxn modelId="{08CC1C9B-EAB3-49CD-B399-95692B86B37C}" type="presParOf" srcId="{0BAD8D34-BE13-4883-B5FF-F74E4F66C9F1}" destId="{ABCAAD92-D501-4984-99F8-42A058C1A4E0}" srcOrd="4" destOrd="0" presId="urn:microsoft.com/office/officeart/2005/8/layout/vList3"/>
    <dgm:cxn modelId="{DFD22E88-ECC4-4EB4-9077-0C1EEBAFC0CB}" type="presParOf" srcId="{ABCAAD92-D501-4984-99F8-42A058C1A4E0}" destId="{271A5D10-E08F-4EC5-B866-F18E7699CDED}" srcOrd="0" destOrd="0" presId="urn:microsoft.com/office/officeart/2005/8/layout/vList3"/>
    <dgm:cxn modelId="{FDA0D112-A67A-4FD9-A943-8BD3EDB729A5}" type="presParOf" srcId="{ABCAAD92-D501-4984-99F8-42A058C1A4E0}" destId="{B1EC9171-690D-44BC-BB54-23FDB6F7B0A5}" srcOrd="1" destOrd="0" presId="urn:microsoft.com/office/officeart/2005/8/layout/vList3"/>
  </dgm:cxnLst>
  <dgm:bg/>
  <dgm:whole/>
</dgm:dataModel>
</file>

<file path=ppt/diagrams/data11.xml><?xml version="1.0" encoding="utf-8"?>
<dgm:dataModel xmlns:dgm="http://schemas.openxmlformats.org/drawingml/2006/diagram" xmlns:a="http://schemas.openxmlformats.org/drawingml/2006/main">
  <dgm:ptLst>
    <dgm:pt modelId="{F6D8D0FD-FEDF-4538-BDB6-72442E4E06F7}"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4FA09A29-671F-4366-B1A0-5B8C20BC304D}">
      <dgm:prSet/>
      <dgm:spPr/>
      <dgm:t>
        <a:bodyPr/>
        <a:lstStyle/>
        <a:p>
          <a:pPr rtl="0"/>
          <a:r>
            <a:rPr lang="de-DE" noProof="0" smtClean="0"/>
            <a:t>Neu</a:t>
          </a:r>
          <a:endParaRPr lang="de-DE" noProof="0"/>
        </a:p>
      </dgm:t>
    </dgm:pt>
    <dgm:pt modelId="{02464742-9589-438E-B4C6-86D4FC2AE794}" type="parTrans" cxnId="{089E2570-74ED-46D4-8203-3ED4B81F1C56}">
      <dgm:prSet/>
      <dgm:spPr/>
      <dgm:t>
        <a:bodyPr/>
        <a:lstStyle/>
        <a:p>
          <a:endParaRPr lang="de-DE"/>
        </a:p>
      </dgm:t>
    </dgm:pt>
    <dgm:pt modelId="{9E4A277E-B577-4D0E-A251-BBDCEBE54E3E}" type="sibTrans" cxnId="{089E2570-74ED-46D4-8203-3ED4B81F1C56}">
      <dgm:prSet/>
      <dgm:spPr/>
      <dgm:t>
        <a:bodyPr/>
        <a:lstStyle/>
        <a:p>
          <a:endParaRPr lang="de-DE"/>
        </a:p>
      </dgm:t>
    </dgm:pt>
    <dgm:pt modelId="{9CC16B17-52C3-43DA-8BAD-6B42538EB176}">
      <dgm:prSet/>
      <dgm:spPr/>
      <dgm:t>
        <a:bodyPr/>
        <a:lstStyle/>
        <a:p>
          <a:pPr rtl="0"/>
          <a:r>
            <a:rPr lang="de-DE" noProof="0" smtClean="0"/>
            <a:t>Geändert oder entfernt</a:t>
          </a:r>
          <a:endParaRPr lang="de-DE" noProof="0"/>
        </a:p>
      </dgm:t>
    </dgm:pt>
    <dgm:pt modelId="{FA5A21DC-4511-4D7A-81A8-68C4AEB7647B}" type="parTrans" cxnId="{15092216-E769-4FEF-92BB-DBE4A4315894}">
      <dgm:prSet/>
      <dgm:spPr/>
      <dgm:t>
        <a:bodyPr/>
        <a:lstStyle/>
        <a:p>
          <a:endParaRPr lang="de-DE"/>
        </a:p>
      </dgm:t>
    </dgm:pt>
    <dgm:pt modelId="{5A36E43F-5CBA-4CF9-B92E-4C176E4D5C9A}" type="sibTrans" cxnId="{15092216-E769-4FEF-92BB-DBE4A4315894}">
      <dgm:prSet/>
      <dgm:spPr/>
      <dgm:t>
        <a:bodyPr/>
        <a:lstStyle/>
        <a:p>
          <a:endParaRPr lang="de-DE"/>
        </a:p>
      </dgm:t>
    </dgm:pt>
    <dgm:pt modelId="{962D2A70-7CD3-4E57-A18F-788431ABD258}">
      <dgm:prSet/>
      <dgm:spPr>
        <a:solidFill>
          <a:schemeClr val="accent2">
            <a:tint val="40000"/>
            <a:hueOff val="0"/>
            <a:satOff val="0"/>
            <a:lumOff val="0"/>
            <a:alpha val="50000"/>
          </a:schemeClr>
        </a:solidFill>
      </dgm:spPr>
      <dgm:t>
        <a:bodyPr/>
        <a:lstStyle/>
        <a:p>
          <a:pPr rtl="0"/>
          <a:r>
            <a:rPr lang="de-DE" cap="small" baseline="0" noProof="0" dirty="0" smtClean="0"/>
            <a:t>Open</a:t>
          </a:r>
          <a:r>
            <a:rPr lang="de-DE" noProof="0" dirty="0" smtClean="0"/>
            <a:t> und </a:t>
          </a:r>
          <a:r>
            <a:rPr lang="de-DE" cap="small" baseline="0" noProof="0" dirty="0" smtClean="0"/>
            <a:t>Close</a:t>
          </a:r>
          <a:r>
            <a:rPr lang="de-DE" noProof="0" dirty="0" smtClean="0"/>
            <a:t> implementiert</a:t>
          </a:r>
          <a:r>
            <a:rPr lang="de-DE" noProof="0" dirty="0" smtClean="0">
              <a:latin typeface="Calibri"/>
            </a:rPr>
            <a:t>→ </a:t>
          </a:r>
          <a:r>
            <a:rPr lang="de-DE" noProof="0" dirty="0" smtClean="0">
              <a:latin typeface="+mn-lt"/>
            </a:rPr>
            <a:t>Setzen</a:t>
          </a:r>
          <a:r>
            <a:rPr lang="de-DE" noProof="0" dirty="0" smtClean="0">
              <a:latin typeface="Calibri"/>
            </a:rPr>
            <a:t> </a:t>
          </a:r>
          <a:r>
            <a:rPr lang="de-DE" cap="small" baseline="0" noProof="0" dirty="0" err="1" smtClean="0">
              <a:latin typeface="Calibri"/>
            </a:rPr>
            <a:t>CurrentFile</a:t>
          </a:r>
          <a:r>
            <a:rPr lang="de-DE" noProof="0" dirty="0" smtClean="0"/>
            <a:t> </a:t>
          </a:r>
          <a:endParaRPr lang="de-DE" noProof="0" dirty="0"/>
        </a:p>
      </dgm:t>
    </dgm:pt>
    <dgm:pt modelId="{00438F91-E9FF-46D3-B76B-EC56E92312FC}" type="parTrans" cxnId="{E2594F3C-952F-4716-892D-0392BC4866AE}">
      <dgm:prSet/>
      <dgm:spPr/>
      <dgm:t>
        <a:bodyPr/>
        <a:lstStyle/>
        <a:p>
          <a:endParaRPr lang="de-DE"/>
        </a:p>
      </dgm:t>
    </dgm:pt>
    <dgm:pt modelId="{A2075487-DA73-476E-A6F3-8D0B017171BF}" type="sibTrans" cxnId="{E2594F3C-952F-4716-892D-0392BC4866AE}">
      <dgm:prSet/>
      <dgm:spPr/>
      <dgm:t>
        <a:bodyPr/>
        <a:lstStyle/>
        <a:p>
          <a:endParaRPr lang="de-DE"/>
        </a:p>
      </dgm:t>
    </dgm:pt>
    <dgm:pt modelId="{A1AEF8D4-6186-4FF6-B0AD-B51FD8E8D669}">
      <dgm:prSet/>
      <dgm:spPr/>
      <dgm:t>
        <a:bodyPr/>
        <a:lstStyle/>
        <a:p>
          <a:pPr rtl="0"/>
          <a:r>
            <a:rPr lang="de-DE" noProof="0" dirty="0" smtClean="0"/>
            <a:t>Property </a:t>
          </a:r>
          <a:r>
            <a:rPr lang="de-DE" cap="small" baseline="0" noProof="0" dirty="0" err="1" smtClean="0"/>
            <a:t>CurrentFile</a:t>
          </a:r>
          <a:r>
            <a:rPr lang="de-DE" noProof="0" dirty="0" smtClean="0"/>
            <a:t> zur Verwaltung der aktuell geöffneten Datei ergänzt </a:t>
          </a:r>
          <a:r>
            <a:rPr lang="de-DE" noProof="0" dirty="0" smtClean="0">
              <a:latin typeface="Calibri"/>
            </a:rPr>
            <a:t>→ </a:t>
          </a:r>
          <a:r>
            <a:rPr lang="de-DE" noProof="0" dirty="0" smtClean="0">
              <a:latin typeface="+mn-lt"/>
            </a:rPr>
            <a:t>löst</a:t>
          </a:r>
          <a:r>
            <a:rPr lang="de-DE" noProof="0" dirty="0" smtClean="0">
              <a:latin typeface="Calibri"/>
            </a:rPr>
            <a:t> </a:t>
          </a:r>
          <a:r>
            <a:rPr lang="de-DE" cap="small" baseline="0" noProof="0" dirty="0" err="1" smtClean="0"/>
            <a:t>FileChangedEvent</a:t>
          </a:r>
          <a:r>
            <a:rPr lang="de-DE" noProof="0" dirty="0" smtClean="0"/>
            <a:t> </a:t>
          </a:r>
          <a:r>
            <a:rPr lang="de-DE" noProof="0" dirty="0" smtClean="0">
              <a:latin typeface="+mn-lt"/>
            </a:rPr>
            <a:t>aus</a:t>
          </a:r>
          <a:endParaRPr lang="de-DE" noProof="0" dirty="0">
            <a:latin typeface="+mn-lt"/>
          </a:endParaRPr>
        </a:p>
      </dgm:t>
    </dgm:pt>
    <dgm:pt modelId="{F41CF86F-8A8D-425D-8893-22815FEF44A0}" type="parTrans" cxnId="{5F895F93-7C57-471E-9704-1F802DD0F6A2}">
      <dgm:prSet/>
      <dgm:spPr/>
      <dgm:t>
        <a:bodyPr/>
        <a:lstStyle/>
        <a:p>
          <a:endParaRPr lang="de-DE"/>
        </a:p>
      </dgm:t>
    </dgm:pt>
    <dgm:pt modelId="{C909A3E2-19A0-4647-921B-C31B22B5F0C2}" type="sibTrans" cxnId="{5F895F93-7C57-471E-9704-1F802DD0F6A2}">
      <dgm:prSet/>
      <dgm:spPr/>
      <dgm:t>
        <a:bodyPr/>
        <a:lstStyle/>
        <a:p>
          <a:endParaRPr lang="de-DE"/>
        </a:p>
      </dgm:t>
    </dgm:pt>
    <dgm:pt modelId="{42453B8B-DB02-4A01-9704-D82EAB107C97}">
      <dgm:prSet/>
      <dgm:spPr/>
      <dgm:t>
        <a:bodyPr/>
        <a:lstStyle/>
        <a:p>
          <a:pPr rtl="0"/>
          <a:r>
            <a:rPr lang="de-DE" noProof="0" dirty="0" smtClean="0"/>
            <a:t>Funktionalität zum Öffnen von Dateien als Service gekapselt (</a:t>
          </a:r>
          <a:r>
            <a:rPr lang="de-DE" cap="small" baseline="0" noProof="0" dirty="0" err="1" smtClean="0"/>
            <a:t>IFileProvider</a:t>
          </a:r>
          <a:r>
            <a:rPr lang="de-DE" cap="small" baseline="0" noProof="0" dirty="0" smtClean="0"/>
            <a:t> </a:t>
          </a:r>
          <a:r>
            <a:rPr lang="de-DE" cap="none" baseline="0" noProof="0" dirty="0" smtClean="0"/>
            <a:t>und</a:t>
          </a:r>
          <a:r>
            <a:rPr lang="de-DE" cap="small" baseline="0" noProof="0" dirty="0" smtClean="0"/>
            <a:t> </a:t>
          </a:r>
          <a:r>
            <a:rPr lang="de-DE" cap="small" baseline="0" noProof="0" dirty="0" err="1" smtClean="0"/>
            <a:t>DialogFileProvider</a:t>
          </a:r>
          <a:r>
            <a:rPr lang="de-DE" noProof="0" dirty="0" smtClean="0"/>
            <a:t>)</a:t>
          </a:r>
          <a:endParaRPr lang="de-DE" noProof="0" dirty="0"/>
        </a:p>
      </dgm:t>
    </dgm:pt>
    <dgm:pt modelId="{61FE1FC1-3BFF-4573-9C77-9B955ED6A756}" type="parTrans" cxnId="{A77E5387-1E7E-4B87-A2D8-D347BDE0D8DE}">
      <dgm:prSet/>
      <dgm:spPr/>
      <dgm:t>
        <a:bodyPr/>
        <a:lstStyle/>
        <a:p>
          <a:endParaRPr lang="de-DE"/>
        </a:p>
      </dgm:t>
    </dgm:pt>
    <dgm:pt modelId="{FDB03897-B359-4AA3-86FC-E3E39E12715A}" type="sibTrans" cxnId="{A77E5387-1E7E-4B87-A2D8-D347BDE0D8DE}">
      <dgm:prSet/>
      <dgm:spPr/>
      <dgm:t>
        <a:bodyPr/>
        <a:lstStyle/>
        <a:p>
          <a:endParaRPr lang="de-DE"/>
        </a:p>
      </dgm:t>
    </dgm:pt>
    <dgm:pt modelId="{BAA19702-2BF4-43A4-996D-B94E8F34C0DE}">
      <dgm:prSet/>
      <dgm:spPr/>
      <dgm:t>
        <a:bodyPr/>
        <a:lstStyle/>
        <a:p>
          <a:pPr rtl="0"/>
          <a:r>
            <a:rPr lang="de-DE" noProof="0" dirty="0" smtClean="0"/>
            <a:t>Das Ereignis </a:t>
          </a:r>
          <a:r>
            <a:rPr lang="de-DE" cap="small" baseline="0" noProof="0" dirty="0" err="1" smtClean="0"/>
            <a:t>FileChangedEvent</a:t>
          </a:r>
          <a:r>
            <a:rPr lang="de-DE" noProof="0" dirty="0" smtClean="0"/>
            <a:t> in neuer </a:t>
          </a:r>
          <a:r>
            <a:rPr lang="de-DE" noProof="0" dirty="0" err="1" smtClean="0"/>
            <a:t>Assembly</a:t>
          </a:r>
          <a:r>
            <a:rPr lang="de-DE" noProof="0" dirty="0" smtClean="0"/>
            <a:t> </a:t>
          </a:r>
          <a:r>
            <a:rPr lang="de-DE" cap="small" baseline="0" noProof="0" dirty="0" err="1" smtClean="0"/>
            <a:t>XmlExplorerShared</a:t>
          </a:r>
          <a:r>
            <a:rPr lang="de-DE" cap="small" baseline="0" noProof="0" dirty="0" smtClean="0"/>
            <a:t> </a:t>
          </a:r>
          <a:r>
            <a:rPr lang="de-DE" noProof="0" dirty="0" smtClean="0"/>
            <a:t>definiert</a:t>
          </a:r>
          <a:endParaRPr lang="de-DE" noProof="0" dirty="0"/>
        </a:p>
      </dgm:t>
    </dgm:pt>
    <dgm:pt modelId="{A47FFC6F-DCBC-4F0C-8950-A90691615004}" type="parTrans" cxnId="{FFE0B2FB-DFB7-4AE3-A343-A2228AD517EB}">
      <dgm:prSet/>
      <dgm:spPr/>
      <dgm:t>
        <a:bodyPr/>
        <a:lstStyle/>
        <a:p>
          <a:endParaRPr lang="de-DE"/>
        </a:p>
      </dgm:t>
    </dgm:pt>
    <dgm:pt modelId="{2901B75F-D6FB-45E8-892D-742A9680B065}" type="sibTrans" cxnId="{FFE0B2FB-DFB7-4AE3-A343-A2228AD517EB}">
      <dgm:prSet/>
      <dgm:spPr/>
      <dgm:t>
        <a:bodyPr/>
        <a:lstStyle/>
        <a:p>
          <a:endParaRPr lang="de-DE"/>
        </a:p>
      </dgm:t>
    </dgm:pt>
    <dgm:pt modelId="{DD306E30-7D08-4DF6-8D9C-2E7CEA1AA0CF}">
      <dgm:prSet/>
      <dgm:spPr/>
      <dgm:t>
        <a:bodyPr/>
        <a:lstStyle/>
        <a:p>
          <a:pPr rtl="0"/>
          <a:r>
            <a:rPr lang="de-DE" noProof="0" smtClean="0"/>
            <a:t>Presentation Model erfordert nun </a:t>
          </a:r>
          <a:r>
            <a:rPr lang="de-DE" cap="small" baseline="0" noProof="0" smtClean="0"/>
            <a:t>IEventAggregator</a:t>
          </a:r>
          <a:r>
            <a:rPr lang="de-DE" noProof="0" smtClean="0"/>
            <a:t> und </a:t>
          </a:r>
          <a:r>
            <a:rPr lang="de-DE" cap="small" baseline="0" noProof="0" smtClean="0"/>
            <a:t>IFileProvider</a:t>
          </a:r>
          <a:endParaRPr lang="de-DE" noProof="0"/>
        </a:p>
      </dgm:t>
    </dgm:pt>
    <dgm:pt modelId="{FB2E5DA3-96A9-482E-B3E2-ACA6863C0F0E}" type="parTrans" cxnId="{B9FFAD87-8D0B-4A5C-8E96-BEA0AA100688}">
      <dgm:prSet/>
      <dgm:spPr/>
    </dgm:pt>
    <dgm:pt modelId="{DA55C1DB-7D5E-4304-9948-29AC27855BA2}" type="sibTrans" cxnId="{B9FFAD87-8D0B-4A5C-8E96-BEA0AA100688}">
      <dgm:prSet/>
      <dgm:spPr/>
    </dgm:pt>
    <dgm:pt modelId="{34F6748F-CB6D-4656-A1D1-54772AA9BFE3}" type="pres">
      <dgm:prSet presAssocID="{F6D8D0FD-FEDF-4538-BDB6-72442E4E06F7}" presName="linear" presStyleCnt="0">
        <dgm:presLayoutVars>
          <dgm:dir/>
          <dgm:animLvl val="lvl"/>
          <dgm:resizeHandles val="exact"/>
        </dgm:presLayoutVars>
      </dgm:prSet>
      <dgm:spPr/>
      <dgm:t>
        <a:bodyPr/>
        <a:lstStyle/>
        <a:p>
          <a:endParaRPr lang="de-DE"/>
        </a:p>
      </dgm:t>
    </dgm:pt>
    <dgm:pt modelId="{220FFEDE-6BD4-4028-B4DF-9879799D5480}" type="pres">
      <dgm:prSet presAssocID="{4FA09A29-671F-4366-B1A0-5B8C20BC304D}" presName="parentLin" presStyleCnt="0"/>
      <dgm:spPr/>
    </dgm:pt>
    <dgm:pt modelId="{6D313307-C8D1-415E-B640-FFD8CF5020E7}" type="pres">
      <dgm:prSet presAssocID="{4FA09A29-671F-4366-B1A0-5B8C20BC304D}" presName="parentLeftMargin" presStyleLbl="node1" presStyleIdx="0" presStyleCnt="2"/>
      <dgm:spPr/>
      <dgm:t>
        <a:bodyPr/>
        <a:lstStyle/>
        <a:p>
          <a:endParaRPr lang="de-DE"/>
        </a:p>
      </dgm:t>
    </dgm:pt>
    <dgm:pt modelId="{03AAB387-A133-4CB8-91CC-8668EDCAA3C5}" type="pres">
      <dgm:prSet presAssocID="{4FA09A29-671F-4366-B1A0-5B8C20BC304D}" presName="parentText" presStyleLbl="node1" presStyleIdx="0" presStyleCnt="2">
        <dgm:presLayoutVars>
          <dgm:chMax val="0"/>
          <dgm:bulletEnabled val="1"/>
        </dgm:presLayoutVars>
      </dgm:prSet>
      <dgm:spPr/>
      <dgm:t>
        <a:bodyPr/>
        <a:lstStyle/>
        <a:p>
          <a:endParaRPr lang="de-DE"/>
        </a:p>
      </dgm:t>
    </dgm:pt>
    <dgm:pt modelId="{0F17D025-A3F9-42CC-9D70-EC3055173942}" type="pres">
      <dgm:prSet presAssocID="{4FA09A29-671F-4366-B1A0-5B8C20BC304D}" presName="negativeSpace" presStyleCnt="0"/>
      <dgm:spPr/>
    </dgm:pt>
    <dgm:pt modelId="{4A948DC6-B625-40DB-833A-56980F9D6258}" type="pres">
      <dgm:prSet presAssocID="{4FA09A29-671F-4366-B1A0-5B8C20BC304D}" presName="childText" presStyleLbl="conFgAcc1" presStyleIdx="0" presStyleCnt="2">
        <dgm:presLayoutVars>
          <dgm:bulletEnabled val="1"/>
        </dgm:presLayoutVars>
      </dgm:prSet>
      <dgm:spPr/>
      <dgm:t>
        <a:bodyPr/>
        <a:lstStyle/>
        <a:p>
          <a:endParaRPr lang="de-DE"/>
        </a:p>
      </dgm:t>
    </dgm:pt>
    <dgm:pt modelId="{D396D0A2-D958-4C90-95B2-D1C5ECF29005}" type="pres">
      <dgm:prSet presAssocID="{9E4A277E-B577-4D0E-A251-BBDCEBE54E3E}" presName="spaceBetweenRectangles" presStyleCnt="0"/>
      <dgm:spPr/>
    </dgm:pt>
    <dgm:pt modelId="{D7B5EB09-0B16-46A4-A653-C240BEBF1F83}" type="pres">
      <dgm:prSet presAssocID="{9CC16B17-52C3-43DA-8BAD-6B42538EB176}" presName="parentLin" presStyleCnt="0"/>
      <dgm:spPr/>
    </dgm:pt>
    <dgm:pt modelId="{3D2DFC38-9FE6-4A7F-9FE3-7E1A5B18ED8C}" type="pres">
      <dgm:prSet presAssocID="{9CC16B17-52C3-43DA-8BAD-6B42538EB176}" presName="parentLeftMargin" presStyleLbl="node1" presStyleIdx="0" presStyleCnt="2"/>
      <dgm:spPr/>
      <dgm:t>
        <a:bodyPr/>
        <a:lstStyle/>
        <a:p>
          <a:endParaRPr lang="de-DE"/>
        </a:p>
      </dgm:t>
    </dgm:pt>
    <dgm:pt modelId="{EB2F645E-BF1B-4B2A-A119-AAB0A7BC053E}" type="pres">
      <dgm:prSet presAssocID="{9CC16B17-52C3-43DA-8BAD-6B42538EB176}" presName="parentText" presStyleLbl="node1" presStyleIdx="1" presStyleCnt="2">
        <dgm:presLayoutVars>
          <dgm:chMax val="0"/>
          <dgm:bulletEnabled val="1"/>
        </dgm:presLayoutVars>
      </dgm:prSet>
      <dgm:spPr/>
      <dgm:t>
        <a:bodyPr/>
        <a:lstStyle/>
        <a:p>
          <a:endParaRPr lang="de-DE"/>
        </a:p>
      </dgm:t>
    </dgm:pt>
    <dgm:pt modelId="{91A0A9F3-FC91-4D0D-93F4-C198E1575B15}" type="pres">
      <dgm:prSet presAssocID="{9CC16B17-52C3-43DA-8BAD-6B42538EB176}" presName="negativeSpace" presStyleCnt="0"/>
      <dgm:spPr/>
    </dgm:pt>
    <dgm:pt modelId="{FA01C9CF-3E6D-4AE0-BA20-024C47A3FC51}" type="pres">
      <dgm:prSet presAssocID="{9CC16B17-52C3-43DA-8BAD-6B42538EB176}" presName="childText" presStyleLbl="conFgAcc1" presStyleIdx="1" presStyleCnt="2">
        <dgm:presLayoutVars>
          <dgm:bulletEnabled val="1"/>
        </dgm:presLayoutVars>
      </dgm:prSet>
      <dgm:spPr/>
      <dgm:t>
        <a:bodyPr/>
        <a:lstStyle/>
        <a:p>
          <a:endParaRPr lang="de-DE"/>
        </a:p>
      </dgm:t>
    </dgm:pt>
  </dgm:ptLst>
  <dgm:cxnLst>
    <dgm:cxn modelId="{E2594F3C-952F-4716-892D-0392BC4866AE}" srcId="{9CC16B17-52C3-43DA-8BAD-6B42538EB176}" destId="{962D2A70-7CD3-4E57-A18F-788431ABD258}" srcOrd="0" destOrd="0" parTransId="{00438F91-E9FF-46D3-B76B-EC56E92312FC}" sibTransId="{A2075487-DA73-476E-A6F3-8D0B017171BF}"/>
    <dgm:cxn modelId="{A77E5387-1E7E-4B87-A2D8-D347BDE0D8DE}" srcId="{4FA09A29-671F-4366-B1A0-5B8C20BC304D}" destId="{42453B8B-DB02-4A01-9704-D82EAB107C97}" srcOrd="0" destOrd="0" parTransId="{61FE1FC1-3BFF-4573-9C77-9B955ED6A756}" sibTransId="{FDB03897-B359-4AA3-86FC-E3E39E12715A}"/>
    <dgm:cxn modelId="{4EBB2D92-3067-40C5-8615-EE69B1811566}" type="presOf" srcId="{9CC16B17-52C3-43DA-8BAD-6B42538EB176}" destId="{3D2DFC38-9FE6-4A7F-9FE3-7E1A5B18ED8C}" srcOrd="0" destOrd="0" presId="urn:microsoft.com/office/officeart/2005/8/layout/list1"/>
    <dgm:cxn modelId="{F85BFE13-5FFF-48BA-8CB0-4B27DA79BDE5}" type="presOf" srcId="{962D2A70-7CD3-4E57-A18F-788431ABD258}" destId="{FA01C9CF-3E6D-4AE0-BA20-024C47A3FC51}" srcOrd="0" destOrd="0" presId="urn:microsoft.com/office/officeart/2005/8/layout/list1"/>
    <dgm:cxn modelId="{C49DCF86-1C40-45E2-BF7B-DE71FE5C8FBC}" type="presOf" srcId="{A1AEF8D4-6186-4FF6-B0AD-B51FD8E8D669}" destId="{4A948DC6-B625-40DB-833A-56980F9D6258}" srcOrd="0" destOrd="2" presId="urn:microsoft.com/office/officeart/2005/8/layout/list1"/>
    <dgm:cxn modelId="{CC761EE0-CC28-4E63-9929-687C3A1A65EF}" type="presOf" srcId="{9CC16B17-52C3-43DA-8BAD-6B42538EB176}" destId="{EB2F645E-BF1B-4B2A-A119-AAB0A7BC053E}" srcOrd="1" destOrd="0" presId="urn:microsoft.com/office/officeart/2005/8/layout/list1"/>
    <dgm:cxn modelId="{089E2570-74ED-46D4-8203-3ED4B81F1C56}" srcId="{F6D8D0FD-FEDF-4538-BDB6-72442E4E06F7}" destId="{4FA09A29-671F-4366-B1A0-5B8C20BC304D}" srcOrd="0" destOrd="0" parTransId="{02464742-9589-438E-B4C6-86D4FC2AE794}" sibTransId="{9E4A277E-B577-4D0E-A251-BBDCEBE54E3E}"/>
    <dgm:cxn modelId="{8A6EF779-D6A8-49F6-97B3-04D0A0AB4B85}" type="presOf" srcId="{4FA09A29-671F-4366-B1A0-5B8C20BC304D}" destId="{6D313307-C8D1-415E-B640-FFD8CF5020E7}" srcOrd="0" destOrd="0" presId="urn:microsoft.com/office/officeart/2005/8/layout/list1"/>
    <dgm:cxn modelId="{FFE0B2FB-DFB7-4AE3-A343-A2228AD517EB}" srcId="{4FA09A29-671F-4366-B1A0-5B8C20BC304D}" destId="{BAA19702-2BF4-43A4-996D-B94E8F34C0DE}" srcOrd="1" destOrd="0" parTransId="{A47FFC6F-DCBC-4F0C-8950-A90691615004}" sibTransId="{2901B75F-D6FB-45E8-892D-742A9680B065}"/>
    <dgm:cxn modelId="{F6D6AB47-7967-4D5F-AE96-3B8FE7BA71A2}" type="presOf" srcId="{DD306E30-7D08-4DF6-8D9C-2E7CEA1AA0CF}" destId="{4A948DC6-B625-40DB-833A-56980F9D6258}" srcOrd="0" destOrd="3" presId="urn:microsoft.com/office/officeart/2005/8/layout/list1"/>
    <dgm:cxn modelId="{C40F1D37-89B4-4EA2-9E17-A438CE20E520}" type="presOf" srcId="{BAA19702-2BF4-43A4-996D-B94E8F34C0DE}" destId="{4A948DC6-B625-40DB-833A-56980F9D6258}" srcOrd="0" destOrd="1" presId="urn:microsoft.com/office/officeart/2005/8/layout/list1"/>
    <dgm:cxn modelId="{B9FFAD87-8D0B-4A5C-8E96-BEA0AA100688}" srcId="{4FA09A29-671F-4366-B1A0-5B8C20BC304D}" destId="{DD306E30-7D08-4DF6-8D9C-2E7CEA1AA0CF}" srcOrd="3" destOrd="0" parTransId="{FB2E5DA3-96A9-482E-B3E2-ACA6863C0F0E}" sibTransId="{DA55C1DB-7D5E-4304-9948-29AC27855BA2}"/>
    <dgm:cxn modelId="{4276AF91-1A61-4165-980F-1901F35C5D80}" type="presOf" srcId="{42453B8B-DB02-4A01-9704-D82EAB107C97}" destId="{4A948DC6-B625-40DB-833A-56980F9D6258}" srcOrd="0" destOrd="0" presId="urn:microsoft.com/office/officeart/2005/8/layout/list1"/>
    <dgm:cxn modelId="{6165E8FD-8798-48F2-8E9E-AE6787A02BE4}" type="presOf" srcId="{F6D8D0FD-FEDF-4538-BDB6-72442E4E06F7}" destId="{34F6748F-CB6D-4656-A1D1-54772AA9BFE3}" srcOrd="0" destOrd="0" presId="urn:microsoft.com/office/officeart/2005/8/layout/list1"/>
    <dgm:cxn modelId="{15092216-E769-4FEF-92BB-DBE4A4315894}" srcId="{F6D8D0FD-FEDF-4538-BDB6-72442E4E06F7}" destId="{9CC16B17-52C3-43DA-8BAD-6B42538EB176}" srcOrd="1" destOrd="0" parTransId="{FA5A21DC-4511-4D7A-81A8-68C4AEB7647B}" sibTransId="{5A36E43F-5CBA-4CF9-B92E-4C176E4D5C9A}"/>
    <dgm:cxn modelId="{5F895F93-7C57-471E-9704-1F802DD0F6A2}" srcId="{4FA09A29-671F-4366-B1A0-5B8C20BC304D}" destId="{A1AEF8D4-6186-4FF6-B0AD-B51FD8E8D669}" srcOrd="2" destOrd="0" parTransId="{F41CF86F-8A8D-425D-8893-22815FEF44A0}" sibTransId="{C909A3E2-19A0-4647-921B-C31B22B5F0C2}"/>
    <dgm:cxn modelId="{2AE50618-6E78-4E89-9C99-21200B1B57E2}" type="presOf" srcId="{4FA09A29-671F-4366-B1A0-5B8C20BC304D}" destId="{03AAB387-A133-4CB8-91CC-8668EDCAA3C5}" srcOrd="1" destOrd="0" presId="urn:microsoft.com/office/officeart/2005/8/layout/list1"/>
    <dgm:cxn modelId="{75255538-234B-48EB-93AF-17E3C5FF05DD}" type="presParOf" srcId="{34F6748F-CB6D-4656-A1D1-54772AA9BFE3}" destId="{220FFEDE-6BD4-4028-B4DF-9879799D5480}" srcOrd="0" destOrd="0" presId="urn:microsoft.com/office/officeart/2005/8/layout/list1"/>
    <dgm:cxn modelId="{00D41086-EEC6-492E-B9AA-042BC74F8E64}" type="presParOf" srcId="{220FFEDE-6BD4-4028-B4DF-9879799D5480}" destId="{6D313307-C8D1-415E-B640-FFD8CF5020E7}" srcOrd="0" destOrd="0" presId="urn:microsoft.com/office/officeart/2005/8/layout/list1"/>
    <dgm:cxn modelId="{4BED4CDD-E37C-4070-9862-BDA5BE4F0A4D}" type="presParOf" srcId="{220FFEDE-6BD4-4028-B4DF-9879799D5480}" destId="{03AAB387-A133-4CB8-91CC-8668EDCAA3C5}" srcOrd="1" destOrd="0" presId="urn:microsoft.com/office/officeart/2005/8/layout/list1"/>
    <dgm:cxn modelId="{FB6C9084-F7E8-43BE-92AE-D7CECC15C2ED}" type="presParOf" srcId="{34F6748F-CB6D-4656-A1D1-54772AA9BFE3}" destId="{0F17D025-A3F9-42CC-9D70-EC3055173942}" srcOrd="1" destOrd="0" presId="urn:microsoft.com/office/officeart/2005/8/layout/list1"/>
    <dgm:cxn modelId="{5DC48919-80D4-44FC-BF22-DC2FC010ADA4}" type="presParOf" srcId="{34F6748F-CB6D-4656-A1D1-54772AA9BFE3}" destId="{4A948DC6-B625-40DB-833A-56980F9D6258}" srcOrd="2" destOrd="0" presId="urn:microsoft.com/office/officeart/2005/8/layout/list1"/>
    <dgm:cxn modelId="{FCC80425-2600-4A9A-986B-F2F3F7F0308E}" type="presParOf" srcId="{34F6748F-CB6D-4656-A1D1-54772AA9BFE3}" destId="{D396D0A2-D958-4C90-95B2-D1C5ECF29005}" srcOrd="3" destOrd="0" presId="urn:microsoft.com/office/officeart/2005/8/layout/list1"/>
    <dgm:cxn modelId="{0066F481-56B9-475E-9F5D-3D2FA75DF765}" type="presParOf" srcId="{34F6748F-CB6D-4656-A1D1-54772AA9BFE3}" destId="{D7B5EB09-0B16-46A4-A653-C240BEBF1F83}" srcOrd="4" destOrd="0" presId="urn:microsoft.com/office/officeart/2005/8/layout/list1"/>
    <dgm:cxn modelId="{8AF8B6D9-80D6-4E78-ACD2-3019BFDB93D6}" type="presParOf" srcId="{D7B5EB09-0B16-46A4-A653-C240BEBF1F83}" destId="{3D2DFC38-9FE6-4A7F-9FE3-7E1A5B18ED8C}" srcOrd="0" destOrd="0" presId="urn:microsoft.com/office/officeart/2005/8/layout/list1"/>
    <dgm:cxn modelId="{8FF5F9E4-5231-4D62-A1A1-567F8B9B8893}" type="presParOf" srcId="{D7B5EB09-0B16-46A4-A653-C240BEBF1F83}" destId="{EB2F645E-BF1B-4B2A-A119-AAB0A7BC053E}" srcOrd="1" destOrd="0" presId="urn:microsoft.com/office/officeart/2005/8/layout/list1"/>
    <dgm:cxn modelId="{04653E8F-0BF4-42CC-A07A-FE0945DF0803}" type="presParOf" srcId="{34F6748F-CB6D-4656-A1D1-54772AA9BFE3}" destId="{91A0A9F3-FC91-4D0D-93F4-C198E1575B15}" srcOrd="5" destOrd="0" presId="urn:microsoft.com/office/officeart/2005/8/layout/list1"/>
    <dgm:cxn modelId="{2A4B7032-FD8A-4A5F-8ADF-8693A7E2C925}" type="presParOf" srcId="{34F6748F-CB6D-4656-A1D1-54772AA9BFE3}" destId="{FA01C9CF-3E6D-4AE0-BA20-024C47A3FC51}" srcOrd="6" destOrd="0" presId="urn:microsoft.com/office/officeart/2005/8/layout/list1"/>
  </dgm:cxnLst>
  <dgm:bg/>
  <dgm:whole/>
</dgm:dataModel>
</file>

<file path=ppt/diagrams/data12.xml><?xml version="1.0" encoding="utf-8"?>
<dgm:dataModel xmlns:dgm="http://schemas.openxmlformats.org/drawingml/2006/diagram" xmlns:a="http://schemas.openxmlformats.org/drawingml/2006/main">
  <dgm:ptLst>
    <dgm:pt modelId="{5BFF1FBE-219E-4257-91DC-31FCDC974FD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5B6D1381-CCC4-46C4-940A-D9909478342B}">
      <dgm:prSet/>
      <dgm:spPr/>
      <dgm:t>
        <a:bodyPr/>
        <a:lstStyle/>
        <a:p>
          <a:pPr rtl="0"/>
          <a:r>
            <a:rPr lang="de-DE" noProof="0" smtClean="0"/>
            <a:t>Beobachtungen</a:t>
          </a:r>
          <a:endParaRPr lang="de-DE" noProof="0"/>
        </a:p>
      </dgm:t>
    </dgm:pt>
    <dgm:pt modelId="{AB50E7A0-8F54-4F50-A58B-AF25D74E635F}" type="parTrans" cxnId="{2E37532A-264E-4176-BEE2-81F48DDD3429}">
      <dgm:prSet/>
      <dgm:spPr/>
      <dgm:t>
        <a:bodyPr/>
        <a:lstStyle/>
        <a:p>
          <a:endParaRPr lang="de-DE"/>
        </a:p>
      </dgm:t>
    </dgm:pt>
    <dgm:pt modelId="{5BF5925E-6FDE-427B-97EF-C6A83D96F562}" type="sibTrans" cxnId="{2E37532A-264E-4176-BEE2-81F48DDD3429}">
      <dgm:prSet/>
      <dgm:spPr/>
      <dgm:t>
        <a:bodyPr/>
        <a:lstStyle/>
        <a:p>
          <a:endParaRPr lang="de-DE"/>
        </a:p>
      </dgm:t>
    </dgm:pt>
    <dgm:pt modelId="{A7B00091-1E1D-4315-9F5A-CFFDA95B0AF4}">
      <dgm:prSet/>
      <dgm:spPr/>
      <dgm:t>
        <a:bodyPr/>
        <a:lstStyle/>
        <a:p>
          <a:pPr rtl="0"/>
          <a:r>
            <a:rPr lang="de-DE" noProof="0" dirty="0" smtClean="0"/>
            <a:t>Software-Qualität</a:t>
          </a:r>
          <a:endParaRPr lang="de-DE" noProof="0" dirty="0"/>
        </a:p>
      </dgm:t>
    </dgm:pt>
    <dgm:pt modelId="{D563E103-3779-4A10-AFBD-ACF48403F058}" type="parTrans" cxnId="{BF964A5B-397C-4DE6-AA9A-491DE5C7CD0C}">
      <dgm:prSet/>
      <dgm:spPr/>
      <dgm:t>
        <a:bodyPr/>
        <a:lstStyle/>
        <a:p>
          <a:endParaRPr lang="de-DE"/>
        </a:p>
      </dgm:t>
    </dgm:pt>
    <dgm:pt modelId="{0B612FB9-9039-4B12-8E3A-61AA7ACDCA2C}" type="sibTrans" cxnId="{BF964A5B-397C-4DE6-AA9A-491DE5C7CD0C}">
      <dgm:prSet/>
      <dgm:spPr/>
      <dgm:t>
        <a:bodyPr/>
        <a:lstStyle/>
        <a:p>
          <a:endParaRPr lang="de-DE"/>
        </a:p>
      </dgm:t>
    </dgm:pt>
    <dgm:pt modelId="{94026C4B-C51F-4F63-9ACE-05CD661A2590}">
      <dgm:prSet/>
      <dgm:spPr/>
      <dgm:t>
        <a:bodyPr/>
        <a:lstStyle/>
        <a:p>
          <a:pPr rtl="0"/>
          <a:r>
            <a:rPr lang="de-DE" noProof="0" dirty="0" smtClean="0"/>
            <a:t>Bereitstellung  technischer Funktionen als Services  erhöht Testbarkeit</a:t>
          </a:r>
          <a:endParaRPr lang="de-DE" noProof="0" dirty="0"/>
        </a:p>
      </dgm:t>
    </dgm:pt>
    <dgm:pt modelId="{FB54BAD2-3CD2-43D7-B59B-EAF24BA81F3D}" type="parTrans" cxnId="{D3E9A737-9032-4C58-851D-51B6A2BE2FF8}">
      <dgm:prSet/>
      <dgm:spPr/>
      <dgm:t>
        <a:bodyPr/>
        <a:lstStyle/>
        <a:p>
          <a:endParaRPr lang="de-DE"/>
        </a:p>
      </dgm:t>
    </dgm:pt>
    <dgm:pt modelId="{6633E70F-2017-4397-9505-6289AEC4D10F}" type="sibTrans" cxnId="{D3E9A737-9032-4C58-851D-51B6A2BE2FF8}">
      <dgm:prSet/>
      <dgm:spPr/>
      <dgm:t>
        <a:bodyPr/>
        <a:lstStyle/>
        <a:p>
          <a:endParaRPr lang="de-DE"/>
        </a:p>
      </dgm:t>
    </dgm:pt>
    <dgm:pt modelId="{D5236CDC-A5A4-4BD5-ABC6-21272DB72719}">
      <dgm:prSet/>
      <dgm:spPr/>
      <dgm:t>
        <a:bodyPr/>
        <a:lstStyle/>
        <a:p>
          <a:pPr rtl="0"/>
          <a:r>
            <a:rPr lang="de-DE" noProof="0" smtClean="0"/>
            <a:t>Konsumenten von Ereignissen in der Shell bleiben durch Publish/Subscribe lose gekoppelt</a:t>
          </a:r>
          <a:endParaRPr lang="de-DE" noProof="0"/>
        </a:p>
      </dgm:t>
    </dgm:pt>
    <dgm:pt modelId="{BAAC30B5-74BB-49E3-B468-AA1687C4A863}" type="parTrans" cxnId="{4106F468-9F3B-4E49-B7E7-B2E3A33C5F47}">
      <dgm:prSet/>
      <dgm:spPr/>
    </dgm:pt>
    <dgm:pt modelId="{417659BB-C13E-4870-8A7B-2A797137F4BC}" type="sibTrans" cxnId="{4106F468-9F3B-4E49-B7E7-B2E3A33C5F47}">
      <dgm:prSet/>
      <dgm:spPr/>
    </dgm:pt>
    <dgm:pt modelId="{C0C48724-38CD-453D-ADEF-F51A8D6CCF73}">
      <dgm:prSet/>
      <dgm:spPr/>
      <dgm:t>
        <a:bodyPr/>
        <a:lstStyle/>
        <a:p>
          <a:pPr rtl="0"/>
          <a:r>
            <a:rPr lang="de-DE" cap="small" baseline="0" noProof="0" smtClean="0"/>
            <a:t>FileChangedEvent</a:t>
          </a:r>
          <a:r>
            <a:rPr lang="de-DE" noProof="0" smtClean="0"/>
            <a:t> ist momentan die einzige Gemeinsamkeit zwischen Provider (Shell) und potentiellen Konsumenten</a:t>
          </a:r>
          <a:endParaRPr lang="de-DE" noProof="0"/>
        </a:p>
      </dgm:t>
    </dgm:pt>
    <dgm:pt modelId="{E65F2490-CF6E-4619-A25A-16F1F9CE8C09}" type="parTrans" cxnId="{B6C5D3CC-FBE6-416B-8925-1371124E4937}">
      <dgm:prSet/>
      <dgm:spPr/>
    </dgm:pt>
    <dgm:pt modelId="{C0D0F44F-9B34-4B4A-A177-2F4B13D6D7EE}" type="sibTrans" cxnId="{B6C5D3CC-FBE6-416B-8925-1371124E4937}">
      <dgm:prSet/>
      <dgm:spPr/>
    </dgm:pt>
    <dgm:pt modelId="{3C7EE2A0-E97D-4B22-B5D9-D274646CCE70}">
      <dgm:prSet/>
      <dgm:spPr/>
      <dgm:t>
        <a:bodyPr/>
        <a:lstStyle/>
        <a:p>
          <a:pPr rtl="0"/>
          <a:r>
            <a:rPr lang="de-DE" noProof="0" dirty="0" smtClean="0"/>
            <a:t>Es fehlt jedoch die Integration der Services</a:t>
          </a:r>
          <a:endParaRPr lang="de-DE" noProof="0" dirty="0"/>
        </a:p>
      </dgm:t>
    </dgm:pt>
    <dgm:pt modelId="{A3836F50-2513-429A-BFB6-676816598141}" type="parTrans" cxnId="{94333DB0-6A8A-49AC-8550-61308C6F53A0}">
      <dgm:prSet/>
      <dgm:spPr/>
    </dgm:pt>
    <dgm:pt modelId="{2E07A1CA-ABF2-4301-9C77-33894551F3EE}" type="sibTrans" cxnId="{94333DB0-6A8A-49AC-8550-61308C6F53A0}">
      <dgm:prSet/>
      <dgm:spPr/>
    </dgm:pt>
    <dgm:pt modelId="{51B78AF1-B5D2-4A00-865B-172874F20AE7}" type="pres">
      <dgm:prSet presAssocID="{5BFF1FBE-219E-4257-91DC-31FCDC974FDA}" presName="linear" presStyleCnt="0">
        <dgm:presLayoutVars>
          <dgm:dir/>
          <dgm:animLvl val="lvl"/>
          <dgm:resizeHandles val="exact"/>
        </dgm:presLayoutVars>
      </dgm:prSet>
      <dgm:spPr/>
      <dgm:t>
        <a:bodyPr/>
        <a:lstStyle/>
        <a:p>
          <a:endParaRPr lang="de-DE"/>
        </a:p>
      </dgm:t>
    </dgm:pt>
    <dgm:pt modelId="{6DC6B07E-2331-41BE-A147-A96C94CA4216}" type="pres">
      <dgm:prSet presAssocID="{5B6D1381-CCC4-46C4-940A-D9909478342B}" presName="parentLin" presStyleCnt="0"/>
      <dgm:spPr/>
    </dgm:pt>
    <dgm:pt modelId="{19793ECE-CD32-41CD-BD24-E1CB2199F04E}" type="pres">
      <dgm:prSet presAssocID="{5B6D1381-CCC4-46C4-940A-D9909478342B}" presName="parentLeftMargin" presStyleLbl="node1" presStyleIdx="0" presStyleCnt="2"/>
      <dgm:spPr/>
      <dgm:t>
        <a:bodyPr/>
        <a:lstStyle/>
        <a:p>
          <a:endParaRPr lang="de-DE"/>
        </a:p>
      </dgm:t>
    </dgm:pt>
    <dgm:pt modelId="{46C845F5-DED2-4359-B20A-E4EB6A1B16E6}" type="pres">
      <dgm:prSet presAssocID="{5B6D1381-CCC4-46C4-940A-D9909478342B}" presName="parentText" presStyleLbl="node1" presStyleIdx="0" presStyleCnt="2">
        <dgm:presLayoutVars>
          <dgm:chMax val="0"/>
          <dgm:bulletEnabled val="1"/>
        </dgm:presLayoutVars>
      </dgm:prSet>
      <dgm:spPr/>
      <dgm:t>
        <a:bodyPr/>
        <a:lstStyle/>
        <a:p>
          <a:endParaRPr lang="de-DE"/>
        </a:p>
      </dgm:t>
    </dgm:pt>
    <dgm:pt modelId="{A1BBBE8D-CC1B-401B-AB94-8F7974984D6F}" type="pres">
      <dgm:prSet presAssocID="{5B6D1381-CCC4-46C4-940A-D9909478342B}" presName="negativeSpace" presStyleCnt="0"/>
      <dgm:spPr/>
    </dgm:pt>
    <dgm:pt modelId="{212CEC30-638A-40C7-99CA-BD9A34AEA84C}" type="pres">
      <dgm:prSet presAssocID="{5B6D1381-CCC4-46C4-940A-D9909478342B}" presName="childText" presStyleLbl="conFgAcc1" presStyleIdx="0" presStyleCnt="2">
        <dgm:presLayoutVars>
          <dgm:bulletEnabled val="1"/>
        </dgm:presLayoutVars>
      </dgm:prSet>
      <dgm:spPr/>
      <dgm:t>
        <a:bodyPr/>
        <a:lstStyle/>
        <a:p>
          <a:endParaRPr lang="de-DE"/>
        </a:p>
      </dgm:t>
    </dgm:pt>
    <dgm:pt modelId="{5CAFD2E7-1FFA-400A-964A-7A3E8F9B5B0D}" type="pres">
      <dgm:prSet presAssocID="{5BF5925E-6FDE-427B-97EF-C6A83D96F562}" presName="spaceBetweenRectangles" presStyleCnt="0"/>
      <dgm:spPr/>
    </dgm:pt>
    <dgm:pt modelId="{7535B418-8141-4EE6-95CA-5915D2D0337D}" type="pres">
      <dgm:prSet presAssocID="{A7B00091-1E1D-4315-9F5A-CFFDA95B0AF4}" presName="parentLin" presStyleCnt="0"/>
      <dgm:spPr/>
    </dgm:pt>
    <dgm:pt modelId="{BEFDE882-DD26-49FB-8389-E601276DDE53}" type="pres">
      <dgm:prSet presAssocID="{A7B00091-1E1D-4315-9F5A-CFFDA95B0AF4}" presName="parentLeftMargin" presStyleLbl="node1" presStyleIdx="0" presStyleCnt="2"/>
      <dgm:spPr/>
      <dgm:t>
        <a:bodyPr/>
        <a:lstStyle/>
        <a:p>
          <a:endParaRPr lang="de-DE"/>
        </a:p>
      </dgm:t>
    </dgm:pt>
    <dgm:pt modelId="{E64A03B7-59B1-406A-B9AD-2658D8602782}" type="pres">
      <dgm:prSet presAssocID="{A7B00091-1E1D-4315-9F5A-CFFDA95B0AF4}" presName="parentText" presStyleLbl="node1" presStyleIdx="1" presStyleCnt="2">
        <dgm:presLayoutVars>
          <dgm:chMax val="0"/>
          <dgm:bulletEnabled val="1"/>
        </dgm:presLayoutVars>
      </dgm:prSet>
      <dgm:spPr/>
      <dgm:t>
        <a:bodyPr/>
        <a:lstStyle/>
        <a:p>
          <a:endParaRPr lang="de-DE"/>
        </a:p>
      </dgm:t>
    </dgm:pt>
    <dgm:pt modelId="{F68D2088-14EA-407C-985A-BC799EDDE234}" type="pres">
      <dgm:prSet presAssocID="{A7B00091-1E1D-4315-9F5A-CFFDA95B0AF4}" presName="negativeSpace" presStyleCnt="0"/>
      <dgm:spPr/>
    </dgm:pt>
    <dgm:pt modelId="{BE789553-F62B-4890-9E23-F0F070AFAC9B}" type="pres">
      <dgm:prSet presAssocID="{A7B00091-1E1D-4315-9F5A-CFFDA95B0AF4}" presName="childText" presStyleLbl="conFgAcc1" presStyleIdx="1" presStyleCnt="2">
        <dgm:presLayoutVars>
          <dgm:bulletEnabled val="1"/>
        </dgm:presLayoutVars>
      </dgm:prSet>
      <dgm:spPr>
        <a:solidFill>
          <a:schemeClr val="accent2">
            <a:tint val="40000"/>
            <a:hueOff val="0"/>
            <a:satOff val="0"/>
            <a:lumOff val="0"/>
            <a:alpha val="50000"/>
          </a:schemeClr>
        </a:solidFill>
      </dgm:spPr>
      <dgm:t>
        <a:bodyPr/>
        <a:lstStyle/>
        <a:p>
          <a:endParaRPr lang="de-DE"/>
        </a:p>
      </dgm:t>
    </dgm:pt>
  </dgm:ptLst>
  <dgm:cxnLst>
    <dgm:cxn modelId="{4106F468-9F3B-4E49-B7E7-B2E3A33C5F47}" srcId="{5B6D1381-CCC4-46C4-940A-D9909478342B}" destId="{D5236CDC-A5A4-4BD5-ABC6-21272DB72719}" srcOrd="0" destOrd="0" parTransId="{BAAC30B5-74BB-49E3-B468-AA1687C4A863}" sibTransId="{417659BB-C13E-4870-8A7B-2A797137F4BC}"/>
    <dgm:cxn modelId="{A122A6FE-67CB-4161-AC35-53C8F7BEB021}" type="presOf" srcId="{5B6D1381-CCC4-46C4-940A-D9909478342B}" destId="{19793ECE-CD32-41CD-BD24-E1CB2199F04E}" srcOrd="0" destOrd="0" presId="urn:microsoft.com/office/officeart/2005/8/layout/list1"/>
    <dgm:cxn modelId="{D3E9A737-9032-4C58-851D-51B6A2BE2FF8}" srcId="{5B6D1381-CCC4-46C4-940A-D9909478342B}" destId="{94026C4B-C51F-4F63-9ACE-05CD661A2590}" srcOrd="1" destOrd="0" parTransId="{FB54BAD2-3CD2-43D7-B59B-EAF24BA81F3D}" sibTransId="{6633E70F-2017-4397-9505-6289AEC4D10F}"/>
    <dgm:cxn modelId="{AB75C136-B186-4E61-847D-024AC78AAA67}" type="presOf" srcId="{94026C4B-C51F-4F63-9ACE-05CD661A2590}" destId="{212CEC30-638A-40C7-99CA-BD9A34AEA84C}" srcOrd="0" destOrd="1" presId="urn:microsoft.com/office/officeart/2005/8/layout/list1"/>
    <dgm:cxn modelId="{35D00AD3-490A-4A5C-895C-B95438F03D2C}" type="presOf" srcId="{D5236CDC-A5A4-4BD5-ABC6-21272DB72719}" destId="{212CEC30-638A-40C7-99CA-BD9A34AEA84C}" srcOrd="0" destOrd="0" presId="urn:microsoft.com/office/officeart/2005/8/layout/list1"/>
    <dgm:cxn modelId="{B6C5D3CC-FBE6-416B-8925-1371124E4937}" srcId="{5B6D1381-CCC4-46C4-940A-D9909478342B}" destId="{C0C48724-38CD-453D-ADEF-F51A8D6CCF73}" srcOrd="2" destOrd="0" parTransId="{E65F2490-CF6E-4619-A25A-16F1F9CE8C09}" sibTransId="{C0D0F44F-9B34-4B4A-A177-2F4B13D6D7EE}"/>
    <dgm:cxn modelId="{2E37532A-264E-4176-BEE2-81F48DDD3429}" srcId="{5BFF1FBE-219E-4257-91DC-31FCDC974FDA}" destId="{5B6D1381-CCC4-46C4-940A-D9909478342B}" srcOrd="0" destOrd="0" parTransId="{AB50E7A0-8F54-4F50-A58B-AF25D74E635F}" sibTransId="{5BF5925E-6FDE-427B-97EF-C6A83D96F562}"/>
    <dgm:cxn modelId="{4B690A28-7D0B-4B2D-B61D-522AC5CC1372}" type="presOf" srcId="{A7B00091-1E1D-4315-9F5A-CFFDA95B0AF4}" destId="{E64A03B7-59B1-406A-B9AD-2658D8602782}" srcOrd="1" destOrd="0" presId="urn:microsoft.com/office/officeart/2005/8/layout/list1"/>
    <dgm:cxn modelId="{94333DB0-6A8A-49AC-8550-61308C6F53A0}" srcId="{5B6D1381-CCC4-46C4-940A-D9909478342B}" destId="{3C7EE2A0-E97D-4B22-B5D9-D274646CCE70}" srcOrd="3" destOrd="0" parTransId="{A3836F50-2513-429A-BFB6-676816598141}" sibTransId="{2E07A1CA-ABF2-4301-9C77-33894551F3EE}"/>
    <dgm:cxn modelId="{6A72E313-E560-44BB-8EF5-E00B3708B9A8}" type="presOf" srcId="{3C7EE2A0-E97D-4B22-B5D9-D274646CCE70}" destId="{212CEC30-638A-40C7-99CA-BD9A34AEA84C}" srcOrd="0" destOrd="3" presId="urn:microsoft.com/office/officeart/2005/8/layout/list1"/>
    <dgm:cxn modelId="{BF964A5B-397C-4DE6-AA9A-491DE5C7CD0C}" srcId="{5BFF1FBE-219E-4257-91DC-31FCDC974FDA}" destId="{A7B00091-1E1D-4315-9F5A-CFFDA95B0AF4}" srcOrd="1" destOrd="0" parTransId="{D563E103-3779-4A10-AFBD-ACF48403F058}" sibTransId="{0B612FB9-9039-4B12-8E3A-61AA7ACDCA2C}"/>
    <dgm:cxn modelId="{2995603F-00F8-4B87-BB25-78F04BB7C221}" type="presOf" srcId="{C0C48724-38CD-453D-ADEF-F51A8D6CCF73}" destId="{212CEC30-638A-40C7-99CA-BD9A34AEA84C}" srcOrd="0" destOrd="2" presId="urn:microsoft.com/office/officeart/2005/8/layout/list1"/>
    <dgm:cxn modelId="{C9DCE32F-C2F9-4180-9E31-CCA763AA813E}" type="presOf" srcId="{5BFF1FBE-219E-4257-91DC-31FCDC974FDA}" destId="{51B78AF1-B5D2-4A00-865B-172874F20AE7}" srcOrd="0" destOrd="0" presId="urn:microsoft.com/office/officeart/2005/8/layout/list1"/>
    <dgm:cxn modelId="{85083274-72D9-44F4-AC11-742039D73B19}" type="presOf" srcId="{A7B00091-1E1D-4315-9F5A-CFFDA95B0AF4}" destId="{BEFDE882-DD26-49FB-8389-E601276DDE53}" srcOrd="0" destOrd="0" presId="urn:microsoft.com/office/officeart/2005/8/layout/list1"/>
    <dgm:cxn modelId="{058432FA-862F-4DB0-B85D-19930CFA0F6D}" type="presOf" srcId="{5B6D1381-CCC4-46C4-940A-D9909478342B}" destId="{46C845F5-DED2-4359-B20A-E4EB6A1B16E6}" srcOrd="1" destOrd="0" presId="urn:microsoft.com/office/officeart/2005/8/layout/list1"/>
    <dgm:cxn modelId="{69ED30BC-9090-41C4-BA4F-1980E37BD8A7}" type="presParOf" srcId="{51B78AF1-B5D2-4A00-865B-172874F20AE7}" destId="{6DC6B07E-2331-41BE-A147-A96C94CA4216}" srcOrd="0" destOrd="0" presId="urn:microsoft.com/office/officeart/2005/8/layout/list1"/>
    <dgm:cxn modelId="{56BDB83C-03EF-48F8-AB96-4DDD8E805C98}" type="presParOf" srcId="{6DC6B07E-2331-41BE-A147-A96C94CA4216}" destId="{19793ECE-CD32-41CD-BD24-E1CB2199F04E}" srcOrd="0" destOrd="0" presId="urn:microsoft.com/office/officeart/2005/8/layout/list1"/>
    <dgm:cxn modelId="{425D53A7-B79F-46EE-8649-46BE286C0659}" type="presParOf" srcId="{6DC6B07E-2331-41BE-A147-A96C94CA4216}" destId="{46C845F5-DED2-4359-B20A-E4EB6A1B16E6}" srcOrd="1" destOrd="0" presId="urn:microsoft.com/office/officeart/2005/8/layout/list1"/>
    <dgm:cxn modelId="{4225A99D-28F8-4009-BAE2-6E7BA9A15A56}" type="presParOf" srcId="{51B78AF1-B5D2-4A00-865B-172874F20AE7}" destId="{A1BBBE8D-CC1B-401B-AB94-8F7974984D6F}" srcOrd="1" destOrd="0" presId="urn:microsoft.com/office/officeart/2005/8/layout/list1"/>
    <dgm:cxn modelId="{1224584A-C1CB-4881-AF8D-344A65E23324}" type="presParOf" srcId="{51B78AF1-B5D2-4A00-865B-172874F20AE7}" destId="{212CEC30-638A-40C7-99CA-BD9A34AEA84C}" srcOrd="2" destOrd="0" presId="urn:microsoft.com/office/officeart/2005/8/layout/list1"/>
    <dgm:cxn modelId="{9B44DA5B-7C46-4D2F-8C68-8307B61CAD5A}" type="presParOf" srcId="{51B78AF1-B5D2-4A00-865B-172874F20AE7}" destId="{5CAFD2E7-1FFA-400A-964A-7A3E8F9B5B0D}" srcOrd="3" destOrd="0" presId="urn:microsoft.com/office/officeart/2005/8/layout/list1"/>
    <dgm:cxn modelId="{C3309F1E-5735-4A84-A981-1981CF3AFCE0}" type="presParOf" srcId="{51B78AF1-B5D2-4A00-865B-172874F20AE7}" destId="{7535B418-8141-4EE6-95CA-5915D2D0337D}" srcOrd="4" destOrd="0" presId="urn:microsoft.com/office/officeart/2005/8/layout/list1"/>
    <dgm:cxn modelId="{7D653F87-75A3-4FD9-8229-E13CE903073C}" type="presParOf" srcId="{7535B418-8141-4EE6-95CA-5915D2D0337D}" destId="{BEFDE882-DD26-49FB-8389-E601276DDE53}" srcOrd="0" destOrd="0" presId="urn:microsoft.com/office/officeart/2005/8/layout/list1"/>
    <dgm:cxn modelId="{6DDE56B4-D8B9-4D1A-9EB2-1C7A322792CF}" type="presParOf" srcId="{7535B418-8141-4EE6-95CA-5915D2D0337D}" destId="{E64A03B7-59B1-406A-B9AD-2658D8602782}" srcOrd="1" destOrd="0" presId="urn:microsoft.com/office/officeart/2005/8/layout/list1"/>
    <dgm:cxn modelId="{D7AFCCC9-0D30-4C97-9DC3-E3CA61C9041C}" type="presParOf" srcId="{51B78AF1-B5D2-4A00-865B-172874F20AE7}" destId="{F68D2088-14EA-407C-985A-BC799EDDE234}" srcOrd="5" destOrd="0" presId="urn:microsoft.com/office/officeart/2005/8/layout/list1"/>
    <dgm:cxn modelId="{C79F2D22-398C-4967-A9F1-C6900155FC5C}" type="presParOf" srcId="{51B78AF1-B5D2-4A00-865B-172874F20AE7}" destId="{BE789553-F62B-4890-9E23-F0F070AFAC9B}" srcOrd="6" destOrd="0" presId="urn:microsoft.com/office/officeart/2005/8/layout/list1"/>
  </dgm:cxnLst>
  <dgm:bg/>
  <dgm:whole/>
</dgm:dataModel>
</file>

<file path=ppt/diagrams/data13.xml><?xml version="1.0" encoding="utf-8"?>
<dgm:dataModel xmlns:dgm="http://schemas.openxmlformats.org/drawingml/2006/diagram" xmlns:a="http://schemas.openxmlformats.org/drawingml/2006/main">
  <dgm:ptLst>
    <dgm:pt modelId="{5AA5A635-9F66-434C-97E9-65B20BCC9768}"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de-DE"/>
        </a:p>
      </dgm:t>
    </dgm:pt>
    <dgm:pt modelId="{FA27BB44-6B81-4D52-93CE-6673E5E0D183}">
      <dgm:prSet/>
      <dgm:spPr/>
      <dgm:t>
        <a:bodyPr/>
        <a:lstStyle/>
        <a:p>
          <a:pPr rtl="0"/>
          <a:r>
            <a:rPr lang="de-DE" noProof="0" smtClean="0"/>
            <a:t>Wir wollen die losen Teile (Shell, Presentation Model, Services) verbinden, zugleich aber die Verbindungen leicht ändern können</a:t>
          </a:r>
          <a:endParaRPr lang="de-DE" noProof="0"/>
        </a:p>
      </dgm:t>
    </dgm:pt>
    <dgm:pt modelId="{57FD833F-87EE-4CC1-8D19-A0B39A92A793}" type="parTrans" cxnId="{E6079981-D813-4BA3-A900-51269919C127}">
      <dgm:prSet/>
      <dgm:spPr/>
      <dgm:t>
        <a:bodyPr/>
        <a:lstStyle/>
        <a:p>
          <a:endParaRPr lang="de-DE"/>
        </a:p>
      </dgm:t>
    </dgm:pt>
    <dgm:pt modelId="{E0BCF697-DE4E-45B7-BA98-8F54BED6FFCF}" type="sibTrans" cxnId="{E6079981-D813-4BA3-A900-51269919C127}">
      <dgm:prSet/>
      <dgm:spPr/>
      <dgm:t>
        <a:bodyPr/>
        <a:lstStyle/>
        <a:p>
          <a:endParaRPr lang="de-DE"/>
        </a:p>
      </dgm:t>
    </dgm:pt>
    <dgm:pt modelId="{71E7BC2A-F13B-441A-A662-C24CB93CE7FA}">
      <dgm:prSet/>
      <dgm:spPr/>
      <dgm:t>
        <a:bodyPr/>
        <a:lstStyle/>
        <a:p>
          <a:pPr rtl="0"/>
          <a:r>
            <a:rPr lang="de-DE" noProof="0" smtClean="0"/>
            <a:t>Dependency Injection-Container erlauben die Konstruktion von Objekten und deren Abhängigkeiten</a:t>
          </a:r>
          <a:endParaRPr lang="de-DE" noProof="0"/>
        </a:p>
      </dgm:t>
    </dgm:pt>
    <dgm:pt modelId="{F8F4FF6A-6122-47F9-B609-80A7BC071A75}" type="parTrans" cxnId="{F7AEC7F6-6224-4B61-8811-BE2970472C24}">
      <dgm:prSet/>
      <dgm:spPr/>
      <dgm:t>
        <a:bodyPr/>
        <a:lstStyle/>
        <a:p>
          <a:endParaRPr lang="de-DE"/>
        </a:p>
      </dgm:t>
    </dgm:pt>
    <dgm:pt modelId="{64669A07-F975-45D0-B84F-0A774AE81458}" type="sibTrans" cxnId="{F7AEC7F6-6224-4B61-8811-BE2970472C24}">
      <dgm:prSet/>
      <dgm:spPr/>
      <dgm:t>
        <a:bodyPr/>
        <a:lstStyle/>
        <a:p>
          <a:endParaRPr lang="de-DE"/>
        </a:p>
      </dgm:t>
    </dgm:pt>
    <dgm:pt modelId="{A0C9E4A7-8548-4F91-9B78-86E1B5701BD1}">
      <dgm:prSet/>
      <dgm:spPr/>
      <dgm:t>
        <a:bodyPr/>
        <a:lstStyle/>
        <a:p>
          <a:pPr rtl="0"/>
          <a:r>
            <a:rPr lang="de-DE" noProof="0" smtClean="0"/>
            <a:t>CAL bietet</a:t>
          </a:r>
          <a:endParaRPr lang="de-DE" noProof="0"/>
        </a:p>
      </dgm:t>
    </dgm:pt>
    <dgm:pt modelId="{5CD64D52-CDF9-49F8-9C51-DE5D2B6CF455}" type="parTrans" cxnId="{45372AC4-D4FA-4C93-BF96-6A46EBD910C3}">
      <dgm:prSet/>
      <dgm:spPr/>
      <dgm:t>
        <a:bodyPr/>
        <a:lstStyle/>
        <a:p>
          <a:endParaRPr lang="de-DE"/>
        </a:p>
      </dgm:t>
    </dgm:pt>
    <dgm:pt modelId="{5AA28FB8-3423-45EC-AC58-ECFBADA804F6}" type="sibTrans" cxnId="{45372AC4-D4FA-4C93-BF96-6A46EBD910C3}">
      <dgm:prSet/>
      <dgm:spPr/>
      <dgm:t>
        <a:bodyPr/>
        <a:lstStyle/>
        <a:p>
          <a:endParaRPr lang="de-DE"/>
        </a:p>
      </dgm:t>
    </dgm:pt>
    <dgm:pt modelId="{46E7708D-6BDF-47E2-8B6E-F8103FCF54E0}">
      <dgm:prSet/>
      <dgm:spPr/>
      <dgm:t>
        <a:bodyPr/>
        <a:lstStyle/>
        <a:p>
          <a:pPr rtl="0"/>
          <a:r>
            <a:rPr lang="de-DE" noProof="0" dirty="0" err="1" smtClean="0"/>
            <a:t>Dependency</a:t>
          </a:r>
          <a:r>
            <a:rPr lang="de-DE" noProof="0" dirty="0" smtClean="0"/>
            <a:t> </a:t>
          </a:r>
          <a:r>
            <a:rPr lang="de-DE" noProof="0" dirty="0" err="1" smtClean="0"/>
            <a:t>Injection</a:t>
          </a:r>
          <a:r>
            <a:rPr lang="de-DE" noProof="0" dirty="0" smtClean="0"/>
            <a:t>-Container (</a:t>
          </a:r>
          <a:r>
            <a:rPr lang="de-DE" noProof="0" dirty="0" err="1" smtClean="0"/>
            <a:t>Unity</a:t>
          </a:r>
          <a:r>
            <a:rPr lang="de-DE" noProof="0" dirty="0" smtClean="0"/>
            <a:t>)</a:t>
          </a:r>
          <a:endParaRPr lang="de-DE" noProof="0" dirty="0"/>
        </a:p>
      </dgm:t>
    </dgm:pt>
    <dgm:pt modelId="{2933CBFC-EE32-488C-BD91-D68602C3C166}" type="parTrans" cxnId="{24A29FEA-E450-4C69-A9DD-7925E5A6D8A4}">
      <dgm:prSet/>
      <dgm:spPr/>
    </dgm:pt>
    <dgm:pt modelId="{7B1A29F3-F19E-488A-BFC9-B1C9578982EB}" type="sibTrans" cxnId="{24A29FEA-E450-4C69-A9DD-7925E5A6D8A4}">
      <dgm:prSet/>
      <dgm:spPr/>
    </dgm:pt>
    <dgm:pt modelId="{F61CC440-6FC6-4580-911D-C087908BB73F}">
      <dgm:prSet/>
      <dgm:spPr/>
      <dgm:t>
        <a:bodyPr/>
        <a:lstStyle/>
        <a:p>
          <a:pPr rtl="0"/>
          <a:r>
            <a:rPr lang="de-DE" noProof="0" dirty="0" smtClean="0"/>
            <a:t>Bootstrapper</a:t>
          </a:r>
          <a:endParaRPr lang="de-DE" noProof="0" dirty="0"/>
        </a:p>
      </dgm:t>
    </dgm:pt>
    <dgm:pt modelId="{7EA5BDFB-EC94-49C8-B27F-EDA909CBEF63}" type="parTrans" cxnId="{32E23C32-CC40-4117-AD9F-5B6880230B01}">
      <dgm:prSet/>
      <dgm:spPr/>
    </dgm:pt>
    <dgm:pt modelId="{58F28D1B-C107-4574-B080-3D7F67FEB715}" type="sibTrans" cxnId="{32E23C32-CC40-4117-AD9F-5B6880230B01}">
      <dgm:prSet/>
      <dgm:spPr/>
    </dgm:pt>
    <dgm:pt modelId="{0BAD8D34-BE13-4883-B5FF-F74E4F66C9F1}" type="pres">
      <dgm:prSet presAssocID="{5AA5A635-9F66-434C-97E9-65B20BCC9768}" presName="linearFlow" presStyleCnt="0">
        <dgm:presLayoutVars>
          <dgm:dir/>
          <dgm:resizeHandles val="exact"/>
        </dgm:presLayoutVars>
      </dgm:prSet>
      <dgm:spPr/>
      <dgm:t>
        <a:bodyPr/>
        <a:lstStyle/>
        <a:p>
          <a:endParaRPr lang="de-DE"/>
        </a:p>
      </dgm:t>
    </dgm:pt>
    <dgm:pt modelId="{4BD82AC7-6559-497E-A742-C3DD88D99B63}" type="pres">
      <dgm:prSet presAssocID="{FA27BB44-6B81-4D52-93CE-6673E5E0D183}" presName="composite" presStyleCnt="0"/>
      <dgm:spPr/>
    </dgm:pt>
    <dgm:pt modelId="{744E44F3-A1BE-4678-8017-BED2CCCFB3E1}" type="pres">
      <dgm:prSet presAssocID="{FA27BB44-6B81-4D52-93CE-6673E5E0D183}" presName="imgShp" presStyleLbl="fgImgPlace1" presStyleIdx="0" presStyleCnt="3"/>
      <dgm:spPr/>
    </dgm:pt>
    <dgm:pt modelId="{6236D220-F189-4AB1-82F8-134E2F849F52}" type="pres">
      <dgm:prSet presAssocID="{FA27BB44-6B81-4D52-93CE-6673E5E0D183}" presName="txShp" presStyleLbl="node1" presStyleIdx="0" presStyleCnt="3">
        <dgm:presLayoutVars>
          <dgm:bulletEnabled val="1"/>
        </dgm:presLayoutVars>
      </dgm:prSet>
      <dgm:spPr/>
      <dgm:t>
        <a:bodyPr/>
        <a:lstStyle/>
        <a:p>
          <a:endParaRPr lang="de-DE"/>
        </a:p>
      </dgm:t>
    </dgm:pt>
    <dgm:pt modelId="{C11163FE-0D63-4846-A319-1D471AB6694E}" type="pres">
      <dgm:prSet presAssocID="{E0BCF697-DE4E-45B7-BA98-8F54BED6FFCF}" presName="spacing" presStyleCnt="0"/>
      <dgm:spPr/>
    </dgm:pt>
    <dgm:pt modelId="{EFD6A2F5-60EC-4518-AF3A-C7B5408D2FA9}" type="pres">
      <dgm:prSet presAssocID="{71E7BC2A-F13B-441A-A662-C24CB93CE7FA}" presName="composite" presStyleCnt="0"/>
      <dgm:spPr/>
    </dgm:pt>
    <dgm:pt modelId="{B710303C-671D-4062-A2B9-6626F3A3CDBB}" type="pres">
      <dgm:prSet presAssocID="{71E7BC2A-F13B-441A-A662-C24CB93CE7FA}" presName="imgShp" presStyleLbl="fgImgPlace1" presStyleIdx="1" presStyleCnt="3"/>
      <dgm:spPr/>
    </dgm:pt>
    <dgm:pt modelId="{01DE0DF9-B8D0-401C-9367-44D41AC6FAD2}" type="pres">
      <dgm:prSet presAssocID="{71E7BC2A-F13B-441A-A662-C24CB93CE7FA}" presName="txShp" presStyleLbl="node1" presStyleIdx="1" presStyleCnt="3">
        <dgm:presLayoutVars>
          <dgm:bulletEnabled val="1"/>
        </dgm:presLayoutVars>
      </dgm:prSet>
      <dgm:spPr/>
      <dgm:t>
        <a:bodyPr/>
        <a:lstStyle/>
        <a:p>
          <a:endParaRPr lang="de-DE"/>
        </a:p>
      </dgm:t>
    </dgm:pt>
    <dgm:pt modelId="{6B4EE649-70D6-4641-BD04-E0C3D8144A0C}" type="pres">
      <dgm:prSet presAssocID="{64669A07-F975-45D0-B84F-0A774AE81458}" presName="spacing" presStyleCnt="0"/>
      <dgm:spPr/>
    </dgm:pt>
    <dgm:pt modelId="{ABCAAD92-D501-4984-99F8-42A058C1A4E0}" type="pres">
      <dgm:prSet presAssocID="{A0C9E4A7-8548-4F91-9B78-86E1B5701BD1}" presName="composite" presStyleCnt="0"/>
      <dgm:spPr/>
    </dgm:pt>
    <dgm:pt modelId="{271A5D10-E08F-4EC5-B866-F18E7699CDED}" type="pres">
      <dgm:prSet presAssocID="{A0C9E4A7-8548-4F91-9B78-86E1B5701BD1}" presName="imgShp" presStyleLbl="fgImgPlace1" presStyleIdx="2" presStyleCnt="3"/>
      <dgm:spPr/>
    </dgm:pt>
    <dgm:pt modelId="{B1EC9171-690D-44BC-BB54-23FDB6F7B0A5}" type="pres">
      <dgm:prSet presAssocID="{A0C9E4A7-8548-4F91-9B78-86E1B5701BD1}" presName="txShp" presStyleLbl="node1" presStyleIdx="2" presStyleCnt="3">
        <dgm:presLayoutVars>
          <dgm:bulletEnabled val="1"/>
        </dgm:presLayoutVars>
      </dgm:prSet>
      <dgm:spPr/>
      <dgm:t>
        <a:bodyPr/>
        <a:lstStyle/>
        <a:p>
          <a:endParaRPr lang="de-DE"/>
        </a:p>
      </dgm:t>
    </dgm:pt>
  </dgm:ptLst>
  <dgm:cxnLst>
    <dgm:cxn modelId="{32E23C32-CC40-4117-AD9F-5B6880230B01}" srcId="{A0C9E4A7-8548-4F91-9B78-86E1B5701BD1}" destId="{F61CC440-6FC6-4580-911D-C087908BB73F}" srcOrd="1" destOrd="0" parTransId="{7EA5BDFB-EC94-49C8-B27F-EDA909CBEF63}" sibTransId="{58F28D1B-C107-4574-B080-3D7F67FEB715}"/>
    <dgm:cxn modelId="{2E33FCAC-79C9-423C-AFED-51354A6FCF4C}" type="presOf" srcId="{5AA5A635-9F66-434C-97E9-65B20BCC9768}" destId="{0BAD8D34-BE13-4883-B5FF-F74E4F66C9F1}" srcOrd="0" destOrd="0" presId="urn:microsoft.com/office/officeart/2005/8/layout/vList3"/>
    <dgm:cxn modelId="{E6079981-D813-4BA3-A900-51269919C127}" srcId="{5AA5A635-9F66-434C-97E9-65B20BCC9768}" destId="{FA27BB44-6B81-4D52-93CE-6673E5E0D183}" srcOrd="0" destOrd="0" parTransId="{57FD833F-87EE-4CC1-8D19-A0B39A92A793}" sibTransId="{E0BCF697-DE4E-45B7-BA98-8F54BED6FFCF}"/>
    <dgm:cxn modelId="{A9061CA1-6BD6-45BC-8D3A-D7AE3ADEEA55}" type="presOf" srcId="{F61CC440-6FC6-4580-911D-C087908BB73F}" destId="{B1EC9171-690D-44BC-BB54-23FDB6F7B0A5}" srcOrd="0" destOrd="2" presId="urn:microsoft.com/office/officeart/2005/8/layout/vList3"/>
    <dgm:cxn modelId="{00598B80-46FC-4E21-B431-1FCB365D72C9}" type="presOf" srcId="{FA27BB44-6B81-4D52-93CE-6673E5E0D183}" destId="{6236D220-F189-4AB1-82F8-134E2F849F52}" srcOrd="0" destOrd="0" presId="urn:microsoft.com/office/officeart/2005/8/layout/vList3"/>
    <dgm:cxn modelId="{45372AC4-D4FA-4C93-BF96-6A46EBD910C3}" srcId="{5AA5A635-9F66-434C-97E9-65B20BCC9768}" destId="{A0C9E4A7-8548-4F91-9B78-86E1B5701BD1}" srcOrd="2" destOrd="0" parTransId="{5CD64D52-CDF9-49F8-9C51-DE5D2B6CF455}" sibTransId="{5AA28FB8-3423-45EC-AC58-ECFBADA804F6}"/>
    <dgm:cxn modelId="{24A29FEA-E450-4C69-A9DD-7925E5A6D8A4}" srcId="{A0C9E4A7-8548-4F91-9B78-86E1B5701BD1}" destId="{46E7708D-6BDF-47E2-8B6E-F8103FCF54E0}" srcOrd="0" destOrd="0" parTransId="{2933CBFC-EE32-488C-BD91-D68602C3C166}" sibTransId="{7B1A29F3-F19E-488A-BFC9-B1C9578982EB}"/>
    <dgm:cxn modelId="{600CB60B-C594-490D-B139-76AB2EEF2738}" type="presOf" srcId="{46E7708D-6BDF-47E2-8B6E-F8103FCF54E0}" destId="{B1EC9171-690D-44BC-BB54-23FDB6F7B0A5}" srcOrd="0" destOrd="1" presId="urn:microsoft.com/office/officeart/2005/8/layout/vList3"/>
    <dgm:cxn modelId="{1A58CBD3-3220-44FF-87C8-F41D4A0D6113}" type="presOf" srcId="{A0C9E4A7-8548-4F91-9B78-86E1B5701BD1}" destId="{B1EC9171-690D-44BC-BB54-23FDB6F7B0A5}" srcOrd="0" destOrd="0" presId="urn:microsoft.com/office/officeart/2005/8/layout/vList3"/>
    <dgm:cxn modelId="{F7AEC7F6-6224-4B61-8811-BE2970472C24}" srcId="{5AA5A635-9F66-434C-97E9-65B20BCC9768}" destId="{71E7BC2A-F13B-441A-A662-C24CB93CE7FA}" srcOrd="1" destOrd="0" parTransId="{F8F4FF6A-6122-47F9-B609-80A7BC071A75}" sibTransId="{64669A07-F975-45D0-B84F-0A774AE81458}"/>
    <dgm:cxn modelId="{7474D12E-CEBD-414F-A3EF-4FE1A4097D41}" type="presOf" srcId="{71E7BC2A-F13B-441A-A662-C24CB93CE7FA}" destId="{01DE0DF9-B8D0-401C-9367-44D41AC6FAD2}" srcOrd="0" destOrd="0" presId="urn:microsoft.com/office/officeart/2005/8/layout/vList3"/>
    <dgm:cxn modelId="{E410AD04-EEE2-4DCD-925D-65DBB02DFB3B}" type="presParOf" srcId="{0BAD8D34-BE13-4883-B5FF-F74E4F66C9F1}" destId="{4BD82AC7-6559-497E-A742-C3DD88D99B63}" srcOrd="0" destOrd="0" presId="urn:microsoft.com/office/officeart/2005/8/layout/vList3"/>
    <dgm:cxn modelId="{C82A56E9-87BC-442A-95FD-9F4E086FEDF4}" type="presParOf" srcId="{4BD82AC7-6559-497E-A742-C3DD88D99B63}" destId="{744E44F3-A1BE-4678-8017-BED2CCCFB3E1}" srcOrd="0" destOrd="0" presId="urn:microsoft.com/office/officeart/2005/8/layout/vList3"/>
    <dgm:cxn modelId="{64E2D1AB-661F-4891-9BDB-F6352288E507}" type="presParOf" srcId="{4BD82AC7-6559-497E-A742-C3DD88D99B63}" destId="{6236D220-F189-4AB1-82F8-134E2F849F52}" srcOrd="1" destOrd="0" presId="urn:microsoft.com/office/officeart/2005/8/layout/vList3"/>
    <dgm:cxn modelId="{6ADABA58-0155-4B17-8A21-C346C9905DAF}" type="presParOf" srcId="{0BAD8D34-BE13-4883-B5FF-F74E4F66C9F1}" destId="{C11163FE-0D63-4846-A319-1D471AB6694E}" srcOrd="1" destOrd="0" presId="urn:microsoft.com/office/officeart/2005/8/layout/vList3"/>
    <dgm:cxn modelId="{7995FD65-40AD-44B5-A14F-572CEDE9EC97}" type="presParOf" srcId="{0BAD8D34-BE13-4883-B5FF-F74E4F66C9F1}" destId="{EFD6A2F5-60EC-4518-AF3A-C7B5408D2FA9}" srcOrd="2" destOrd="0" presId="urn:microsoft.com/office/officeart/2005/8/layout/vList3"/>
    <dgm:cxn modelId="{C81C2BCB-16BA-491D-B65F-72C67B3DB825}" type="presParOf" srcId="{EFD6A2F5-60EC-4518-AF3A-C7B5408D2FA9}" destId="{B710303C-671D-4062-A2B9-6626F3A3CDBB}" srcOrd="0" destOrd="0" presId="urn:microsoft.com/office/officeart/2005/8/layout/vList3"/>
    <dgm:cxn modelId="{AF334E04-935B-4A76-80B9-34EB1BEC6A76}" type="presParOf" srcId="{EFD6A2F5-60EC-4518-AF3A-C7B5408D2FA9}" destId="{01DE0DF9-B8D0-401C-9367-44D41AC6FAD2}" srcOrd="1" destOrd="0" presId="urn:microsoft.com/office/officeart/2005/8/layout/vList3"/>
    <dgm:cxn modelId="{4B4BFAFC-C4B9-4D95-899F-B1DCE76AE35B}" type="presParOf" srcId="{0BAD8D34-BE13-4883-B5FF-F74E4F66C9F1}" destId="{6B4EE649-70D6-4641-BD04-E0C3D8144A0C}" srcOrd="3" destOrd="0" presId="urn:microsoft.com/office/officeart/2005/8/layout/vList3"/>
    <dgm:cxn modelId="{AFFE9972-3E99-493C-8A6E-CE27F90C6581}" type="presParOf" srcId="{0BAD8D34-BE13-4883-B5FF-F74E4F66C9F1}" destId="{ABCAAD92-D501-4984-99F8-42A058C1A4E0}" srcOrd="4" destOrd="0" presId="urn:microsoft.com/office/officeart/2005/8/layout/vList3"/>
    <dgm:cxn modelId="{263F2B26-9539-4936-884B-C3B003B6B657}" type="presParOf" srcId="{ABCAAD92-D501-4984-99F8-42A058C1A4E0}" destId="{271A5D10-E08F-4EC5-B866-F18E7699CDED}" srcOrd="0" destOrd="0" presId="urn:microsoft.com/office/officeart/2005/8/layout/vList3"/>
    <dgm:cxn modelId="{A3358933-7B18-4CB2-874E-8DB951F77264}" type="presParOf" srcId="{ABCAAD92-D501-4984-99F8-42A058C1A4E0}" destId="{B1EC9171-690D-44BC-BB54-23FDB6F7B0A5}" srcOrd="1" destOrd="0" presId="urn:microsoft.com/office/officeart/2005/8/layout/vList3"/>
  </dgm:cxnLst>
  <dgm:bg/>
  <dgm:whole/>
</dgm:dataModel>
</file>

<file path=ppt/diagrams/data14.xml><?xml version="1.0" encoding="utf-8"?>
<dgm:dataModel xmlns:dgm="http://schemas.openxmlformats.org/drawingml/2006/diagram" xmlns:a="http://schemas.openxmlformats.org/drawingml/2006/main">
  <dgm:ptLst>
    <dgm:pt modelId="{C47232A8-5491-4001-8956-BE7F883A672F}"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AAC2DF1B-EDDF-4FD7-A7BA-67B482EC41DE}">
      <dgm:prSet custT="1"/>
      <dgm:spPr/>
      <dgm:t>
        <a:bodyPr/>
        <a:lstStyle/>
        <a:p>
          <a:pPr rtl="0"/>
          <a:r>
            <a:rPr lang="de-DE" sz="2000" dirty="0" err="1" smtClean="0"/>
            <a:t>Constructor</a:t>
          </a:r>
          <a:r>
            <a:rPr lang="de-DE" sz="2000" dirty="0" smtClean="0"/>
            <a:t> Injection</a:t>
          </a:r>
          <a:endParaRPr lang="de-DE" sz="2000" dirty="0"/>
        </a:p>
      </dgm:t>
    </dgm:pt>
    <dgm:pt modelId="{59F3C3F3-4A2A-408F-BEE6-0E1A0F05D917}" type="parTrans" cxnId="{C82CB329-F5D8-4866-BF69-1EF5A2E9DD6C}">
      <dgm:prSet/>
      <dgm:spPr/>
      <dgm:t>
        <a:bodyPr/>
        <a:lstStyle/>
        <a:p>
          <a:endParaRPr lang="de-DE" sz="2000"/>
        </a:p>
      </dgm:t>
    </dgm:pt>
    <dgm:pt modelId="{E6F610A1-ABAB-4252-A6E2-D4DADC743CD8}" type="sibTrans" cxnId="{C82CB329-F5D8-4866-BF69-1EF5A2E9DD6C}">
      <dgm:prSet/>
      <dgm:spPr/>
      <dgm:t>
        <a:bodyPr/>
        <a:lstStyle/>
        <a:p>
          <a:endParaRPr lang="de-DE" sz="2000"/>
        </a:p>
      </dgm:t>
    </dgm:pt>
    <dgm:pt modelId="{80657989-D46E-4E21-BCDF-E6E8B0BBB58A}">
      <dgm:prSet custT="1"/>
      <dgm:spPr/>
      <dgm:t>
        <a:bodyPr/>
        <a:lstStyle/>
        <a:p>
          <a:pPr rtl="0"/>
          <a:r>
            <a:rPr lang="de-DE" sz="2000" dirty="0" smtClean="0"/>
            <a:t>Die Parameter des </a:t>
          </a:r>
          <a:r>
            <a:rPr lang="de-DE" sz="2000" dirty="0" err="1" smtClean="0"/>
            <a:t>Konstruktors</a:t>
          </a:r>
          <a:r>
            <a:rPr lang="de-DE" sz="2000" dirty="0" smtClean="0"/>
            <a:t> drücken die Abhängigkeiten aus</a:t>
          </a:r>
          <a:endParaRPr lang="de-DE" sz="2000" dirty="0"/>
        </a:p>
      </dgm:t>
    </dgm:pt>
    <dgm:pt modelId="{4E9255FA-C8B3-4A9E-A30D-A47A99174119}" type="parTrans" cxnId="{1A5696D2-B0BF-4CBD-9033-4C0D68D32497}">
      <dgm:prSet/>
      <dgm:spPr/>
      <dgm:t>
        <a:bodyPr/>
        <a:lstStyle/>
        <a:p>
          <a:endParaRPr lang="de-DE" sz="2000"/>
        </a:p>
      </dgm:t>
    </dgm:pt>
    <dgm:pt modelId="{0B403D70-E6AB-41EF-AB7A-BAE3066B5F79}" type="sibTrans" cxnId="{1A5696D2-B0BF-4CBD-9033-4C0D68D32497}">
      <dgm:prSet/>
      <dgm:spPr/>
      <dgm:t>
        <a:bodyPr/>
        <a:lstStyle/>
        <a:p>
          <a:endParaRPr lang="de-DE" sz="2000"/>
        </a:p>
      </dgm:t>
    </dgm:pt>
    <dgm:pt modelId="{9FBE31DE-B091-4CD8-9B44-7D35C328D593}">
      <dgm:prSet custT="1"/>
      <dgm:spPr/>
      <dgm:t>
        <a:bodyPr/>
        <a:lstStyle/>
        <a:p>
          <a:pPr rtl="0"/>
          <a:r>
            <a:rPr lang="de-DE" sz="2000" dirty="0" err="1" smtClean="0"/>
            <a:t>Unity</a:t>
          </a:r>
          <a:r>
            <a:rPr lang="de-DE" sz="2000" dirty="0" smtClean="0"/>
            <a:t>: Entweder </a:t>
          </a:r>
          <a:r>
            <a:rPr lang="de-DE" sz="2000" i="1" dirty="0" smtClean="0"/>
            <a:t>ein</a:t>
          </a:r>
          <a:r>
            <a:rPr lang="de-DE" sz="2000" dirty="0" smtClean="0"/>
            <a:t> </a:t>
          </a:r>
          <a:r>
            <a:rPr lang="de-DE" sz="2000" dirty="0" err="1" smtClean="0"/>
            <a:t>Konstruktor</a:t>
          </a:r>
          <a:r>
            <a:rPr lang="de-DE" sz="2000" dirty="0" smtClean="0"/>
            <a:t> oder </a:t>
          </a:r>
          <a:r>
            <a:rPr lang="de-DE" sz="2000" dirty="0" err="1" smtClean="0"/>
            <a:t>Attributierung</a:t>
          </a:r>
          <a:endParaRPr lang="de-DE" sz="2000" dirty="0"/>
        </a:p>
      </dgm:t>
    </dgm:pt>
    <dgm:pt modelId="{CB5D53C4-41A5-4AB3-8029-9A1B4ACCFBC5}" type="parTrans" cxnId="{3195BF74-8A58-411F-8706-1CB6530FB684}">
      <dgm:prSet/>
      <dgm:spPr/>
      <dgm:t>
        <a:bodyPr/>
        <a:lstStyle/>
        <a:p>
          <a:endParaRPr lang="de-DE" sz="2000"/>
        </a:p>
      </dgm:t>
    </dgm:pt>
    <dgm:pt modelId="{B2A576E0-1E22-4304-8A13-A18F476ED24F}" type="sibTrans" cxnId="{3195BF74-8A58-411F-8706-1CB6530FB684}">
      <dgm:prSet/>
      <dgm:spPr/>
      <dgm:t>
        <a:bodyPr/>
        <a:lstStyle/>
        <a:p>
          <a:endParaRPr lang="de-DE" sz="2000"/>
        </a:p>
      </dgm:t>
    </dgm:pt>
    <dgm:pt modelId="{B98A8A75-05E5-4646-86C0-24098E5AA957}">
      <dgm:prSet custT="1"/>
      <dgm:spPr/>
      <dgm:t>
        <a:bodyPr/>
        <a:lstStyle/>
        <a:p>
          <a:pPr rtl="0"/>
          <a:r>
            <a:rPr lang="de-DE" sz="2000" dirty="0" smtClean="0"/>
            <a:t>Property Injection</a:t>
          </a:r>
          <a:endParaRPr lang="de-DE" sz="2000" dirty="0"/>
        </a:p>
      </dgm:t>
    </dgm:pt>
    <dgm:pt modelId="{EEE6C23F-31D0-497C-A094-208168E0CB97}" type="parTrans" cxnId="{96743941-E955-47BF-9F7B-404C604AD61A}">
      <dgm:prSet/>
      <dgm:spPr/>
      <dgm:t>
        <a:bodyPr/>
        <a:lstStyle/>
        <a:p>
          <a:endParaRPr lang="de-DE" sz="2000"/>
        </a:p>
      </dgm:t>
    </dgm:pt>
    <dgm:pt modelId="{7ECC89F5-5B0A-4731-BDFF-4479BC109524}" type="sibTrans" cxnId="{96743941-E955-47BF-9F7B-404C604AD61A}">
      <dgm:prSet/>
      <dgm:spPr/>
      <dgm:t>
        <a:bodyPr/>
        <a:lstStyle/>
        <a:p>
          <a:endParaRPr lang="de-DE" sz="2000"/>
        </a:p>
      </dgm:t>
    </dgm:pt>
    <dgm:pt modelId="{B6C1F67F-16ED-49F5-937F-32679FC122A7}">
      <dgm:prSet custT="1"/>
      <dgm:spPr/>
      <dgm:t>
        <a:bodyPr/>
        <a:lstStyle/>
        <a:p>
          <a:pPr rtl="0"/>
          <a:r>
            <a:rPr lang="de-DE" sz="2000" dirty="0" smtClean="0"/>
            <a:t>Public Properties drücken die Abhängigkeiten aus</a:t>
          </a:r>
          <a:endParaRPr lang="de-DE" sz="2000" dirty="0"/>
        </a:p>
      </dgm:t>
    </dgm:pt>
    <dgm:pt modelId="{DBDF9AB7-1493-46EB-8EAB-61748616A7A9}" type="parTrans" cxnId="{0E48EADD-5FD5-4ACB-9631-ED8255C7B6F1}">
      <dgm:prSet/>
      <dgm:spPr/>
      <dgm:t>
        <a:bodyPr/>
        <a:lstStyle/>
        <a:p>
          <a:endParaRPr lang="de-DE" sz="2000"/>
        </a:p>
      </dgm:t>
    </dgm:pt>
    <dgm:pt modelId="{8A971406-E221-4EA8-B7EB-583F309F0DB5}" type="sibTrans" cxnId="{0E48EADD-5FD5-4ACB-9631-ED8255C7B6F1}">
      <dgm:prSet/>
      <dgm:spPr/>
      <dgm:t>
        <a:bodyPr/>
        <a:lstStyle/>
        <a:p>
          <a:endParaRPr lang="de-DE" sz="2000"/>
        </a:p>
      </dgm:t>
    </dgm:pt>
    <dgm:pt modelId="{B292811E-B07B-40DC-8908-236214A29837}">
      <dgm:prSet custT="1"/>
      <dgm:spPr/>
      <dgm:t>
        <a:bodyPr/>
        <a:lstStyle/>
        <a:p>
          <a:pPr rtl="0"/>
          <a:r>
            <a:rPr lang="de-DE" sz="2000" dirty="0" err="1" smtClean="0"/>
            <a:t>Unity</a:t>
          </a:r>
          <a:r>
            <a:rPr lang="de-DE" sz="2000" dirty="0" smtClean="0"/>
            <a:t>: Erfordert </a:t>
          </a:r>
          <a:r>
            <a:rPr lang="de-DE" sz="2000" dirty="0" err="1" smtClean="0"/>
            <a:t>Attributierung</a:t>
          </a:r>
          <a:endParaRPr lang="de-DE" sz="2000" dirty="0"/>
        </a:p>
      </dgm:t>
    </dgm:pt>
    <dgm:pt modelId="{5101179C-25CD-4BD0-870C-EDD0F6102F5A}" type="parTrans" cxnId="{F8F5F27B-D191-4844-B85B-A8C352A48105}">
      <dgm:prSet/>
      <dgm:spPr/>
      <dgm:t>
        <a:bodyPr/>
        <a:lstStyle/>
        <a:p>
          <a:endParaRPr lang="de-DE" sz="2000"/>
        </a:p>
      </dgm:t>
    </dgm:pt>
    <dgm:pt modelId="{C4D53ACC-FA53-4F3E-A1A0-5A0D97390B15}" type="sibTrans" cxnId="{F8F5F27B-D191-4844-B85B-A8C352A48105}">
      <dgm:prSet/>
      <dgm:spPr/>
      <dgm:t>
        <a:bodyPr/>
        <a:lstStyle/>
        <a:p>
          <a:endParaRPr lang="de-DE" sz="2000"/>
        </a:p>
      </dgm:t>
    </dgm:pt>
    <dgm:pt modelId="{F64572D6-2C59-4030-B0AB-C280531372E7}">
      <dgm:prSet custT="1"/>
      <dgm:spPr/>
      <dgm:t>
        <a:bodyPr/>
        <a:lstStyle/>
        <a:p>
          <a:pPr rtl="0"/>
          <a:r>
            <a:rPr lang="de-DE" sz="2000" dirty="0" err="1" smtClean="0"/>
            <a:t>Method</a:t>
          </a:r>
          <a:r>
            <a:rPr lang="de-DE" sz="2000" dirty="0" smtClean="0"/>
            <a:t> Injection</a:t>
          </a:r>
          <a:endParaRPr lang="de-DE" sz="2000" dirty="0"/>
        </a:p>
      </dgm:t>
    </dgm:pt>
    <dgm:pt modelId="{B20ECCFE-A456-455F-A81C-7B86F0F0E268}" type="parTrans" cxnId="{6E5FACE4-5BE2-4F7D-AA12-0263584E6F61}">
      <dgm:prSet/>
      <dgm:spPr/>
      <dgm:t>
        <a:bodyPr/>
        <a:lstStyle/>
        <a:p>
          <a:endParaRPr lang="de-DE" sz="2000"/>
        </a:p>
      </dgm:t>
    </dgm:pt>
    <dgm:pt modelId="{DEED4B75-022C-434F-B50D-9CE660D40A8B}" type="sibTrans" cxnId="{6E5FACE4-5BE2-4F7D-AA12-0263584E6F61}">
      <dgm:prSet/>
      <dgm:spPr/>
      <dgm:t>
        <a:bodyPr/>
        <a:lstStyle/>
        <a:p>
          <a:endParaRPr lang="de-DE" sz="2000"/>
        </a:p>
      </dgm:t>
    </dgm:pt>
    <dgm:pt modelId="{616D25BC-4481-4FA8-8A69-4EBEE28F7059}">
      <dgm:prSet custT="1"/>
      <dgm:spPr/>
      <dgm:t>
        <a:bodyPr/>
        <a:lstStyle/>
        <a:p>
          <a:pPr rtl="0"/>
          <a:r>
            <a:rPr lang="de-DE" sz="2000" dirty="0" smtClean="0"/>
            <a:t>Die Parameter der Methode drücken die Abhängigkeiten aus</a:t>
          </a:r>
          <a:endParaRPr lang="de-DE" sz="2000" dirty="0"/>
        </a:p>
      </dgm:t>
    </dgm:pt>
    <dgm:pt modelId="{8612527C-681F-436A-B9EA-C053A02422EA}" type="parTrans" cxnId="{6F253A7B-AEFA-44A2-8592-AFA2EDFD2160}">
      <dgm:prSet/>
      <dgm:spPr/>
      <dgm:t>
        <a:bodyPr/>
        <a:lstStyle/>
        <a:p>
          <a:endParaRPr lang="de-DE" sz="2000"/>
        </a:p>
      </dgm:t>
    </dgm:pt>
    <dgm:pt modelId="{1DA2BF0D-3186-4FFD-A42B-B9A61BC5F9F9}" type="sibTrans" cxnId="{6F253A7B-AEFA-44A2-8592-AFA2EDFD2160}">
      <dgm:prSet/>
      <dgm:spPr/>
      <dgm:t>
        <a:bodyPr/>
        <a:lstStyle/>
        <a:p>
          <a:endParaRPr lang="de-DE" sz="2000"/>
        </a:p>
      </dgm:t>
    </dgm:pt>
    <dgm:pt modelId="{A933FE8C-08EE-4B36-BD53-EC0C9321E713}">
      <dgm:prSet custT="1"/>
      <dgm:spPr/>
      <dgm:t>
        <a:bodyPr/>
        <a:lstStyle/>
        <a:p>
          <a:pPr rtl="0"/>
          <a:r>
            <a:rPr lang="de-DE" sz="2000" dirty="0" err="1" smtClean="0"/>
            <a:t>Unity</a:t>
          </a:r>
          <a:r>
            <a:rPr lang="de-DE" sz="2000" dirty="0" smtClean="0"/>
            <a:t>: Erfordert </a:t>
          </a:r>
          <a:r>
            <a:rPr lang="de-DE" sz="2000" dirty="0" err="1" smtClean="0"/>
            <a:t>Attributierung</a:t>
          </a:r>
          <a:endParaRPr lang="de-DE" sz="2000" dirty="0"/>
        </a:p>
      </dgm:t>
    </dgm:pt>
    <dgm:pt modelId="{F09A4B79-EDCF-45D3-B2EF-A7F7C16044EF}" type="parTrans" cxnId="{738D3450-B2AC-440A-8270-8A02E6D5899C}">
      <dgm:prSet/>
      <dgm:spPr/>
      <dgm:t>
        <a:bodyPr/>
        <a:lstStyle/>
        <a:p>
          <a:endParaRPr lang="de-DE" sz="2000"/>
        </a:p>
      </dgm:t>
    </dgm:pt>
    <dgm:pt modelId="{4023E4E3-91F5-4AE5-B95E-4F7518598758}" type="sibTrans" cxnId="{738D3450-B2AC-440A-8270-8A02E6D5899C}">
      <dgm:prSet/>
      <dgm:spPr/>
      <dgm:t>
        <a:bodyPr/>
        <a:lstStyle/>
        <a:p>
          <a:endParaRPr lang="de-DE" sz="2000"/>
        </a:p>
      </dgm:t>
    </dgm:pt>
    <dgm:pt modelId="{84410B85-40B8-4066-9880-13A662F81A82}" type="pres">
      <dgm:prSet presAssocID="{C47232A8-5491-4001-8956-BE7F883A672F}" presName="linear" presStyleCnt="0">
        <dgm:presLayoutVars>
          <dgm:dir/>
          <dgm:animLvl val="lvl"/>
          <dgm:resizeHandles val="exact"/>
        </dgm:presLayoutVars>
      </dgm:prSet>
      <dgm:spPr/>
      <dgm:t>
        <a:bodyPr/>
        <a:lstStyle/>
        <a:p>
          <a:endParaRPr lang="de-DE"/>
        </a:p>
      </dgm:t>
    </dgm:pt>
    <dgm:pt modelId="{4B8306CA-6A23-4016-931D-C8AD3310733D}" type="pres">
      <dgm:prSet presAssocID="{AAC2DF1B-EDDF-4FD7-A7BA-67B482EC41DE}" presName="parentLin" presStyleCnt="0"/>
      <dgm:spPr/>
    </dgm:pt>
    <dgm:pt modelId="{9856739F-97CB-496A-9199-4E5DDD15B032}" type="pres">
      <dgm:prSet presAssocID="{AAC2DF1B-EDDF-4FD7-A7BA-67B482EC41DE}" presName="parentLeftMargin" presStyleLbl="node1" presStyleIdx="0" presStyleCnt="3"/>
      <dgm:spPr/>
      <dgm:t>
        <a:bodyPr/>
        <a:lstStyle/>
        <a:p>
          <a:endParaRPr lang="de-DE"/>
        </a:p>
      </dgm:t>
    </dgm:pt>
    <dgm:pt modelId="{89C7F041-CA3B-42F5-9303-AD90E5A5A6B2}" type="pres">
      <dgm:prSet presAssocID="{AAC2DF1B-EDDF-4FD7-A7BA-67B482EC41DE}" presName="parentText" presStyleLbl="node1" presStyleIdx="0" presStyleCnt="3">
        <dgm:presLayoutVars>
          <dgm:chMax val="0"/>
          <dgm:bulletEnabled val="1"/>
        </dgm:presLayoutVars>
      </dgm:prSet>
      <dgm:spPr/>
      <dgm:t>
        <a:bodyPr/>
        <a:lstStyle/>
        <a:p>
          <a:endParaRPr lang="de-DE"/>
        </a:p>
      </dgm:t>
    </dgm:pt>
    <dgm:pt modelId="{512DB127-D909-4FF9-BEC4-BA4D53A02399}" type="pres">
      <dgm:prSet presAssocID="{AAC2DF1B-EDDF-4FD7-A7BA-67B482EC41DE}" presName="negativeSpace" presStyleCnt="0"/>
      <dgm:spPr/>
    </dgm:pt>
    <dgm:pt modelId="{081333E3-5D23-4C47-91AE-DF7B4BF9B6AF}" type="pres">
      <dgm:prSet presAssocID="{AAC2DF1B-EDDF-4FD7-A7BA-67B482EC41DE}" presName="childText" presStyleLbl="conFgAcc1" presStyleIdx="0" presStyleCnt="3">
        <dgm:presLayoutVars>
          <dgm:bulletEnabled val="1"/>
        </dgm:presLayoutVars>
      </dgm:prSet>
      <dgm:spPr/>
      <dgm:t>
        <a:bodyPr/>
        <a:lstStyle/>
        <a:p>
          <a:endParaRPr lang="de-DE"/>
        </a:p>
      </dgm:t>
    </dgm:pt>
    <dgm:pt modelId="{AEA02819-D8B0-407E-9BA2-7945EA24383E}" type="pres">
      <dgm:prSet presAssocID="{E6F610A1-ABAB-4252-A6E2-D4DADC743CD8}" presName="spaceBetweenRectangles" presStyleCnt="0"/>
      <dgm:spPr/>
    </dgm:pt>
    <dgm:pt modelId="{3ADDABBC-B88D-4C22-8376-82451A7E1DCE}" type="pres">
      <dgm:prSet presAssocID="{B98A8A75-05E5-4646-86C0-24098E5AA957}" presName="parentLin" presStyleCnt="0"/>
      <dgm:spPr/>
    </dgm:pt>
    <dgm:pt modelId="{7CFCDBCF-3D02-4002-BAA8-0AD7CDE5F48C}" type="pres">
      <dgm:prSet presAssocID="{B98A8A75-05E5-4646-86C0-24098E5AA957}" presName="parentLeftMargin" presStyleLbl="node1" presStyleIdx="0" presStyleCnt="3"/>
      <dgm:spPr/>
      <dgm:t>
        <a:bodyPr/>
        <a:lstStyle/>
        <a:p>
          <a:endParaRPr lang="de-DE"/>
        </a:p>
      </dgm:t>
    </dgm:pt>
    <dgm:pt modelId="{2AC56E4C-C16C-4372-896F-3B0CF6774337}" type="pres">
      <dgm:prSet presAssocID="{B98A8A75-05E5-4646-86C0-24098E5AA957}" presName="parentText" presStyleLbl="node1" presStyleIdx="1" presStyleCnt="3">
        <dgm:presLayoutVars>
          <dgm:chMax val="0"/>
          <dgm:bulletEnabled val="1"/>
        </dgm:presLayoutVars>
      </dgm:prSet>
      <dgm:spPr/>
      <dgm:t>
        <a:bodyPr/>
        <a:lstStyle/>
        <a:p>
          <a:endParaRPr lang="de-DE"/>
        </a:p>
      </dgm:t>
    </dgm:pt>
    <dgm:pt modelId="{39ABBE64-832A-4A8F-B3D0-0154177E7648}" type="pres">
      <dgm:prSet presAssocID="{B98A8A75-05E5-4646-86C0-24098E5AA957}" presName="negativeSpace" presStyleCnt="0"/>
      <dgm:spPr/>
    </dgm:pt>
    <dgm:pt modelId="{8C15051E-0317-4201-9EE8-BBC224905760}" type="pres">
      <dgm:prSet presAssocID="{B98A8A75-05E5-4646-86C0-24098E5AA957}" presName="childText" presStyleLbl="conFgAcc1" presStyleIdx="1" presStyleCnt="3">
        <dgm:presLayoutVars>
          <dgm:bulletEnabled val="1"/>
        </dgm:presLayoutVars>
      </dgm:prSet>
      <dgm:spPr/>
      <dgm:t>
        <a:bodyPr/>
        <a:lstStyle/>
        <a:p>
          <a:endParaRPr lang="de-DE"/>
        </a:p>
      </dgm:t>
    </dgm:pt>
    <dgm:pt modelId="{A3428A74-9D5E-4C11-8FEE-EF56ED258957}" type="pres">
      <dgm:prSet presAssocID="{7ECC89F5-5B0A-4731-BDFF-4479BC109524}" presName="spaceBetweenRectangles" presStyleCnt="0"/>
      <dgm:spPr/>
    </dgm:pt>
    <dgm:pt modelId="{0BA0A9CC-A0EA-4315-9C1F-35EE6124C3DD}" type="pres">
      <dgm:prSet presAssocID="{F64572D6-2C59-4030-B0AB-C280531372E7}" presName="parentLin" presStyleCnt="0"/>
      <dgm:spPr/>
    </dgm:pt>
    <dgm:pt modelId="{AFAC1C76-92FD-43FC-AC38-7C50B5C02A12}" type="pres">
      <dgm:prSet presAssocID="{F64572D6-2C59-4030-B0AB-C280531372E7}" presName="parentLeftMargin" presStyleLbl="node1" presStyleIdx="1" presStyleCnt="3"/>
      <dgm:spPr/>
      <dgm:t>
        <a:bodyPr/>
        <a:lstStyle/>
        <a:p>
          <a:endParaRPr lang="de-DE"/>
        </a:p>
      </dgm:t>
    </dgm:pt>
    <dgm:pt modelId="{61AE8620-0A80-4BF2-86D1-BE65990C257A}" type="pres">
      <dgm:prSet presAssocID="{F64572D6-2C59-4030-B0AB-C280531372E7}" presName="parentText" presStyleLbl="node1" presStyleIdx="2" presStyleCnt="3">
        <dgm:presLayoutVars>
          <dgm:chMax val="0"/>
          <dgm:bulletEnabled val="1"/>
        </dgm:presLayoutVars>
      </dgm:prSet>
      <dgm:spPr/>
      <dgm:t>
        <a:bodyPr/>
        <a:lstStyle/>
        <a:p>
          <a:endParaRPr lang="de-DE"/>
        </a:p>
      </dgm:t>
    </dgm:pt>
    <dgm:pt modelId="{563CB687-C7B0-4E6A-9EE7-36D3BE2A7009}" type="pres">
      <dgm:prSet presAssocID="{F64572D6-2C59-4030-B0AB-C280531372E7}" presName="negativeSpace" presStyleCnt="0"/>
      <dgm:spPr/>
    </dgm:pt>
    <dgm:pt modelId="{ABFDBEAE-4DA3-42DF-ABF8-16FF28658FD6}" type="pres">
      <dgm:prSet presAssocID="{F64572D6-2C59-4030-B0AB-C280531372E7}" presName="childText" presStyleLbl="conFgAcc1" presStyleIdx="2" presStyleCnt="3">
        <dgm:presLayoutVars>
          <dgm:bulletEnabled val="1"/>
        </dgm:presLayoutVars>
      </dgm:prSet>
      <dgm:spPr/>
      <dgm:t>
        <a:bodyPr/>
        <a:lstStyle/>
        <a:p>
          <a:endParaRPr lang="de-DE"/>
        </a:p>
      </dgm:t>
    </dgm:pt>
  </dgm:ptLst>
  <dgm:cxnLst>
    <dgm:cxn modelId="{1FEAF726-7DB8-42A2-8E87-2F6D479BF311}" type="presOf" srcId="{C47232A8-5491-4001-8956-BE7F883A672F}" destId="{84410B85-40B8-4066-9880-13A662F81A82}" srcOrd="0" destOrd="0" presId="urn:microsoft.com/office/officeart/2005/8/layout/list1"/>
    <dgm:cxn modelId="{C82CB329-F5D8-4866-BF69-1EF5A2E9DD6C}" srcId="{C47232A8-5491-4001-8956-BE7F883A672F}" destId="{AAC2DF1B-EDDF-4FD7-A7BA-67B482EC41DE}" srcOrd="0" destOrd="0" parTransId="{59F3C3F3-4A2A-408F-BEE6-0E1A0F05D917}" sibTransId="{E6F610A1-ABAB-4252-A6E2-D4DADC743CD8}"/>
    <dgm:cxn modelId="{4E65B980-6E4F-4976-98C7-16CA924291B5}" type="presOf" srcId="{A933FE8C-08EE-4B36-BD53-EC0C9321E713}" destId="{ABFDBEAE-4DA3-42DF-ABF8-16FF28658FD6}" srcOrd="0" destOrd="1" presId="urn:microsoft.com/office/officeart/2005/8/layout/list1"/>
    <dgm:cxn modelId="{A5482716-B36D-411C-AC3A-6C5A2575BBFF}" type="presOf" srcId="{F64572D6-2C59-4030-B0AB-C280531372E7}" destId="{61AE8620-0A80-4BF2-86D1-BE65990C257A}" srcOrd="1" destOrd="0" presId="urn:microsoft.com/office/officeart/2005/8/layout/list1"/>
    <dgm:cxn modelId="{6E5FACE4-5BE2-4F7D-AA12-0263584E6F61}" srcId="{C47232A8-5491-4001-8956-BE7F883A672F}" destId="{F64572D6-2C59-4030-B0AB-C280531372E7}" srcOrd="2" destOrd="0" parTransId="{B20ECCFE-A456-455F-A81C-7B86F0F0E268}" sibTransId="{DEED4B75-022C-434F-B50D-9CE660D40A8B}"/>
    <dgm:cxn modelId="{68F7ED39-E79C-4914-BB68-CAC0C91FB249}" type="presOf" srcId="{AAC2DF1B-EDDF-4FD7-A7BA-67B482EC41DE}" destId="{89C7F041-CA3B-42F5-9303-AD90E5A5A6B2}" srcOrd="1" destOrd="0" presId="urn:microsoft.com/office/officeart/2005/8/layout/list1"/>
    <dgm:cxn modelId="{50B95DD3-BD89-409A-A737-F28A511BB5CB}" type="presOf" srcId="{AAC2DF1B-EDDF-4FD7-A7BA-67B482EC41DE}" destId="{9856739F-97CB-496A-9199-4E5DDD15B032}" srcOrd="0" destOrd="0" presId="urn:microsoft.com/office/officeart/2005/8/layout/list1"/>
    <dgm:cxn modelId="{D5A26562-D8B4-46A7-90A4-A23D6595AAC4}" type="presOf" srcId="{B98A8A75-05E5-4646-86C0-24098E5AA957}" destId="{7CFCDBCF-3D02-4002-BAA8-0AD7CDE5F48C}" srcOrd="0" destOrd="0" presId="urn:microsoft.com/office/officeart/2005/8/layout/list1"/>
    <dgm:cxn modelId="{F8F5F27B-D191-4844-B85B-A8C352A48105}" srcId="{B98A8A75-05E5-4646-86C0-24098E5AA957}" destId="{B292811E-B07B-40DC-8908-236214A29837}" srcOrd="1" destOrd="0" parTransId="{5101179C-25CD-4BD0-870C-EDD0F6102F5A}" sibTransId="{C4D53ACC-FA53-4F3E-A1A0-5A0D97390B15}"/>
    <dgm:cxn modelId="{FDD3B66D-A6A0-4A54-933E-BDC5640BCC62}" type="presOf" srcId="{B6C1F67F-16ED-49F5-937F-32679FC122A7}" destId="{8C15051E-0317-4201-9EE8-BBC224905760}" srcOrd="0" destOrd="0" presId="urn:microsoft.com/office/officeart/2005/8/layout/list1"/>
    <dgm:cxn modelId="{738D3450-B2AC-440A-8270-8A02E6D5899C}" srcId="{F64572D6-2C59-4030-B0AB-C280531372E7}" destId="{A933FE8C-08EE-4B36-BD53-EC0C9321E713}" srcOrd="1" destOrd="0" parTransId="{F09A4B79-EDCF-45D3-B2EF-A7F7C16044EF}" sibTransId="{4023E4E3-91F5-4AE5-B95E-4F7518598758}"/>
    <dgm:cxn modelId="{B3FF01B4-A6FB-464B-9D53-35142840CE12}" type="presOf" srcId="{9FBE31DE-B091-4CD8-9B44-7D35C328D593}" destId="{081333E3-5D23-4C47-91AE-DF7B4BF9B6AF}" srcOrd="0" destOrd="1" presId="urn:microsoft.com/office/officeart/2005/8/layout/list1"/>
    <dgm:cxn modelId="{0EE49C78-CBD8-488C-AA3F-BA688B64E619}" type="presOf" srcId="{B292811E-B07B-40DC-8908-236214A29837}" destId="{8C15051E-0317-4201-9EE8-BBC224905760}" srcOrd="0" destOrd="1" presId="urn:microsoft.com/office/officeart/2005/8/layout/list1"/>
    <dgm:cxn modelId="{F3200564-B633-41BE-9341-F02906CD653B}" type="presOf" srcId="{B98A8A75-05E5-4646-86C0-24098E5AA957}" destId="{2AC56E4C-C16C-4372-896F-3B0CF6774337}" srcOrd="1" destOrd="0" presId="urn:microsoft.com/office/officeart/2005/8/layout/list1"/>
    <dgm:cxn modelId="{0E48EADD-5FD5-4ACB-9631-ED8255C7B6F1}" srcId="{B98A8A75-05E5-4646-86C0-24098E5AA957}" destId="{B6C1F67F-16ED-49F5-937F-32679FC122A7}" srcOrd="0" destOrd="0" parTransId="{DBDF9AB7-1493-46EB-8EAB-61748616A7A9}" sibTransId="{8A971406-E221-4EA8-B7EB-583F309F0DB5}"/>
    <dgm:cxn modelId="{1A5696D2-B0BF-4CBD-9033-4C0D68D32497}" srcId="{AAC2DF1B-EDDF-4FD7-A7BA-67B482EC41DE}" destId="{80657989-D46E-4E21-BCDF-E6E8B0BBB58A}" srcOrd="0" destOrd="0" parTransId="{4E9255FA-C8B3-4A9E-A30D-A47A99174119}" sibTransId="{0B403D70-E6AB-41EF-AB7A-BAE3066B5F79}"/>
    <dgm:cxn modelId="{970FCB43-2DAB-487D-8B4C-8FFF3B9C75E0}" type="presOf" srcId="{616D25BC-4481-4FA8-8A69-4EBEE28F7059}" destId="{ABFDBEAE-4DA3-42DF-ABF8-16FF28658FD6}" srcOrd="0" destOrd="0" presId="urn:microsoft.com/office/officeart/2005/8/layout/list1"/>
    <dgm:cxn modelId="{EAAEC66E-E4C0-4BFA-9873-C247B0206853}" type="presOf" srcId="{F64572D6-2C59-4030-B0AB-C280531372E7}" destId="{AFAC1C76-92FD-43FC-AC38-7C50B5C02A12}" srcOrd="0" destOrd="0" presId="urn:microsoft.com/office/officeart/2005/8/layout/list1"/>
    <dgm:cxn modelId="{6F253A7B-AEFA-44A2-8592-AFA2EDFD2160}" srcId="{F64572D6-2C59-4030-B0AB-C280531372E7}" destId="{616D25BC-4481-4FA8-8A69-4EBEE28F7059}" srcOrd="0" destOrd="0" parTransId="{8612527C-681F-436A-B9EA-C053A02422EA}" sibTransId="{1DA2BF0D-3186-4FFD-A42B-B9A61BC5F9F9}"/>
    <dgm:cxn modelId="{D5D9CC73-5D2E-49DA-A70B-4CB04F5933BD}" type="presOf" srcId="{80657989-D46E-4E21-BCDF-E6E8B0BBB58A}" destId="{081333E3-5D23-4C47-91AE-DF7B4BF9B6AF}" srcOrd="0" destOrd="0" presId="urn:microsoft.com/office/officeart/2005/8/layout/list1"/>
    <dgm:cxn modelId="{3195BF74-8A58-411F-8706-1CB6530FB684}" srcId="{AAC2DF1B-EDDF-4FD7-A7BA-67B482EC41DE}" destId="{9FBE31DE-B091-4CD8-9B44-7D35C328D593}" srcOrd="1" destOrd="0" parTransId="{CB5D53C4-41A5-4AB3-8029-9A1B4ACCFBC5}" sibTransId="{B2A576E0-1E22-4304-8A13-A18F476ED24F}"/>
    <dgm:cxn modelId="{96743941-E955-47BF-9F7B-404C604AD61A}" srcId="{C47232A8-5491-4001-8956-BE7F883A672F}" destId="{B98A8A75-05E5-4646-86C0-24098E5AA957}" srcOrd="1" destOrd="0" parTransId="{EEE6C23F-31D0-497C-A094-208168E0CB97}" sibTransId="{7ECC89F5-5B0A-4731-BDFF-4479BC109524}"/>
    <dgm:cxn modelId="{8B4DB59C-B50D-43D0-A265-21A8578B505A}" type="presParOf" srcId="{84410B85-40B8-4066-9880-13A662F81A82}" destId="{4B8306CA-6A23-4016-931D-C8AD3310733D}" srcOrd="0" destOrd="0" presId="urn:microsoft.com/office/officeart/2005/8/layout/list1"/>
    <dgm:cxn modelId="{DFEF98FF-89A5-41C7-B8E1-40FEB5B431FA}" type="presParOf" srcId="{4B8306CA-6A23-4016-931D-C8AD3310733D}" destId="{9856739F-97CB-496A-9199-4E5DDD15B032}" srcOrd="0" destOrd="0" presId="urn:microsoft.com/office/officeart/2005/8/layout/list1"/>
    <dgm:cxn modelId="{6FC22BC2-6441-4E12-A906-F31D77B36D2A}" type="presParOf" srcId="{4B8306CA-6A23-4016-931D-C8AD3310733D}" destId="{89C7F041-CA3B-42F5-9303-AD90E5A5A6B2}" srcOrd="1" destOrd="0" presId="urn:microsoft.com/office/officeart/2005/8/layout/list1"/>
    <dgm:cxn modelId="{74933E6F-0F3F-4349-A4A7-A2D903FB5AB8}" type="presParOf" srcId="{84410B85-40B8-4066-9880-13A662F81A82}" destId="{512DB127-D909-4FF9-BEC4-BA4D53A02399}" srcOrd="1" destOrd="0" presId="urn:microsoft.com/office/officeart/2005/8/layout/list1"/>
    <dgm:cxn modelId="{3A05E276-FD41-4F70-BE56-E75B76017622}" type="presParOf" srcId="{84410B85-40B8-4066-9880-13A662F81A82}" destId="{081333E3-5D23-4C47-91AE-DF7B4BF9B6AF}" srcOrd="2" destOrd="0" presId="urn:microsoft.com/office/officeart/2005/8/layout/list1"/>
    <dgm:cxn modelId="{10E9D1CE-FCCB-46FF-94CE-2DC05A66AE41}" type="presParOf" srcId="{84410B85-40B8-4066-9880-13A662F81A82}" destId="{AEA02819-D8B0-407E-9BA2-7945EA24383E}" srcOrd="3" destOrd="0" presId="urn:microsoft.com/office/officeart/2005/8/layout/list1"/>
    <dgm:cxn modelId="{F0D62DC2-714F-4583-A827-11F94AD426FB}" type="presParOf" srcId="{84410B85-40B8-4066-9880-13A662F81A82}" destId="{3ADDABBC-B88D-4C22-8376-82451A7E1DCE}" srcOrd="4" destOrd="0" presId="urn:microsoft.com/office/officeart/2005/8/layout/list1"/>
    <dgm:cxn modelId="{9A30B4D1-6E10-46B8-828E-6DB29F86B587}" type="presParOf" srcId="{3ADDABBC-B88D-4C22-8376-82451A7E1DCE}" destId="{7CFCDBCF-3D02-4002-BAA8-0AD7CDE5F48C}" srcOrd="0" destOrd="0" presId="urn:microsoft.com/office/officeart/2005/8/layout/list1"/>
    <dgm:cxn modelId="{A316E1E2-A1CB-4C5B-9162-CD43C92B6C13}" type="presParOf" srcId="{3ADDABBC-B88D-4C22-8376-82451A7E1DCE}" destId="{2AC56E4C-C16C-4372-896F-3B0CF6774337}" srcOrd="1" destOrd="0" presId="urn:microsoft.com/office/officeart/2005/8/layout/list1"/>
    <dgm:cxn modelId="{1580E240-FEC5-4E66-91C2-5CE66C3AA543}" type="presParOf" srcId="{84410B85-40B8-4066-9880-13A662F81A82}" destId="{39ABBE64-832A-4A8F-B3D0-0154177E7648}" srcOrd="5" destOrd="0" presId="urn:microsoft.com/office/officeart/2005/8/layout/list1"/>
    <dgm:cxn modelId="{4E517178-8D64-4091-B815-64CE84595819}" type="presParOf" srcId="{84410B85-40B8-4066-9880-13A662F81A82}" destId="{8C15051E-0317-4201-9EE8-BBC224905760}" srcOrd="6" destOrd="0" presId="urn:microsoft.com/office/officeart/2005/8/layout/list1"/>
    <dgm:cxn modelId="{B9BCF6E2-4AB3-487A-A02D-2ED9EDB2A33B}" type="presParOf" srcId="{84410B85-40B8-4066-9880-13A662F81A82}" destId="{A3428A74-9D5E-4C11-8FEE-EF56ED258957}" srcOrd="7" destOrd="0" presId="urn:microsoft.com/office/officeart/2005/8/layout/list1"/>
    <dgm:cxn modelId="{D3F6C2C5-E1C0-41C0-9A8D-4A8605E3C4A3}" type="presParOf" srcId="{84410B85-40B8-4066-9880-13A662F81A82}" destId="{0BA0A9CC-A0EA-4315-9C1F-35EE6124C3DD}" srcOrd="8" destOrd="0" presId="urn:microsoft.com/office/officeart/2005/8/layout/list1"/>
    <dgm:cxn modelId="{52879315-18D5-45C8-8093-53706B076B3E}" type="presParOf" srcId="{0BA0A9CC-A0EA-4315-9C1F-35EE6124C3DD}" destId="{AFAC1C76-92FD-43FC-AC38-7C50B5C02A12}" srcOrd="0" destOrd="0" presId="urn:microsoft.com/office/officeart/2005/8/layout/list1"/>
    <dgm:cxn modelId="{7B37F426-1394-432E-904C-F9484F513D69}" type="presParOf" srcId="{0BA0A9CC-A0EA-4315-9C1F-35EE6124C3DD}" destId="{61AE8620-0A80-4BF2-86D1-BE65990C257A}" srcOrd="1" destOrd="0" presId="urn:microsoft.com/office/officeart/2005/8/layout/list1"/>
    <dgm:cxn modelId="{AD35DB59-D069-4BAA-903B-60CF2C70051E}" type="presParOf" srcId="{84410B85-40B8-4066-9880-13A662F81A82}" destId="{563CB687-C7B0-4E6A-9EE7-36D3BE2A7009}" srcOrd="9" destOrd="0" presId="urn:microsoft.com/office/officeart/2005/8/layout/list1"/>
    <dgm:cxn modelId="{334CE841-F108-4C06-9806-98D57042DE19}" type="presParOf" srcId="{84410B85-40B8-4066-9880-13A662F81A82}" destId="{ABFDBEAE-4DA3-42DF-ABF8-16FF28658FD6}" srcOrd="10" destOrd="0" presId="urn:microsoft.com/office/officeart/2005/8/layout/list1"/>
  </dgm:cxnLst>
  <dgm:bg/>
  <dgm:whole/>
</dgm:dataModel>
</file>

<file path=ppt/diagrams/data15.xml><?xml version="1.0" encoding="utf-8"?>
<dgm:dataModel xmlns:dgm="http://schemas.openxmlformats.org/drawingml/2006/diagram" xmlns:a="http://schemas.openxmlformats.org/drawingml/2006/main">
  <dgm:ptLst>
    <dgm:pt modelId="{F6D8D0FD-FEDF-4538-BDB6-72442E4E06F7}"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4FA09A29-671F-4366-B1A0-5B8C20BC304D}">
      <dgm:prSet/>
      <dgm:spPr/>
      <dgm:t>
        <a:bodyPr/>
        <a:lstStyle/>
        <a:p>
          <a:pPr rtl="0"/>
          <a:r>
            <a:rPr lang="de-DE" noProof="0" smtClean="0"/>
            <a:t>Neu</a:t>
          </a:r>
          <a:endParaRPr lang="de-DE" noProof="0"/>
        </a:p>
      </dgm:t>
    </dgm:pt>
    <dgm:pt modelId="{02464742-9589-438E-B4C6-86D4FC2AE794}" type="parTrans" cxnId="{089E2570-74ED-46D4-8203-3ED4B81F1C56}">
      <dgm:prSet/>
      <dgm:spPr/>
      <dgm:t>
        <a:bodyPr/>
        <a:lstStyle/>
        <a:p>
          <a:endParaRPr lang="de-DE"/>
        </a:p>
      </dgm:t>
    </dgm:pt>
    <dgm:pt modelId="{9E4A277E-B577-4D0E-A251-BBDCEBE54E3E}" type="sibTrans" cxnId="{089E2570-74ED-46D4-8203-3ED4B81F1C56}">
      <dgm:prSet/>
      <dgm:spPr/>
      <dgm:t>
        <a:bodyPr/>
        <a:lstStyle/>
        <a:p>
          <a:endParaRPr lang="de-DE"/>
        </a:p>
      </dgm:t>
    </dgm:pt>
    <dgm:pt modelId="{9CC16B17-52C3-43DA-8BAD-6B42538EB176}">
      <dgm:prSet/>
      <dgm:spPr/>
      <dgm:t>
        <a:bodyPr/>
        <a:lstStyle/>
        <a:p>
          <a:pPr rtl="0"/>
          <a:r>
            <a:rPr lang="de-DE" noProof="0" smtClean="0"/>
            <a:t>Geändert oder entfernt</a:t>
          </a:r>
          <a:endParaRPr lang="de-DE" noProof="0"/>
        </a:p>
      </dgm:t>
    </dgm:pt>
    <dgm:pt modelId="{FA5A21DC-4511-4D7A-81A8-68C4AEB7647B}" type="parTrans" cxnId="{15092216-E769-4FEF-92BB-DBE4A4315894}">
      <dgm:prSet/>
      <dgm:spPr/>
      <dgm:t>
        <a:bodyPr/>
        <a:lstStyle/>
        <a:p>
          <a:endParaRPr lang="de-DE"/>
        </a:p>
      </dgm:t>
    </dgm:pt>
    <dgm:pt modelId="{5A36E43F-5CBA-4CF9-B92E-4C176E4D5C9A}" type="sibTrans" cxnId="{15092216-E769-4FEF-92BB-DBE4A4315894}">
      <dgm:prSet/>
      <dgm:spPr/>
      <dgm:t>
        <a:bodyPr/>
        <a:lstStyle/>
        <a:p>
          <a:endParaRPr lang="de-DE"/>
        </a:p>
      </dgm:t>
    </dgm:pt>
    <dgm:pt modelId="{962D2A70-7CD3-4E57-A18F-788431ABD258}">
      <dgm:prSet/>
      <dgm:spPr>
        <a:solidFill>
          <a:schemeClr val="accent2">
            <a:tint val="40000"/>
            <a:hueOff val="0"/>
            <a:satOff val="0"/>
            <a:lumOff val="0"/>
            <a:alpha val="50000"/>
          </a:schemeClr>
        </a:solidFill>
      </dgm:spPr>
      <dgm:t>
        <a:bodyPr/>
        <a:lstStyle/>
        <a:p>
          <a:pPr rtl="0"/>
          <a:r>
            <a:rPr lang="de-DE" noProof="0" dirty="0" smtClean="0"/>
            <a:t>Startvorgang nun</a:t>
          </a:r>
          <a:br>
            <a:rPr lang="de-DE" noProof="0" dirty="0" smtClean="0"/>
          </a:br>
          <a:r>
            <a:rPr lang="de-DE" noProof="0" dirty="0" err="1" smtClean="0"/>
            <a:t>Application</a:t>
          </a:r>
          <a:r>
            <a:rPr lang="de-DE" noProof="0" dirty="0" err="1" smtClean="0">
              <a:latin typeface="Calibri"/>
            </a:rPr>
            <a:t>→</a:t>
          </a:r>
          <a:r>
            <a:rPr lang="de-DE" noProof="0" dirty="0" err="1" smtClean="0"/>
            <a:t>Boostrapper</a:t>
          </a:r>
          <a:r>
            <a:rPr lang="de-DE" noProof="0" dirty="0" err="1" smtClean="0">
              <a:latin typeface="Calibri"/>
            </a:rPr>
            <a:t>→</a:t>
          </a:r>
          <a:r>
            <a:rPr lang="de-DE" noProof="0" dirty="0" err="1" smtClean="0"/>
            <a:t>Container</a:t>
          </a:r>
          <a:r>
            <a:rPr lang="de-DE" noProof="0" dirty="0" err="1" smtClean="0">
              <a:latin typeface="Calibri"/>
            </a:rPr>
            <a:t>→</a:t>
          </a:r>
          <a:r>
            <a:rPr lang="de-DE" noProof="0" dirty="0" err="1" smtClean="0"/>
            <a:t>Shell</a:t>
          </a:r>
          <a:r>
            <a:rPr lang="de-DE" noProof="0" dirty="0" smtClean="0"/>
            <a:t>, vorher </a:t>
          </a:r>
          <a:br>
            <a:rPr lang="de-DE" noProof="0" dirty="0" smtClean="0"/>
          </a:br>
          <a:r>
            <a:rPr lang="de-DE" noProof="0" dirty="0" err="1" smtClean="0"/>
            <a:t>Application</a:t>
          </a:r>
          <a:r>
            <a:rPr lang="de-DE" noProof="0" dirty="0" err="1" smtClean="0">
              <a:latin typeface="Calibri"/>
            </a:rPr>
            <a:t>→</a:t>
          </a:r>
          <a:r>
            <a:rPr lang="de-DE" noProof="0" dirty="0" err="1" smtClean="0"/>
            <a:t>Shell</a:t>
          </a:r>
          <a:endParaRPr lang="de-DE" noProof="0" dirty="0"/>
        </a:p>
      </dgm:t>
    </dgm:pt>
    <dgm:pt modelId="{00438F91-E9FF-46D3-B76B-EC56E92312FC}" type="parTrans" cxnId="{E2594F3C-952F-4716-892D-0392BC4866AE}">
      <dgm:prSet/>
      <dgm:spPr/>
      <dgm:t>
        <a:bodyPr/>
        <a:lstStyle/>
        <a:p>
          <a:endParaRPr lang="de-DE"/>
        </a:p>
      </dgm:t>
    </dgm:pt>
    <dgm:pt modelId="{A2075487-DA73-476E-A6F3-8D0B017171BF}" type="sibTrans" cxnId="{E2594F3C-952F-4716-892D-0392BC4866AE}">
      <dgm:prSet/>
      <dgm:spPr/>
      <dgm:t>
        <a:bodyPr/>
        <a:lstStyle/>
        <a:p>
          <a:endParaRPr lang="de-DE"/>
        </a:p>
      </dgm:t>
    </dgm:pt>
    <dgm:pt modelId="{42453B8B-DB02-4A01-9704-D82EAB107C97}">
      <dgm:prSet/>
      <dgm:spPr/>
      <dgm:t>
        <a:bodyPr/>
        <a:lstStyle/>
        <a:p>
          <a:pPr rtl="0"/>
          <a:r>
            <a:rPr lang="de-DE" noProof="0" smtClean="0"/>
            <a:t>Bootstrapper implementiert</a:t>
          </a:r>
          <a:endParaRPr lang="de-DE" noProof="0"/>
        </a:p>
      </dgm:t>
    </dgm:pt>
    <dgm:pt modelId="{61FE1FC1-3BFF-4573-9C77-9B955ED6A756}" type="parTrans" cxnId="{A77E5387-1E7E-4B87-A2D8-D347BDE0D8DE}">
      <dgm:prSet/>
      <dgm:spPr/>
      <dgm:t>
        <a:bodyPr/>
        <a:lstStyle/>
        <a:p>
          <a:endParaRPr lang="de-DE"/>
        </a:p>
      </dgm:t>
    </dgm:pt>
    <dgm:pt modelId="{FDB03897-B359-4AA3-86FC-E3E39E12715A}" type="sibTrans" cxnId="{A77E5387-1E7E-4B87-A2D8-D347BDE0D8DE}">
      <dgm:prSet/>
      <dgm:spPr/>
      <dgm:t>
        <a:bodyPr/>
        <a:lstStyle/>
        <a:p>
          <a:endParaRPr lang="de-DE"/>
        </a:p>
      </dgm:t>
    </dgm:pt>
    <dgm:pt modelId="{F5FE0CDD-4762-434B-AA47-D9DDDB73AB42}">
      <dgm:prSet/>
      <dgm:spPr/>
      <dgm:t>
        <a:bodyPr/>
        <a:lstStyle/>
        <a:p>
          <a:pPr rtl="0"/>
          <a:r>
            <a:rPr lang="de-DE" noProof="0" smtClean="0"/>
            <a:t>Dependency Injection-Container für Shell konfiguriert</a:t>
          </a:r>
          <a:endParaRPr lang="de-DE" noProof="0"/>
        </a:p>
      </dgm:t>
    </dgm:pt>
    <dgm:pt modelId="{4F2FDC5A-3A66-47F1-83F5-70B601F16951}" type="parTrans" cxnId="{4AAC6076-1D76-40DA-B0DB-34906ADBA74C}">
      <dgm:prSet/>
      <dgm:spPr/>
      <dgm:t>
        <a:bodyPr/>
        <a:lstStyle/>
        <a:p>
          <a:endParaRPr lang="de-DE"/>
        </a:p>
      </dgm:t>
    </dgm:pt>
    <dgm:pt modelId="{5EEE50C0-595E-4A82-B05A-674BBBEA5989}" type="sibTrans" cxnId="{4AAC6076-1D76-40DA-B0DB-34906ADBA74C}">
      <dgm:prSet/>
      <dgm:spPr/>
      <dgm:t>
        <a:bodyPr/>
        <a:lstStyle/>
        <a:p>
          <a:endParaRPr lang="de-DE"/>
        </a:p>
      </dgm:t>
    </dgm:pt>
    <dgm:pt modelId="{423CEFBD-8DE0-4C07-9450-CDFBD1D943A5}">
      <dgm:prSet/>
      <dgm:spPr>
        <a:solidFill>
          <a:schemeClr val="accent2">
            <a:tint val="40000"/>
            <a:hueOff val="0"/>
            <a:satOff val="0"/>
            <a:lumOff val="0"/>
            <a:alpha val="50000"/>
          </a:schemeClr>
        </a:solidFill>
      </dgm:spPr>
      <dgm:t>
        <a:bodyPr/>
        <a:lstStyle/>
        <a:p>
          <a:pPr rtl="0"/>
          <a:r>
            <a:rPr lang="de-DE" noProof="0" smtClean="0"/>
            <a:t>Presentation Model und Shell nun „DI friendly“</a:t>
          </a:r>
          <a:endParaRPr lang="de-DE" noProof="0"/>
        </a:p>
      </dgm:t>
    </dgm:pt>
    <dgm:pt modelId="{F0624692-D326-4267-BD26-E017C702902F}" type="parTrans" cxnId="{231878FB-01BA-4DAE-B8E5-0C49B27829CE}">
      <dgm:prSet/>
      <dgm:spPr/>
    </dgm:pt>
    <dgm:pt modelId="{DC84AC65-3652-4DC5-A6B7-A3CAAA8D4358}" type="sibTrans" cxnId="{231878FB-01BA-4DAE-B8E5-0C49B27829CE}">
      <dgm:prSet/>
      <dgm:spPr/>
    </dgm:pt>
    <dgm:pt modelId="{34F6748F-CB6D-4656-A1D1-54772AA9BFE3}" type="pres">
      <dgm:prSet presAssocID="{F6D8D0FD-FEDF-4538-BDB6-72442E4E06F7}" presName="linear" presStyleCnt="0">
        <dgm:presLayoutVars>
          <dgm:dir/>
          <dgm:animLvl val="lvl"/>
          <dgm:resizeHandles val="exact"/>
        </dgm:presLayoutVars>
      </dgm:prSet>
      <dgm:spPr/>
      <dgm:t>
        <a:bodyPr/>
        <a:lstStyle/>
        <a:p>
          <a:endParaRPr lang="de-DE"/>
        </a:p>
      </dgm:t>
    </dgm:pt>
    <dgm:pt modelId="{220FFEDE-6BD4-4028-B4DF-9879799D5480}" type="pres">
      <dgm:prSet presAssocID="{4FA09A29-671F-4366-B1A0-5B8C20BC304D}" presName="parentLin" presStyleCnt="0"/>
      <dgm:spPr/>
    </dgm:pt>
    <dgm:pt modelId="{6D313307-C8D1-415E-B640-FFD8CF5020E7}" type="pres">
      <dgm:prSet presAssocID="{4FA09A29-671F-4366-B1A0-5B8C20BC304D}" presName="parentLeftMargin" presStyleLbl="node1" presStyleIdx="0" presStyleCnt="2"/>
      <dgm:spPr/>
      <dgm:t>
        <a:bodyPr/>
        <a:lstStyle/>
        <a:p>
          <a:endParaRPr lang="de-DE"/>
        </a:p>
      </dgm:t>
    </dgm:pt>
    <dgm:pt modelId="{03AAB387-A133-4CB8-91CC-8668EDCAA3C5}" type="pres">
      <dgm:prSet presAssocID="{4FA09A29-671F-4366-B1A0-5B8C20BC304D}" presName="parentText" presStyleLbl="node1" presStyleIdx="0" presStyleCnt="2">
        <dgm:presLayoutVars>
          <dgm:chMax val="0"/>
          <dgm:bulletEnabled val="1"/>
        </dgm:presLayoutVars>
      </dgm:prSet>
      <dgm:spPr/>
      <dgm:t>
        <a:bodyPr/>
        <a:lstStyle/>
        <a:p>
          <a:endParaRPr lang="de-DE"/>
        </a:p>
      </dgm:t>
    </dgm:pt>
    <dgm:pt modelId="{0F17D025-A3F9-42CC-9D70-EC3055173942}" type="pres">
      <dgm:prSet presAssocID="{4FA09A29-671F-4366-B1A0-5B8C20BC304D}" presName="negativeSpace" presStyleCnt="0"/>
      <dgm:spPr/>
    </dgm:pt>
    <dgm:pt modelId="{4A948DC6-B625-40DB-833A-56980F9D6258}" type="pres">
      <dgm:prSet presAssocID="{4FA09A29-671F-4366-B1A0-5B8C20BC304D}" presName="childText" presStyleLbl="conFgAcc1" presStyleIdx="0" presStyleCnt="2">
        <dgm:presLayoutVars>
          <dgm:bulletEnabled val="1"/>
        </dgm:presLayoutVars>
      </dgm:prSet>
      <dgm:spPr/>
      <dgm:t>
        <a:bodyPr/>
        <a:lstStyle/>
        <a:p>
          <a:endParaRPr lang="de-DE"/>
        </a:p>
      </dgm:t>
    </dgm:pt>
    <dgm:pt modelId="{D396D0A2-D958-4C90-95B2-D1C5ECF29005}" type="pres">
      <dgm:prSet presAssocID="{9E4A277E-B577-4D0E-A251-BBDCEBE54E3E}" presName="spaceBetweenRectangles" presStyleCnt="0"/>
      <dgm:spPr/>
    </dgm:pt>
    <dgm:pt modelId="{D7B5EB09-0B16-46A4-A653-C240BEBF1F83}" type="pres">
      <dgm:prSet presAssocID="{9CC16B17-52C3-43DA-8BAD-6B42538EB176}" presName="parentLin" presStyleCnt="0"/>
      <dgm:spPr/>
    </dgm:pt>
    <dgm:pt modelId="{3D2DFC38-9FE6-4A7F-9FE3-7E1A5B18ED8C}" type="pres">
      <dgm:prSet presAssocID="{9CC16B17-52C3-43DA-8BAD-6B42538EB176}" presName="parentLeftMargin" presStyleLbl="node1" presStyleIdx="0" presStyleCnt="2"/>
      <dgm:spPr/>
      <dgm:t>
        <a:bodyPr/>
        <a:lstStyle/>
        <a:p>
          <a:endParaRPr lang="de-DE"/>
        </a:p>
      </dgm:t>
    </dgm:pt>
    <dgm:pt modelId="{EB2F645E-BF1B-4B2A-A119-AAB0A7BC053E}" type="pres">
      <dgm:prSet presAssocID="{9CC16B17-52C3-43DA-8BAD-6B42538EB176}" presName="parentText" presStyleLbl="node1" presStyleIdx="1" presStyleCnt="2">
        <dgm:presLayoutVars>
          <dgm:chMax val="0"/>
          <dgm:bulletEnabled val="1"/>
        </dgm:presLayoutVars>
      </dgm:prSet>
      <dgm:spPr/>
      <dgm:t>
        <a:bodyPr/>
        <a:lstStyle/>
        <a:p>
          <a:endParaRPr lang="de-DE"/>
        </a:p>
      </dgm:t>
    </dgm:pt>
    <dgm:pt modelId="{91A0A9F3-FC91-4D0D-93F4-C198E1575B15}" type="pres">
      <dgm:prSet presAssocID="{9CC16B17-52C3-43DA-8BAD-6B42538EB176}" presName="negativeSpace" presStyleCnt="0"/>
      <dgm:spPr/>
    </dgm:pt>
    <dgm:pt modelId="{FA01C9CF-3E6D-4AE0-BA20-024C47A3FC51}" type="pres">
      <dgm:prSet presAssocID="{9CC16B17-52C3-43DA-8BAD-6B42538EB176}" presName="childText" presStyleLbl="conFgAcc1" presStyleIdx="1" presStyleCnt="2">
        <dgm:presLayoutVars>
          <dgm:bulletEnabled val="1"/>
        </dgm:presLayoutVars>
      </dgm:prSet>
      <dgm:spPr/>
      <dgm:t>
        <a:bodyPr/>
        <a:lstStyle/>
        <a:p>
          <a:endParaRPr lang="de-DE"/>
        </a:p>
      </dgm:t>
    </dgm:pt>
  </dgm:ptLst>
  <dgm:cxnLst>
    <dgm:cxn modelId="{E2594F3C-952F-4716-892D-0392BC4866AE}" srcId="{9CC16B17-52C3-43DA-8BAD-6B42538EB176}" destId="{962D2A70-7CD3-4E57-A18F-788431ABD258}" srcOrd="1" destOrd="0" parTransId="{00438F91-E9FF-46D3-B76B-EC56E92312FC}" sibTransId="{A2075487-DA73-476E-A6F3-8D0B017171BF}"/>
    <dgm:cxn modelId="{A77E5387-1E7E-4B87-A2D8-D347BDE0D8DE}" srcId="{4FA09A29-671F-4366-B1A0-5B8C20BC304D}" destId="{42453B8B-DB02-4A01-9704-D82EAB107C97}" srcOrd="0" destOrd="0" parTransId="{61FE1FC1-3BFF-4573-9C77-9B955ED6A756}" sibTransId="{FDB03897-B359-4AA3-86FC-E3E39E12715A}"/>
    <dgm:cxn modelId="{A0C59147-F6FA-46E8-917A-C4DC3FFF0A79}" type="presOf" srcId="{9CC16B17-52C3-43DA-8BAD-6B42538EB176}" destId="{3D2DFC38-9FE6-4A7F-9FE3-7E1A5B18ED8C}" srcOrd="0" destOrd="0" presId="urn:microsoft.com/office/officeart/2005/8/layout/list1"/>
    <dgm:cxn modelId="{DA260C3B-89B5-4E68-8321-CB627449CE96}" type="presOf" srcId="{9CC16B17-52C3-43DA-8BAD-6B42538EB176}" destId="{EB2F645E-BF1B-4B2A-A119-AAB0A7BC053E}" srcOrd="1" destOrd="0" presId="urn:microsoft.com/office/officeart/2005/8/layout/list1"/>
    <dgm:cxn modelId="{C1C5377A-DB35-4CB0-8D26-F63EE0BA4F30}" type="presOf" srcId="{962D2A70-7CD3-4E57-A18F-788431ABD258}" destId="{FA01C9CF-3E6D-4AE0-BA20-024C47A3FC51}" srcOrd="0" destOrd="1" presId="urn:microsoft.com/office/officeart/2005/8/layout/list1"/>
    <dgm:cxn modelId="{D4D98854-DF20-46FB-B589-539C44189455}" type="presOf" srcId="{4FA09A29-671F-4366-B1A0-5B8C20BC304D}" destId="{6D313307-C8D1-415E-B640-FFD8CF5020E7}" srcOrd="0" destOrd="0" presId="urn:microsoft.com/office/officeart/2005/8/layout/list1"/>
    <dgm:cxn modelId="{089E2570-74ED-46D4-8203-3ED4B81F1C56}" srcId="{F6D8D0FD-FEDF-4538-BDB6-72442E4E06F7}" destId="{4FA09A29-671F-4366-B1A0-5B8C20BC304D}" srcOrd="0" destOrd="0" parTransId="{02464742-9589-438E-B4C6-86D4FC2AE794}" sibTransId="{9E4A277E-B577-4D0E-A251-BBDCEBE54E3E}"/>
    <dgm:cxn modelId="{5C9A3FE5-6E93-47C9-9B58-F1F19A06985A}" type="presOf" srcId="{423CEFBD-8DE0-4C07-9450-CDFBD1D943A5}" destId="{FA01C9CF-3E6D-4AE0-BA20-024C47A3FC51}" srcOrd="0" destOrd="0" presId="urn:microsoft.com/office/officeart/2005/8/layout/list1"/>
    <dgm:cxn modelId="{231878FB-01BA-4DAE-B8E5-0C49B27829CE}" srcId="{9CC16B17-52C3-43DA-8BAD-6B42538EB176}" destId="{423CEFBD-8DE0-4C07-9450-CDFBD1D943A5}" srcOrd="0" destOrd="0" parTransId="{F0624692-D326-4267-BD26-E017C702902F}" sibTransId="{DC84AC65-3652-4DC5-A6B7-A3CAAA8D4358}"/>
    <dgm:cxn modelId="{FCC798A0-0EB5-48EA-B020-A2EEEC475A79}" type="presOf" srcId="{F5FE0CDD-4762-434B-AA47-D9DDDB73AB42}" destId="{4A948DC6-B625-40DB-833A-56980F9D6258}" srcOrd="0" destOrd="1" presId="urn:microsoft.com/office/officeart/2005/8/layout/list1"/>
    <dgm:cxn modelId="{4AAC6076-1D76-40DA-B0DB-34906ADBA74C}" srcId="{4FA09A29-671F-4366-B1A0-5B8C20BC304D}" destId="{F5FE0CDD-4762-434B-AA47-D9DDDB73AB42}" srcOrd="1" destOrd="0" parTransId="{4F2FDC5A-3A66-47F1-83F5-70B601F16951}" sibTransId="{5EEE50C0-595E-4A82-B05A-674BBBEA5989}"/>
    <dgm:cxn modelId="{E82A86A8-1432-4F97-8854-DCFD005F7544}" type="presOf" srcId="{42453B8B-DB02-4A01-9704-D82EAB107C97}" destId="{4A948DC6-B625-40DB-833A-56980F9D6258}" srcOrd="0" destOrd="0" presId="urn:microsoft.com/office/officeart/2005/8/layout/list1"/>
    <dgm:cxn modelId="{1FBDCB5D-0478-48C0-A606-CDBD3AAE9FCD}" type="presOf" srcId="{F6D8D0FD-FEDF-4538-BDB6-72442E4E06F7}" destId="{34F6748F-CB6D-4656-A1D1-54772AA9BFE3}" srcOrd="0" destOrd="0" presId="urn:microsoft.com/office/officeart/2005/8/layout/list1"/>
    <dgm:cxn modelId="{165162F0-5A39-4B5C-8CC5-6600518A2D5B}" type="presOf" srcId="{4FA09A29-671F-4366-B1A0-5B8C20BC304D}" destId="{03AAB387-A133-4CB8-91CC-8668EDCAA3C5}" srcOrd="1" destOrd="0" presId="urn:microsoft.com/office/officeart/2005/8/layout/list1"/>
    <dgm:cxn modelId="{15092216-E769-4FEF-92BB-DBE4A4315894}" srcId="{F6D8D0FD-FEDF-4538-BDB6-72442E4E06F7}" destId="{9CC16B17-52C3-43DA-8BAD-6B42538EB176}" srcOrd="1" destOrd="0" parTransId="{FA5A21DC-4511-4D7A-81A8-68C4AEB7647B}" sibTransId="{5A36E43F-5CBA-4CF9-B92E-4C176E4D5C9A}"/>
    <dgm:cxn modelId="{1FBCE3B5-237C-458C-AE51-2FC3E988614A}" type="presParOf" srcId="{34F6748F-CB6D-4656-A1D1-54772AA9BFE3}" destId="{220FFEDE-6BD4-4028-B4DF-9879799D5480}" srcOrd="0" destOrd="0" presId="urn:microsoft.com/office/officeart/2005/8/layout/list1"/>
    <dgm:cxn modelId="{BE3B7A0C-A7A6-45C2-B18D-61B28714E4E1}" type="presParOf" srcId="{220FFEDE-6BD4-4028-B4DF-9879799D5480}" destId="{6D313307-C8D1-415E-B640-FFD8CF5020E7}" srcOrd="0" destOrd="0" presId="urn:microsoft.com/office/officeart/2005/8/layout/list1"/>
    <dgm:cxn modelId="{31BF3666-0256-4534-A794-EF8C9DBC9AB5}" type="presParOf" srcId="{220FFEDE-6BD4-4028-B4DF-9879799D5480}" destId="{03AAB387-A133-4CB8-91CC-8668EDCAA3C5}" srcOrd="1" destOrd="0" presId="urn:microsoft.com/office/officeart/2005/8/layout/list1"/>
    <dgm:cxn modelId="{1D595155-68FB-4FAB-8816-953C7EFDCC78}" type="presParOf" srcId="{34F6748F-CB6D-4656-A1D1-54772AA9BFE3}" destId="{0F17D025-A3F9-42CC-9D70-EC3055173942}" srcOrd="1" destOrd="0" presId="urn:microsoft.com/office/officeart/2005/8/layout/list1"/>
    <dgm:cxn modelId="{37AE4F8A-F10D-4874-B933-FB7B4993FA4D}" type="presParOf" srcId="{34F6748F-CB6D-4656-A1D1-54772AA9BFE3}" destId="{4A948DC6-B625-40DB-833A-56980F9D6258}" srcOrd="2" destOrd="0" presId="urn:microsoft.com/office/officeart/2005/8/layout/list1"/>
    <dgm:cxn modelId="{AC6B5494-1DD7-42A6-B3EA-7087E3EE5CDD}" type="presParOf" srcId="{34F6748F-CB6D-4656-A1D1-54772AA9BFE3}" destId="{D396D0A2-D958-4C90-95B2-D1C5ECF29005}" srcOrd="3" destOrd="0" presId="urn:microsoft.com/office/officeart/2005/8/layout/list1"/>
    <dgm:cxn modelId="{0B411D1D-AF64-4F5E-8320-6B1C45EDAB24}" type="presParOf" srcId="{34F6748F-CB6D-4656-A1D1-54772AA9BFE3}" destId="{D7B5EB09-0B16-46A4-A653-C240BEBF1F83}" srcOrd="4" destOrd="0" presId="urn:microsoft.com/office/officeart/2005/8/layout/list1"/>
    <dgm:cxn modelId="{C141D566-84CD-4350-BF79-293E666F5341}" type="presParOf" srcId="{D7B5EB09-0B16-46A4-A653-C240BEBF1F83}" destId="{3D2DFC38-9FE6-4A7F-9FE3-7E1A5B18ED8C}" srcOrd="0" destOrd="0" presId="urn:microsoft.com/office/officeart/2005/8/layout/list1"/>
    <dgm:cxn modelId="{23499888-CDD2-4F43-A58A-BEED1748A084}" type="presParOf" srcId="{D7B5EB09-0B16-46A4-A653-C240BEBF1F83}" destId="{EB2F645E-BF1B-4B2A-A119-AAB0A7BC053E}" srcOrd="1" destOrd="0" presId="urn:microsoft.com/office/officeart/2005/8/layout/list1"/>
    <dgm:cxn modelId="{7C63C758-D0AC-4181-9D53-D3A92D33D232}" type="presParOf" srcId="{34F6748F-CB6D-4656-A1D1-54772AA9BFE3}" destId="{91A0A9F3-FC91-4D0D-93F4-C198E1575B15}" srcOrd="5" destOrd="0" presId="urn:microsoft.com/office/officeart/2005/8/layout/list1"/>
    <dgm:cxn modelId="{8D7A35E9-4316-4C6D-966B-464FDD559310}" type="presParOf" srcId="{34F6748F-CB6D-4656-A1D1-54772AA9BFE3}" destId="{FA01C9CF-3E6D-4AE0-BA20-024C47A3FC51}" srcOrd="6" destOrd="0" presId="urn:microsoft.com/office/officeart/2005/8/layout/list1"/>
  </dgm:cxnLst>
  <dgm:bg/>
  <dgm:whole/>
</dgm:dataModel>
</file>

<file path=ppt/diagrams/data16.xml><?xml version="1.0" encoding="utf-8"?>
<dgm:dataModel xmlns:dgm="http://schemas.openxmlformats.org/drawingml/2006/diagram" xmlns:a="http://schemas.openxmlformats.org/drawingml/2006/main">
  <dgm:ptLst>
    <dgm:pt modelId="{5BFF1FBE-219E-4257-91DC-31FCDC974FD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5B6D1381-CCC4-46C4-940A-D9909478342B}">
      <dgm:prSet/>
      <dgm:spPr/>
      <dgm:t>
        <a:bodyPr/>
        <a:lstStyle/>
        <a:p>
          <a:pPr rtl="0"/>
          <a:r>
            <a:rPr lang="de-DE" noProof="0" smtClean="0"/>
            <a:t>Beobachtungen</a:t>
          </a:r>
          <a:endParaRPr lang="de-DE" noProof="0"/>
        </a:p>
      </dgm:t>
    </dgm:pt>
    <dgm:pt modelId="{AB50E7A0-8F54-4F50-A58B-AF25D74E635F}" type="parTrans" cxnId="{2E37532A-264E-4176-BEE2-81F48DDD3429}">
      <dgm:prSet/>
      <dgm:spPr/>
      <dgm:t>
        <a:bodyPr/>
        <a:lstStyle/>
        <a:p>
          <a:endParaRPr lang="de-DE"/>
        </a:p>
      </dgm:t>
    </dgm:pt>
    <dgm:pt modelId="{5BF5925E-6FDE-427B-97EF-C6A83D96F562}" type="sibTrans" cxnId="{2E37532A-264E-4176-BEE2-81F48DDD3429}">
      <dgm:prSet/>
      <dgm:spPr/>
      <dgm:t>
        <a:bodyPr/>
        <a:lstStyle/>
        <a:p>
          <a:endParaRPr lang="de-DE"/>
        </a:p>
      </dgm:t>
    </dgm:pt>
    <dgm:pt modelId="{A7B00091-1E1D-4315-9F5A-CFFDA95B0AF4}">
      <dgm:prSet/>
      <dgm:spPr/>
      <dgm:t>
        <a:bodyPr/>
        <a:lstStyle/>
        <a:p>
          <a:pPr rtl="0"/>
          <a:r>
            <a:rPr lang="de-DE" noProof="0" dirty="0" smtClean="0"/>
            <a:t>Software-Qualität</a:t>
          </a:r>
          <a:endParaRPr lang="de-DE" noProof="0" dirty="0"/>
        </a:p>
      </dgm:t>
    </dgm:pt>
    <dgm:pt modelId="{D563E103-3779-4A10-AFBD-ACF48403F058}" type="parTrans" cxnId="{BF964A5B-397C-4DE6-AA9A-491DE5C7CD0C}">
      <dgm:prSet/>
      <dgm:spPr/>
      <dgm:t>
        <a:bodyPr/>
        <a:lstStyle/>
        <a:p>
          <a:endParaRPr lang="de-DE"/>
        </a:p>
      </dgm:t>
    </dgm:pt>
    <dgm:pt modelId="{0B612FB9-9039-4B12-8E3A-61AA7ACDCA2C}" type="sibTrans" cxnId="{BF964A5B-397C-4DE6-AA9A-491DE5C7CD0C}">
      <dgm:prSet/>
      <dgm:spPr/>
      <dgm:t>
        <a:bodyPr/>
        <a:lstStyle/>
        <a:p>
          <a:endParaRPr lang="de-DE"/>
        </a:p>
      </dgm:t>
    </dgm:pt>
    <dgm:pt modelId="{B305B0AD-C980-41DB-8845-270CC6355369}">
      <dgm:prSet/>
      <dgm:spPr/>
      <dgm:t>
        <a:bodyPr/>
        <a:lstStyle/>
        <a:p>
          <a:pPr rtl="0"/>
          <a:r>
            <a:rPr lang="de-DE" noProof="0" dirty="0" smtClean="0"/>
            <a:t>Abhängigkeiten zwischen den Komponenten sind nicht hart codiert, sondern über </a:t>
          </a:r>
          <a:r>
            <a:rPr lang="de-DE" noProof="0" dirty="0" err="1" smtClean="0"/>
            <a:t>Dependency</a:t>
          </a:r>
          <a:r>
            <a:rPr lang="de-DE" noProof="0" dirty="0" smtClean="0"/>
            <a:t> </a:t>
          </a:r>
          <a:r>
            <a:rPr lang="de-DE" noProof="0" dirty="0" err="1" smtClean="0"/>
            <a:t>Injection</a:t>
          </a:r>
          <a:r>
            <a:rPr lang="de-DE" noProof="0" dirty="0" smtClean="0"/>
            <a:t> flexibel änderbar</a:t>
          </a:r>
          <a:endParaRPr lang="de-DE" noProof="0" dirty="0"/>
        </a:p>
      </dgm:t>
    </dgm:pt>
    <dgm:pt modelId="{EF2B5DE2-FD30-49FC-A1FD-08E49BCBAEBA}" type="parTrans" cxnId="{D27222B0-0D96-4CE6-B4B4-59C695564C8F}">
      <dgm:prSet/>
      <dgm:spPr/>
    </dgm:pt>
    <dgm:pt modelId="{C54173F8-E0E0-41AD-B02A-9CAA096C720F}" type="sibTrans" cxnId="{D27222B0-0D96-4CE6-B4B4-59C695564C8F}">
      <dgm:prSet/>
      <dgm:spPr/>
    </dgm:pt>
    <dgm:pt modelId="{526A9654-BB03-4890-A310-EDBFE83D80C6}">
      <dgm:prSet/>
      <dgm:spPr/>
      <dgm:t>
        <a:bodyPr/>
        <a:lstStyle/>
        <a:p>
          <a:pPr rtl="0"/>
          <a:r>
            <a:rPr lang="de-DE" noProof="0" dirty="0" smtClean="0"/>
            <a:t>Testkonfigurationen können so das System entsprechend </a:t>
          </a:r>
          <a:r>
            <a:rPr lang="de-DE" noProof="0" dirty="0" err="1" smtClean="0"/>
            <a:t>rekonfigurieren</a:t>
          </a:r>
          <a:r>
            <a:rPr lang="de-DE" noProof="0" dirty="0" smtClean="0"/>
            <a:t> und </a:t>
          </a:r>
          <a:r>
            <a:rPr lang="de-DE" noProof="0" dirty="0" err="1" smtClean="0"/>
            <a:t>Stubs</a:t>
          </a:r>
          <a:r>
            <a:rPr lang="de-DE" noProof="0" dirty="0" smtClean="0"/>
            <a:t>, </a:t>
          </a:r>
          <a:r>
            <a:rPr lang="de-DE" noProof="0" dirty="0" err="1" smtClean="0"/>
            <a:t>Fakes</a:t>
          </a:r>
          <a:r>
            <a:rPr lang="de-DE" noProof="0" dirty="0" smtClean="0"/>
            <a:t> etc. verwenden</a:t>
          </a:r>
          <a:endParaRPr lang="de-DE" noProof="0" dirty="0"/>
        </a:p>
      </dgm:t>
    </dgm:pt>
    <dgm:pt modelId="{B1453D5B-A150-4717-AA1E-13CE44503070}" type="parTrans" cxnId="{E3CB4A19-2439-465E-8734-D0D4A9DA0C95}">
      <dgm:prSet/>
      <dgm:spPr/>
    </dgm:pt>
    <dgm:pt modelId="{C63CF10E-07E7-455C-8648-60CAD9019AD4}" type="sibTrans" cxnId="{E3CB4A19-2439-465E-8734-D0D4A9DA0C95}">
      <dgm:prSet/>
      <dgm:spPr/>
    </dgm:pt>
    <dgm:pt modelId="{220B019B-414F-4A04-A0C1-4B3EBC4FD0D1}">
      <dgm:prSet/>
      <dgm:spPr/>
      <dgm:t>
        <a:bodyPr/>
        <a:lstStyle/>
        <a:p>
          <a:pPr rtl="0"/>
          <a:r>
            <a:rPr lang="de-DE" noProof="0" dirty="0" smtClean="0"/>
            <a:t>Wir haben immer noch nur ein leeres Fenster…</a:t>
          </a:r>
          <a:endParaRPr lang="de-DE" noProof="0" dirty="0"/>
        </a:p>
      </dgm:t>
    </dgm:pt>
    <dgm:pt modelId="{36FA427E-BA43-4D0E-AC04-FDEB8F7526F9}" type="parTrans" cxnId="{A4533493-C31F-4F1E-9FEC-CB626023C47B}">
      <dgm:prSet/>
      <dgm:spPr/>
    </dgm:pt>
    <dgm:pt modelId="{CAAD6BF5-3A57-4EB2-81D5-3469E6F83914}" type="sibTrans" cxnId="{A4533493-C31F-4F1E-9FEC-CB626023C47B}">
      <dgm:prSet/>
      <dgm:spPr/>
    </dgm:pt>
    <dgm:pt modelId="{51B78AF1-B5D2-4A00-865B-172874F20AE7}" type="pres">
      <dgm:prSet presAssocID="{5BFF1FBE-219E-4257-91DC-31FCDC974FDA}" presName="linear" presStyleCnt="0">
        <dgm:presLayoutVars>
          <dgm:dir/>
          <dgm:animLvl val="lvl"/>
          <dgm:resizeHandles val="exact"/>
        </dgm:presLayoutVars>
      </dgm:prSet>
      <dgm:spPr/>
      <dgm:t>
        <a:bodyPr/>
        <a:lstStyle/>
        <a:p>
          <a:endParaRPr lang="de-DE"/>
        </a:p>
      </dgm:t>
    </dgm:pt>
    <dgm:pt modelId="{6DC6B07E-2331-41BE-A147-A96C94CA4216}" type="pres">
      <dgm:prSet presAssocID="{5B6D1381-CCC4-46C4-940A-D9909478342B}" presName="parentLin" presStyleCnt="0"/>
      <dgm:spPr/>
    </dgm:pt>
    <dgm:pt modelId="{19793ECE-CD32-41CD-BD24-E1CB2199F04E}" type="pres">
      <dgm:prSet presAssocID="{5B6D1381-CCC4-46C4-940A-D9909478342B}" presName="parentLeftMargin" presStyleLbl="node1" presStyleIdx="0" presStyleCnt="2"/>
      <dgm:spPr/>
      <dgm:t>
        <a:bodyPr/>
        <a:lstStyle/>
        <a:p>
          <a:endParaRPr lang="de-DE"/>
        </a:p>
      </dgm:t>
    </dgm:pt>
    <dgm:pt modelId="{46C845F5-DED2-4359-B20A-E4EB6A1B16E6}" type="pres">
      <dgm:prSet presAssocID="{5B6D1381-CCC4-46C4-940A-D9909478342B}" presName="parentText" presStyleLbl="node1" presStyleIdx="0" presStyleCnt="2">
        <dgm:presLayoutVars>
          <dgm:chMax val="0"/>
          <dgm:bulletEnabled val="1"/>
        </dgm:presLayoutVars>
      </dgm:prSet>
      <dgm:spPr/>
      <dgm:t>
        <a:bodyPr/>
        <a:lstStyle/>
        <a:p>
          <a:endParaRPr lang="de-DE"/>
        </a:p>
      </dgm:t>
    </dgm:pt>
    <dgm:pt modelId="{A1BBBE8D-CC1B-401B-AB94-8F7974984D6F}" type="pres">
      <dgm:prSet presAssocID="{5B6D1381-CCC4-46C4-940A-D9909478342B}" presName="negativeSpace" presStyleCnt="0"/>
      <dgm:spPr/>
    </dgm:pt>
    <dgm:pt modelId="{212CEC30-638A-40C7-99CA-BD9A34AEA84C}" type="pres">
      <dgm:prSet presAssocID="{5B6D1381-CCC4-46C4-940A-D9909478342B}" presName="childText" presStyleLbl="conFgAcc1" presStyleIdx="0" presStyleCnt="2">
        <dgm:presLayoutVars>
          <dgm:bulletEnabled val="1"/>
        </dgm:presLayoutVars>
      </dgm:prSet>
      <dgm:spPr/>
      <dgm:t>
        <a:bodyPr/>
        <a:lstStyle/>
        <a:p>
          <a:endParaRPr lang="de-DE"/>
        </a:p>
      </dgm:t>
    </dgm:pt>
    <dgm:pt modelId="{5CAFD2E7-1FFA-400A-964A-7A3E8F9B5B0D}" type="pres">
      <dgm:prSet presAssocID="{5BF5925E-6FDE-427B-97EF-C6A83D96F562}" presName="spaceBetweenRectangles" presStyleCnt="0"/>
      <dgm:spPr/>
    </dgm:pt>
    <dgm:pt modelId="{7535B418-8141-4EE6-95CA-5915D2D0337D}" type="pres">
      <dgm:prSet presAssocID="{A7B00091-1E1D-4315-9F5A-CFFDA95B0AF4}" presName="parentLin" presStyleCnt="0"/>
      <dgm:spPr/>
    </dgm:pt>
    <dgm:pt modelId="{BEFDE882-DD26-49FB-8389-E601276DDE53}" type="pres">
      <dgm:prSet presAssocID="{A7B00091-1E1D-4315-9F5A-CFFDA95B0AF4}" presName="parentLeftMargin" presStyleLbl="node1" presStyleIdx="0" presStyleCnt="2"/>
      <dgm:spPr/>
      <dgm:t>
        <a:bodyPr/>
        <a:lstStyle/>
        <a:p>
          <a:endParaRPr lang="de-DE"/>
        </a:p>
      </dgm:t>
    </dgm:pt>
    <dgm:pt modelId="{E64A03B7-59B1-406A-B9AD-2658D8602782}" type="pres">
      <dgm:prSet presAssocID="{A7B00091-1E1D-4315-9F5A-CFFDA95B0AF4}" presName="parentText" presStyleLbl="node1" presStyleIdx="1" presStyleCnt="2">
        <dgm:presLayoutVars>
          <dgm:chMax val="0"/>
          <dgm:bulletEnabled val="1"/>
        </dgm:presLayoutVars>
      </dgm:prSet>
      <dgm:spPr/>
      <dgm:t>
        <a:bodyPr/>
        <a:lstStyle/>
        <a:p>
          <a:endParaRPr lang="de-DE"/>
        </a:p>
      </dgm:t>
    </dgm:pt>
    <dgm:pt modelId="{F68D2088-14EA-407C-985A-BC799EDDE234}" type="pres">
      <dgm:prSet presAssocID="{A7B00091-1E1D-4315-9F5A-CFFDA95B0AF4}" presName="negativeSpace" presStyleCnt="0"/>
      <dgm:spPr/>
    </dgm:pt>
    <dgm:pt modelId="{BE789553-F62B-4890-9E23-F0F070AFAC9B}" type="pres">
      <dgm:prSet presAssocID="{A7B00091-1E1D-4315-9F5A-CFFDA95B0AF4}" presName="childText" presStyleLbl="conFgAcc1" presStyleIdx="1" presStyleCnt="2">
        <dgm:presLayoutVars>
          <dgm:bulletEnabled val="1"/>
        </dgm:presLayoutVars>
      </dgm:prSet>
      <dgm:spPr>
        <a:solidFill>
          <a:schemeClr val="accent2">
            <a:tint val="40000"/>
            <a:hueOff val="0"/>
            <a:satOff val="0"/>
            <a:lumOff val="0"/>
            <a:alpha val="50000"/>
          </a:schemeClr>
        </a:solidFill>
      </dgm:spPr>
      <dgm:t>
        <a:bodyPr/>
        <a:lstStyle/>
        <a:p>
          <a:endParaRPr lang="de-DE"/>
        </a:p>
      </dgm:t>
    </dgm:pt>
  </dgm:ptLst>
  <dgm:cxnLst>
    <dgm:cxn modelId="{A383D60B-A01D-4F19-9BE7-D19AA446EC27}" type="presOf" srcId="{B305B0AD-C980-41DB-8845-270CC6355369}" destId="{212CEC30-638A-40C7-99CA-BD9A34AEA84C}" srcOrd="0" destOrd="0" presId="urn:microsoft.com/office/officeart/2005/8/layout/list1"/>
    <dgm:cxn modelId="{D7EE3342-0497-4F1E-BBF7-233800077006}" type="presOf" srcId="{220B019B-414F-4A04-A0C1-4B3EBC4FD0D1}" destId="{212CEC30-638A-40C7-99CA-BD9A34AEA84C}" srcOrd="0" destOrd="2" presId="urn:microsoft.com/office/officeart/2005/8/layout/list1"/>
    <dgm:cxn modelId="{2E37532A-264E-4176-BEE2-81F48DDD3429}" srcId="{5BFF1FBE-219E-4257-91DC-31FCDC974FDA}" destId="{5B6D1381-CCC4-46C4-940A-D9909478342B}" srcOrd="0" destOrd="0" parTransId="{AB50E7A0-8F54-4F50-A58B-AF25D74E635F}" sibTransId="{5BF5925E-6FDE-427B-97EF-C6A83D96F562}"/>
    <dgm:cxn modelId="{A4533493-C31F-4F1E-9FEC-CB626023C47B}" srcId="{5B6D1381-CCC4-46C4-940A-D9909478342B}" destId="{220B019B-414F-4A04-A0C1-4B3EBC4FD0D1}" srcOrd="2" destOrd="0" parTransId="{36FA427E-BA43-4D0E-AC04-FDEB8F7526F9}" sibTransId="{CAAD6BF5-3A57-4EB2-81D5-3469E6F83914}"/>
    <dgm:cxn modelId="{D27222B0-0D96-4CE6-B4B4-59C695564C8F}" srcId="{5B6D1381-CCC4-46C4-940A-D9909478342B}" destId="{B305B0AD-C980-41DB-8845-270CC6355369}" srcOrd="0" destOrd="0" parTransId="{EF2B5DE2-FD30-49FC-A1FD-08E49BCBAEBA}" sibTransId="{C54173F8-E0E0-41AD-B02A-9CAA096C720F}"/>
    <dgm:cxn modelId="{8B951250-33C6-42FA-B4BC-03D0C3B53AD9}" type="presOf" srcId="{5B6D1381-CCC4-46C4-940A-D9909478342B}" destId="{46C845F5-DED2-4359-B20A-E4EB6A1B16E6}" srcOrd="1" destOrd="0" presId="urn:microsoft.com/office/officeart/2005/8/layout/list1"/>
    <dgm:cxn modelId="{F2289603-3F98-4BE9-9E02-9BD898BDC2A7}" type="presOf" srcId="{A7B00091-1E1D-4315-9F5A-CFFDA95B0AF4}" destId="{BEFDE882-DD26-49FB-8389-E601276DDE53}" srcOrd="0" destOrd="0" presId="urn:microsoft.com/office/officeart/2005/8/layout/list1"/>
    <dgm:cxn modelId="{D03F114F-E456-4398-A2AD-9BB2867B30FB}" type="presOf" srcId="{5BFF1FBE-219E-4257-91DC-31FCDC974FDA}" destId="{51B78AF1-B5D2-4A00-865B-172874F20AE7}" srcOrd="0" destOrd="0" presId="urn:microsoft.com/office/officeart/2005/8/layout/list1"/>
    <dgm:cxn modelId="{0F1D97CC-9312-4D60-B0D8-25351B8EB72B}" type="presOf" srcId="{A7B00091-1E1D-4315-9F5A-CFFDA95B0AF4}" destId="{E64A03B7-59B1-406A-B9AD-2658D8602782}" srcOrd="1" destOrd="0" presId="urn:microsoft.com/office/officeart/2005/8/layout/list1"/>
    <dgm:cxn modelId="{BF964A5B-397C-4DE6-AA9A-491DE5C7CD0C}" srcId="{5BFF1FBE-219E-4257-91DC-31FCDC974FDA}" destId="{A7B00091-1E1D-4315-9F5A-CFFDA95B0AF4}" srcOrd="1" destOrd="0" parTransId="{D563E103-3779-4A10-AFBD-ACF48403F058}" sibTransId="{0B612FB9-9039-4B12-8E3A-61AA7ACDCA2C}"/>
    <dgm:cxn modelId="{E3CB4A19-2439-465E-8734-D0D4A9DA0C95}" srcId="{5B6D1381-CCC4-46C4-940A-D9909478342B}" destId="{526A9654-BB03-4890-A310-EDBFE83D80C6}" srcOrd="1" destOrd="0" parTransId="{B1453D5B-A150-4717-AA1E-13CE44503070}" sibTransId="{C63CF10E-07E7-455C-8648-60CAD9019AD4}"/>
    <dgm:cxn modelId="{5EC35265-0FAC-4256-A758-4358C095A093}" type="presOf" srcId="{526A9654-BB03-4890-A310-EDBFE83D80C6}" destId="{212CEC30-638A-40C7-99CA-BD9A34AEA84C}" srcOrd="0" destOrd="1" presId="urn:microsoft.com/office/officeart/2005/8/layout/list1"/>
    <dgm:cxn modelId="{835BDFC0-5614-4AB6-B184-A94280AD2199}" type="presOf" srcId="{5B6D1381-CCC4-46C4-940A-D9909478342B}" destId="{19793ECE-CD32-41CD-BD24-E1CB2199F04E}" srcOrd="0" destOrd="0" presId="urn:microsoft.com/office/officeart/2005/8/layout/list1"/>
    <dgm:cxn modelId="{CC751F21-EE47-4EC7-A1A1-8A6EBE7BC82C}" type="presParOf" srcId="{51B78AF1-B5D2-4A00-865B-172874F20AE7}" destId="{6DC6B07E-2331-41BE-A147-A96C94CA4216}" srcOrd="0" destOrd="0" presId="urn:microsoft.com/office/officeart/2005/8/layout/list1"/>
    <dgm:cxn modelId="{25F3F16B-7A7E-4101-BABF-F6FC11FC36C6}" type="presParOf" srcId="{6DC6B07E-2331-41BE-A147-A96C94CA4216}" destId="{19793ECE-CD32-41CD-BD24-E1CB2199F04E}" srcOrd="0" destOrd="0" presId="urn:microsoft.com/office/officeart/2005/8/layout/list1"/>
    <dgm:cxn modelId="{57590631-4B9E-4235-8F45-F3960F1D962F}" type="presParOf" srcId="{6DC6B07E-2331-41BE-A147-A96C94CA4216}" destId="{46C845F5-DED2-4359-B20A-E4EB6A1B16E6}" srcOrd="1" destOrd="0" presId="urn:microsoft.com/office/officeart/2005/8/layout/list1"/>
    <dgm:cxn modelId="{1E790EC6-AC15-4071-B9ED-F5CAF8227A13}" type="presParOf" srcId="{51B78AF1-B5D2-4A00-865B-172874F20AE7}" destId="{A1BBBE8D-CC1B-401B-AB94-8F7974984D6F}" srcOrd="1" destOrd="0" presId="urn:microsoft.com/office/officeart/2005/8/layout/list1"/>
    <dgm:cxn modelId="{9F421488-92A2-4A31-A9D5-D175FCC58813}" type="presParOf" srcId="{51B78AF1-B5D2-4A00-865B-172874F20AE7}" destId="{212CEC30-638A-40C7-99CA-BD9A34AEA84C}" srcOrd="2" destOrd="0" presId="urn:microsoft.com/office/officeart/2005/8/layout/list1"/>
    <dgm:cxn modelId="{4900567F-B4DF-40F0-A443-DC09265A4472}" type="presParOf" srcId="{51B78AF1-B5D2-4A00-865B-172874F20AE7}" destId="{5CAFD2E7-1FFA-400A-964A-7A3E8F9B5B0D}" srcOrd="3" destOrd="0" presId="urn:microsoft.com/office/officeart/2005/8/layout/list1"/>
    <dgm:cxn modelId="{7757A336-84F9-4B89-A25D-40B5877C57B8}" type="presParOf" srcId="{51B78AF1-B5D2-4A00-865B-172874F20AE7}" destId="{7535B418-8141-4EE6-95CA-5915D2D0337D}" srcOrd="4" destOrd="0" presId="urn:microsoft.com/office/officeart/2005/8/layout/list1"/>
    <dgm:cxn modelId="{D0163060-5671-4C02-BAB3-F0BC902401EF}" type="presParOf" srcId="{7535B418-8141-4EE6-95CA-5915D2D0337D}" destId="{BEFDE882-DD26-49FB-8389-E601276DDE53}" srcOrd="0" destOrd="0" presId="urn:microsoft.com/office/officeart/2005/8/layout/list1"/>
    <dgm:cxn modelId="{54688B5F-F2A2-4FC1-BCC7-A73EDB6BEB6A}" type="presParOf" srcId="{7535B418-8141-4EE6-95CA-5915D2D0337D}" destId="{E64A03B7-59B1-406A-B9AD-2658D8602782}" srcOrd="1" destOrd="0" presId="urn:microsoft.com/office/officeart/2005/8/layout/list1"/>
    <dgm:cxn modelId="{FE48669A-7631-4720-9547-5CD02B3AAFCC}" type="presParOf" srcId="{51B78AF1-B5D2-4A00-865B-172874F20AE7}" destId="{F68D2088-14EA-407C-985A-BC799EDDE234}" srcOrd="5" destOrd="0" presId="urn:microsoft.com/office/officeart/2005/8/layout/list1"/>
    <dgm:cxn modelId="{37333C44-3195-44DA-9B55-32667B95F6DD}" type="presParOf" srcId="{51B78AF1-B5D2-4A00-865B-172874F20AE7}" destId="{BE789553-F62B-4890-9E23-F0F070AFAC9B}" srcOrd="6" destOrd="0" presId="urn:microsoft.com/office/officeart/2005/8/layout/list1"/>
  </dgm:cxnLst>
  <dgm:bg/>
  <dgm:whole/>
</dgm:dataModel>
</file>

<file path=ppt/diagrams/data17.xml><?xml version="1.0" encoding="utf-8"?>
<dgm:dataModel xmlns:dgm="http://schemas.openxmlformats.org/drawingml/2006/diagram" xmlns:a="http://schemas.openxmlformats.org/drawingml/2006/main">
  <dgm:ptLst>
    <dgm:pt modelId="{5AA5A635-9F66-434C-97E9-65B20BCC9768}"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de-DE"/>
        </a:p>
      </dgm:t>
    </dgm:pt>
    <dgm:pt modelId="{FA27BB44-6B81-4D52-93CE-6673E5E0D183}">
      <dgm:prSet/>
      <dgm:spPr/>
      <dgm:t>
        <a:bodyPr/>
        <a:lstStyle/>
        <a:p>
          <a:pPr rtl="0"/>
          <a:r>
            <a:rPr lang="de-DE" noProof="0" dirty="0" smtClean="0"/>
            <a:t>Wir wollen ein Konstrukt bereitstellen, das die eigentliche Anwendungslogik </a:t>
          </a:r>
          <a:r>
            <a:rPr lang="de-DE" i="1" noProof="0" dirty="0" smtClean="0"/>
            <a:t>über alle Schichten</a:t>
          </a:r>
          <a:r>
            <a:rPr lang="de-DE" noProof="0" dirty="0" smtClean="0"/>
            <a:t> kapselt – Module</a:t>
          </a:r>
        </a:p>
      </dgm:t>
    </dgm:pt>
    <dgm:pt modelId="{57FD833F-87EE-4CC1-8D19-A0B39A92A793}" type="parTrans" cxnId="{E6079981-D813-4BA3-A900-51269919C127}">
      <dgm:prSet/>
      <dgm:spPr/>
      <dgm:t>
        <a:bodyPr/>
        <a:lstStyle/>
        <a:p>
          <a:endParaRPr lang="de-DE"/>
        </a:p>
      </dgm:t>
    </dgm:pt>
    <dgm:pt modelId="{E0BCF697-DE4E-45B7-BA98-8F54BED6FFCF}" type="sibTrans" cxnId="{E6079981-D813-4BA3-A900-51269919C127}">
      <dgm:prSet/>
      <dgm:spPr/>
      <dgm:t>
        <a:bodyPr/>
        <a:lstStyle/>
        <a:p>
          <a:endParaRPr lang="de-DE"/>
        </a:p>
      </dgm:t>
    </dgm:pt>
    <dgm:pt modelId="{A0C9E4A7-8548-4F91-9B78-86E1B5701BD1}">
      <dgm:prSet/>
      <dgm:spPr/>
      <dgm:t>
        <a:bodyPr/>
        <a:lstStyle/>
        <a:p>
          <a:pPr rtl="0"/>
          <a:r>
            <a:rPr lang="de-DE" noProof="0" dirty="0" smtClean="0"/>
            <a:t>CAL bietet die Infrastruktur zur Bereitstellung von Assemblies als Module</a:t>
          </a:r>
          <a:endParaRPr lang="de-DE" noProof="0" dirty="0"/>
        </a:p>
      </dgm:t>
    </dgm:pt>
    <dgm:pt modelId="{5CD64D52-CDF9-49F8-9C51-DE5D2B6CF455}" type="parTrans" cxnId="{45372AC4-D4FA-4C93-BF96-6A46EBD910C3}">
      <dgm:prSet/>
      <dgm:spPr/>
      <dgm:t>
        <a:bodyPr/>
        <a:lstStyle/>
        <a:p>
          <a:endParaRPr lang="de-DE"/>
        </a:p>
      </dgm:t>
    </dgm:pt>
    <dgm:pt modelId="{5AA28FB8-3423-45EC-AC58-ECFBADA804F6}" type="sibTrans" cxnId="{45372AC4-D4FA-4C93-BF96-6A46EBD910C3}">
      <dgm:prSet/>
      <dgm:spPr/>
      <dgm:t>
        <a:bodyPr/>
        <a:lstStyle/>
        <a:p>
          <a:endParaRPr lang="de-DE"/>
        </a:p>
      </dgm:t>
    </dgm:pt>
    <dgm:pt modelId="{DE8B5DA1-42F2-433E-880C-3A5316634D42}">
      <dgm:prSet/>
      <dgm:spPr/>
      <dgm:t>
        <a:bodyPr/>
        <a:lstStyle/>
        <a:p>
          <a:pPr rtl="0"/>
          <a:r>
            <a:rPr lang="de-DE" noProof="0" dirty="0" smtClean="0"/>
            <a:t>Solche Module können auf verschiedene Weise geschnitten werden:</a:t>
          </a:r>
          <a:endParaRPr lang="de-DE" noProof="0" dirty="0"/>
        </a:p>
      </dgm:t>
    </dgm:pt>
    <dgm:pt modelId="{EC0CE7D7-5BA7-4AFD-9444-ECFC1980C528}" type="parTrans" cxnId="{AA9415EE-7B45-423A-AE55-E04288CF2012}">
      <dgm:prSet/>
      <dgm:spPr/>
    </dgm:pt>
    <dgm:pt modelId="{69E404DA-9D6C-4F70-A789-CA879382CF4C}" type="sibTrans" cxnId="{AA9415EE-7B45-423A-AE55-E04288CF2012}">
      <dgm:prSet/>
      <dgm:spPr/>
    </dgm:pt>
    <dgm:pt modelId="{22EE792D-02ED-45EA-A985-31E4876393F9}">
      <dgm:prSet/>
      <dgm:spPr/>
      <dgm:t>
        <a:bodyPr/>
        <a:lstStyle/>
        <a:p>
          <a:pPr rtl="0"/>
          <a:r>
            <a:rPr lang="de-DE" noProof="0" dirty="0" smtClean="0"/>
            <a:t>Infrastrukturkomponenten</a:t>
          </a:r>
          <a:endParaRPr lang="de-DE" noProof="0" dirty="0"/>
        </a:p>
      </dgm:t>
    </dgm:pt>
    <dgm:pt modelId="{87894468-3258-44BA-BAEC-82770FF5B529}" type="parTrans" cxnId="{E66B7E7B-5ECE-4AF2-8134-2DFDD3058C4F}">
      <dgm:prSet/>
      <dgm:spPr/>
    </dgm:pt>
    <dgm:pt modelId="{160B5F76-6CD8-4E53-9D1E-4C43FF649490}" type="sibTrans" cxnId="{E66B7E7B-5ECE-4AF2-8134-2DFDD3058C4F}">
      <dgm:prSet/>
      <dgm:spPr/>
    </dgm:pt>
    <dgm:pt modelId="{18ADCD59-2DDC-45C6-A3B3-46231ED21122}">
      <dgm:prSet/>
      <dgm:spPr/>
      <dgm:t>
        <a:bodyPr/>
        <a:lstStyle/>
        <a:p>
          <a:pPr rtl="0"/>
          <a:r>
            <a:rPr lang="de-DE" noProof="0" dirty="0" smtClean="0"/>
            <a:t>Anwendungsfeatures</a:t>
          </a:r>
          <a:endParaRPr lang="de-DE" noProof="0" dirty="0"/>
        </a:p>
      </dgm:t>
    </dgm:pt>
    <dgm:pt modelId="{67E4A27B-4EB9-48ED-89F9-DDF2F521E86E}" type="parTrans" cxnId="{B0026A63-E295-443B-8AF1-382899A5905E}">
      <dgm:prSet/>
      <dgm:spPr/>
    </dgm:pt>
    <dgm:pt modelId="{B6C59C8B-307A-4568-BA45-1F5A0F5F92A2}" type="sibTrans" cxnId="{B0026A63-E295-443B-8AF1-382899A5905E}">
      <dgm:prSet/>
      <dgm:spPr/>
    </dgm:pt>
    <dgm:pt modelId="{927720A6-2480-409F-8BE8-05F14A57CE55}">
      <dgm:prSet/>
      <dgm:spPr/>
      <dgm:t>
        <a:bodyPr/>
        <a:lstStyle/>
        <a:p>
          <a:r>
            <a:rPr lang="de-DE" noProof="0" smtClean="0"/>
            <a:t>Subsysteme</a:t>
          </a:r>
          <a:endParaRPr lang="de-DE" noProof="0" dirty="0"/>
        </a:p>
      </dgm:t>
    </dgm:pt>
    <dgm:pt modelId="{EF9C02D6-9E4A-47A1-AAFB-AD1CC911291A}" type="parTrans" cxnId="{E94E7398-25FC-42C3-BA3E-9F1E3EE92389}">
      <dgm:prSet/>
      <dgm:spPr/>
    </dgm:pt>
    <dgm:pt modelId="{CEC61F9F-3451-48A6-BB8F-37B6918D3885}" type="sibTrans" cxnId="{E94E7398-25FC-42C3-BA3E-9F1E3EE92389}">
      <dgm:prSet/>
      <dgm:spPr/>
    </dgm:pt>
    <dgm:pt modelId="{0BAD8D34-BE13-4883-B5FF-F74E4F66C9F1}" type="pres">
      <dgm:prSet presAssocID="{5AA5A635-9F66-434C-97E9-65B20BCC9768}" presName="linearFlow" presStyleCnt="0">
        <dgm:presLayoutVars>
          <dgm:dir/>
          <dgm:resizeHandles val="exact"/>
        </dgm:presLayoutVars>
      </dgm:prSet>
      <dgm:spPr/>
      <dgm:t>
        <a:bodyPr/>
        <a:lstStyle/>
        <a:p>
          <a:endParaRPr lang="de-DE"/>
        </a:p>
      </dgm:t>
    </dgm:pt>
    <dgm:pt modelId="{4BD82AC7-6559-497E-A742-C3DD88D99B63}" type="pres">
      <dgm:prSet presAssocID="{FA27BB44-6B81-4D52-93CE-6673E5E0D183}" presName="composite" presStyleCnt="0"/>
      <dgm:spPr/>
    </dgm:pt>
    <dgm:pt modelId="{744E44F3-A1BE-4678-8017-BED2CCCFB3E1}" type="pres">
      <dgm:prSet presAssocID="{FA27BB44-6B81-4D52-93CE-6673E5E0D183}" presName="imgShp" presStyleLbl="fgImgPlace1" presStyleIdx="0" presStyleCnt="3"/>
      <dgm:spPr/>
    </dgm:pt>
    <dgm:pt modelId="{6236D220-F189-4AB1-82F8-134E2F849F52}" type="pres">
      <dgm:prSet presAssocID="{FA27BB44-6B81-4D52-93CE-6673E5E0D183}" presName="txShp" presStyleLbl="node1" presStyleIdx="0" presStyleCnt="3">
        <dgm:presLayoutVars>
          <dgm:bulletEnabled val="1"/>
        </dgm:presLayoutVars>
      </dgm:prSet>
      <dgm:spPr/>
      <dgm:t>
        <a:bodyPr/>
        <a:lstStyle/>
        <a:p>
          <a:endParaRPr lang="de-DE"/>
        </a:p>
      </dgm:t>
    </dgm:pt>
    <dgm:pt modelId="{C11163FE-0D63-4846-A319-1D471AB6694E}" type="pres">
      <dgm:prSet presAssocID="{E0BCF697-DE4E-45B7-BA98-8F54BED6FFCF}" presName="spacing" presStyleCnt="0"/>
      <dgm:spPr/>
    </dgm:pt>
    <dgm:pt modelId="{7026B965-CAC8-467C-BEBB-46B1C47661A0}" type="pres">
      <dgm:prSet presAssocID="{DE8B5DA1-42F2-433E-880C-3A5316634D42}" presName="composite" presStyleCnt="0"/>
      <dgm:spPr/>
    </dgm:pt>
    <dgm:pt modelId="{04221C09-FB23-425F-AC3A-2D667B56A87C}" type="pres">
      <dgm:prSet presAssocID="{DE8B5DA1-42F2-433E-880C-3A5316634D42}" presName="imgShp" presStyleLbl="fgImgPlace1" presStyleIdx="1" presStyleCnt="3"/>
      <dgm:spPr/>
    </dgm:pt>
    <dgm:pt modelId="{BF27854B-3CA0-4595-9905-822F34E508A4}" type="pres">
      <dgm:prSet presAssocID="{DE8B5DA1-42F2-433E-880C-3A5316634D42}" presName="txShp" presStyleLbl="node1" presStyleIdx="1" presStyleCnt="3">
        <dgm:presLayoutVars>
          <dgm:bulletEnabled val="1"/>
        </dgm:presLayoutVars>
      </dgm:prSet>
      <dgm:spPr/>
      <dgm:t>
        <a:bodyPr/>
        <a:lstStyle/>
        <a:p>
          <a:endParaRPr lang="de-DE"/>
        </a:p>
      </dgm:t>
    </dgm:pt>
    <dgm:pt modelId="{35472CBC-B8F5-478C-A57A-1FF1FC04F5E0}" type="pres">
      <dgm:prSet presAssocID="{69E404DA-9D6C-4F70-A789-CA879382CF4C}" presName="spacing" presStyleCnt="0"/>
      <dgm:spPr/>
    </dgm:pt>
    <dgm:pt modelId="{ABCAAD92-D501-4984-99F8-42A058C1A4E0}" type="pres">
      <dgm:prSet presAssocID="{A0C9E4A7-8548-4F91-9B78-86E1B5701BD1}" presName="composite" presStyleCnt="0"/>
      <dgm:spPr/>
    </dgm:pt>
    <dgm:pt modelId="{271A5D10-E08F-4EC5-B866-F18E7699CDED}" type="pres">
      <dgm:prSet presAssocID="{A0C9E4A7-8548-4F91-9B78-86E1B5701BD1}" presName="imgShp" presStyleLbl="fgImgPlace1" presStyleIdx="2" presStyleCnt="3"/>
      <dgm:spPr/>
    </dgm:pt>
    <dgm:pt modelId="{B1EC9171-690D-44BC-BB54-23FDB6F7B0A5}" type="pres">
      <dgm:prSet presAssocID="{A0C9E4A7-8548-4F91-9B78-86E1B5701BD1}" presName="txShp" presStyleLbl="node1" presStyleIdx="2" presStyleCnt="3">
        <dgm:presLayoutVars>
          <dgm:bulletEnabled val="1"/>
        </dgm:presLayoutVars>
      </dgm:prSet>
      <dgm:spPr/>
      <dgm:t>
        <a:bodyPr/>
        <a:lstStyle/>
        <a:p>
          <a:endParaRPr lang="de-DE"/>
        </a:p>
      </dgm:t>
    </dgm:pt>
  </dgm:ptLst>
  <dgm:cxnLst>
    <dgm:cxn modelId="{6AD7921D-C521-4A51-8635-3CB21A3E618A}" type="presOf" srcId="{DE8B5DA1-42F2-433E-880C-3A5316634D42}" destId="{BF27854B-3CA0-4595-9905-822F34E508A4}" srcOrd="0" destOrd="0" presId="urn:microsoft.com/office/officeart/2005/8/layout/vList3"/>
    <dgm:cxn modelId="{45372AC4-D4FA-4C93-BF96-6A46EBD910C3}" srcId="{5AA5A635-9F66-434C-97E9-65B20BCC9768}" destId="{A0C9E4A7-8548-4F91-9B78-86E1B5701BD1}" srcOrd="2" destOrd="0" parTransId="{5CD64D52-CDF9-49F8-9C51-DE5D2B6CF455}" sibTransId="{5AA28FB8-3423-45EC-AC58-ECFBADA804F6}"/>
    <dgm:cxn modelId="{7274A870-2735-4BE6-8A24-2FF0DA6FDE76}" type="presOf" srcId="{A0C9E4A7-8548-4F91-9B78-86E1B5701BD1}" destId="{B1EC9171-690D-44BC-BB54-23FDB6F7B0A5}" srcOrd="0" destOrd="0" presId="urn:microsoft.com/office/officeart/2005/8/layout/vList3"/>
    <dgm:cxn modelId="{AA9415EE-7B45-423A-AE55-E04288CF2012}" srcId="{5AA5A635-9F66-434C-97E9-65B20BCC9768}" destId="{DE8B5DA1-42F2-433E-880C-3A5316634D42}" srcOrd="1" destOrd="0" parTransId="{EC0CE7D7-5BA7-4AFD-9444-ECFC1980C528}" sibTransId="{69E404DA-9D6C-4F70-A789-CA879382CF4C}"/>
    <dgm:cxn modelId="{E6079981-D813-4BA3-A900-51269919C127}" srcId="{5AA5A635-9F66-434C-97E9-65B20BCC9768}" destId="{FA27BB44-6B81-4D52-93CE-6673E5E0D183}" srcOrd="0" destOrd="0" parTransId="{57FD833F-87EE-4CC1-8D19-A0B39A92A793}" sibTransId="{E0BCF697-DE4E-45B7-BA98-8F54BED6FFCF}"/>
    <dgm:cxn modelId="{2D29EDF3-5F89-462A-A7DB-C69BA07AF315}" type="presOf" srcId="{22EE792D-02ED-45EA-A985-31E4876393F9}" destId="{BF27854B-3CA0-4595-9905-822F34E508A4}" srcOrd="0" destOrd="1" presId="urn:microsoft.com/office/officeart/2005/8/layout/vList3"/>
    <dgm:cxn modelId="{3A44BC02-613F-4347-A31E-4023214E8821}" type="presOf" srcId="{18ADCD59-2DDC-45C6-A3B3-46231ED21122}" destId="{BF27854B-3CA0-4595-9905-822F34E508A4}" srcOrd="0" destOrd="2" presId="urn:microsoft.com/office/officeart/2005/8/layout/vList3"/>
    <dgm:cxn modelId="{E66B7E7B-5ECE-4AF2-8134-2DFDD3058C4F}" srcId="{DE8B5DA1-42F2-433E-880C-3A5316634D42}" destId="{22EE792D-02ED-45EA-A985-31E4876393F9}" srcOrd="0" destOrd="0" parTransId="{87894468-3258-44BA-BAEC-82770FF5B529}" sibTransId="{160B5F76-6CD8-4E53-9D1E-4C43FF649490}"/>
    <dgm:cxn modelId="{35D53BF4-4D5C-4C01-AFC9-AB7D82BF2B1A}" type="presOf" srcId="{927720A6-2480-409F-8BE8-05F14A57CE55}" destId="{BF27854B-3CA0-4595-9905-822F34E508A4}" srcOrd="0" destOrd="3" presId="urn:microsoft.com/office/officeart/2005/8/layout/vList3"/>
    <dgm:cxn modelId="{B0026A63-E295-443B-8AF1-382899A5905E}" srcId="{DE8B5DA1-42F2-433E-880C-3A5316634D42}" destId="{18ADCD59-2DDC-45C6-A3B3-46231ED21122}" srcOrd="1" destOrd="0" parTransId="{67E4A27B-4EB9-48ED-89F9-DDF2F521E86E}" sibTransId="{B6C59C8B-307A-4568-BA45-1F5A0F5F92A2}"/>
    <dgm:cxn modelId="{37C1DBB1-2165-4599-8BA6-E8BA21FBDE40}" type="presOf" srcId="{5AA5A635-9F66-434C-97E9-65B20BCC9768}" destId="{0BAD8D34-BE13-4883-B5FF-F74E4F66C9F1}" srcOrd="0" destOrd="0" presId="urn:microsoft.com/office/officeart/2005/8/layout/vList3"/>
    <dgm:cxn modelId="{27C9C8C0-6F91-4B35-AD9F-F5B5584F7D4A}" type="presOf" srcId="{FA27BB44-6B81-4D52-93CE-6673E5E0D183}" destId="{6236D220-F189-4AB1-82F8-134E2F849F52}" srcOrd="0" destOrd="0" presId="urn:microsoft.com/office/officeart/2005/8/layout/vList3"/>
    <dgm:cxn modelId="{E94E7398-25FC-42C3-BA3E-9F1E3EE92389}" srcId="{DE8B5DA1-42F2-433E-880C-3A5316634D42}" destId="{927720A6-2480-409F-8BE8-05F14A57CE55}" srcOrd="2" destOrd="0" parTransId="{EF9C02D6-9E4A-47A1-AAFB-AD1CC911291A}" sibTransId="{CEC61F9F-3451-48A6-BB8F-37B6918D3885}"/>
    <dgm:cxn modelId="{C409325A-7450-4423-A099-6189235928E1}" type="presParOf" srcId="{0BAD8D34-BE13-4883-B5FF-F74E4F66C9F1}" destId="{4BD82AC7-6559-497E-A742-C3DD88D99B63}" srcOrd="0" destOrd="0" presId="urn:microsoft.com/office/officeart/2005/8/layout/vList3"/>
    <dgm:cxn modelId="{CBA6EEE2-9995-4656-9E20-7FEB338686AC}" type="presParOf" srcId="{4BD82AC7-6559-497E-A742-C3DD88D99B63}" destId="{744E44F3-A1BE-4678-8017-BED2CCCFB3E1}" srcOrd="0" destOrd="0" presId="urn:microsoft.com/office/officeart/2005/8/layout/vList3"/>
    <dgm:cxn modelId="{770EEA76-3940-412B-9ECC-9F3B71B0F085}" type="presParOf" srcId="{4BD82AC7-6559-497E-A742-C3DD88D99B63}" destId="{6236D220-F189-4AB1-82F8-134E2F849F52}" srcOrd="1" destOrd="0" presId="urn:microsoft.com/office/officeart/2005/8/layout/vList3"/>
    <dgm:cxn modelId="{EF170E17-615E-4756-9BAE-C92E113A51BF}" type="presParOf" srcId="{0BAD8D34-BE13-4883-B5FF-F74E4F66C9F1}" destId="{C11163FE-0D63-4846-A319-1D471AB6694E}" srcOrd="1" destOrd="0" presId="urn:microsoft.com/office/officeart/2005/8/layout/vList3"/>
    <dgm:cxn modelId="{D48885ED-A183-41F7-ABC4-35B13DB3FF88}" type="presParOf" srcId="{0BAD8D34-BE13-4883-B5FF-F74E4F66C9F1}" destId="{7026B965-CAC8-467C-BEBB-46B1C47661A0}" srcOrd="2" destOrd="0" presId="urn:microsoft.com/office/officeart/2005/8/layout/vList3"/>
    <dgm:cxn modelId="{01DFE9C5-AB40-40B3-951B-544F15695F41}" type="presParOf" srcId="{7026B965-CAC8-467C-BEBB-46B1C47661A0}" destId="{04221C09-FB23-425F-AC3A-2D667B56A87C}" srcOrd="0" destOrd="0" presId="urn:microsoft.com/office/officeart/2005/8/layout/vList3"/>
    <dgm:cxn modelId="{E6384CE7-7209-4B58-B843-830B0EEB9144}" type="presParOf" srcId="{7026B965-CAC8-467C-BEBB-46B1C47661A0}" destId="{BF27854B-3CA0-4595-9905-822F34E508A4}" srcOrd="1" destOrd="0" presId="urn:microsoft.com/office/officeart/2005/8/layout/vList3"/>
    <dgm:cxn modelId="{76BA4A11-F2F4-4C35-AC02-434BA1A89CEE}" type="presParOf" srcId="{0BAD8D34-BE13-4883-B5FF-F74E4F66C9F1}" destId="{35472CBC-B8F5-478C-A57A-1FF1FC04F5E0}" srcOrd="3" destOrd="0" presId="urn:microsoft.com/office/officeart/2005/8/layout/vList3"/>
    <dgm:cxn modelId="{3A64BE4D-D92E-40FD-B202-CB7CC7163D53}" type="presParOf" srcId="{0BAD8D34-BE13-4883-B5FF-F74E4F66C9F1}" destId="{ABCAAD92-D501-4984-99F8-42A058C1A4E0}" srcOrd="4" destOrd="0" presId="urn:microsoft.com/office/officeart/2005/8/layout/vList3"/>
    <dgm:cxn modelId="{8B754C9E-47B1-4504-9E3F-1F5A4ADB73D1}" type="presParOf" srcId="{ABCAAD92-D501-4984-99F8-42A058C1A4E0}" destId="{271A5D10-E08F-4EC5-B866-F18E7699CDED}" srcOrd="0" destOrd="0" presId="urn:microsoft.com/office/officeart/2005/8/layout/vList3"/>
    <dgm:cxn modelId="{2A5DB4CB-D33A-4F80-9164-B1D484DA206A}" type="presParOf" srcId="{ABCAAD92-D501-4984-99F8-42A058C1A4E0}" destId="{B1EC9171-690D-44BC-BB54-23FDB6F7B0A5}" srcOrd="1" destOrd="0" presId="urn:microsoft.com/office/officeart/2005/8/layout/vList3"/>
  </dgm:cxnLst>
  <dgm:bg/>
  <dgm:whole/>
</dgm:dataModel>
</file>

<file path=ppt/diagrams/data18.xml><?xml version="1.0" encoding="utf-8"?>
<dgm:dataModel xmlns:dgm="http://schemas.openxmlformats.org/drawingml/2006/diagram" xmlns:a="http://schemas.openxmlformats.org/drawingml/2006/main">
  <dgm:ptLst>
    <dgm:pt modelId="{F6D8D0FD-FEDF-4538-BDB6-72442E4E06F7}"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4FA09A29-671F-4366-B1A0-5B8C20BC304D}">
      <dgm:prSet/>
      <dgm:spPr/>
      <dgm:t>
        <a:bodyPr/>
        <a:lstStyle/>
        <a:p>
          <a:pPr rtl="0"/>
          <a:r>
            <a:rPr lang="de-DE" noProof="0" smtClean="0"/>
            <a:t>Neu</a:t>
          </a:r>
          <a:endParaRPr lang="de-DE" noProof="0"/>
        </a:p>
      </dgm:t>
    </dgm:pt>
    <dgm:pt modelId="{02464742-9589-438E-B4C6-86D4FC2AE794}" type="parTrans" cxnId="{089E2570-74ED-46D4-8203-3ED4B81F1C56}">
      <dgm:prSet/>
      <dgm:spPr/>
      <dgm:t>
        <a:bodyPr/>
        <a:lstStyle/>
        <a:p>
          <a:endParaRPr lang="de-DE"/>
        </a:p>
      </dgm:t>
    </dgm:pt>
    <dgm:pt modelId="{9E4A277E-B577-4D0E-A251-BBDCEBE54E3E}" type="sibTrans" cxnId="{089E2570-74ED-46D4-8203-3ED4B81F1C56}">
      <dgm:prSet/>
      <dgm:spPr/>
      <dgm:t>
        <a:bodyPr/>
        <a:lstStyle/>
        <a:p>
          <a:endParaRPr lang="de-DE"/>
        </a:p>
      </dgm:t>
    </dgm:pt>
    <dgm:pt modelId="{9CC16B17-52C3-43DA-8BAD-6B42538EB176}">
      <dgm:prSet/>
      <dgm:spPr/>
      <dgm:t>
        <a:bodyPr/>
        <a:lstStyle/>
        <a:p>
          <a:pPr rtl="0"/>
          <a:r>
            <a:rPr lang="de-DE" noProof="0" smtClean="0"/>
            <a:t>Geändert oder entfernt</a:t>
          </a:r>
          <a:endParaRPr lang="de-DE" noProof="0"/>
        </a:p>
      </dgm:t>
    </dgm:pt>
    <dgm:pt modelId="{FA5A21DC-4511-4D7A-81A8-68C4AEB7647B}" type="parTrans" cxnId="{15092216-E769-4FEF-92BB-DBE4A4315894}">
      <dgm:prSet/>
      <dgm:spPr/>
      <dgm:t>
        <a:bodyPr/>
        <a:lstStyle/>
        <a:p>
          <a:endParaRPr lang="de-DE"/>
        </a:p>
      </dgm:t>
    </dgm:pt>
    <dgm:pt modelId="{5A36E43F-5CBA-4CF9-B92E-4C176E4D5C9A}" type="sibTrans" cxnId="{15092216-E769-4FEF-92BB-DBE4A4315894}">
      <dgm:prSet/>
      <dgm:spPr/>
      <dgm:t>
        <a:bodyPr/>
        <a:lstStyle/>
        <a:p>
          <a:endParaRPr lang="de-DE"/>
        </a:p>
      </dgm:t>
    </dgm:pt>
    <dgm:pt modelId="{962D2A70-7CD3-4E57-A18F-788431ABD258}">
      <dgm:prSet/>
      <dgm:spPr>
        <a:solidFill>
          <a:schemeClr val="accent2">
            <a:tint val="40000"/>
            <a:hueOff val="0"/>
            <a:satOff val="0"/>
            <a:lumOff val="0"/>
            <a:alpha val="50000"/>
          </a:schemeClr>
        </a:solidFill>
      </dgm:spPr>
      <dgm:t>
        <a:bodyPr/>
        <a:lstStyle/>
        <a:p>
          <a:pPr rtl="0"/>
          <a:endParaRPr lang="de-DE" noProof="0" dirty="0"/>
        </a:p>
      </dgm:t>
    </dgm:pt>
    <dgm:pt modelId="{00438F91-E9FF-46D3-B76B-EC56E92312FC}" type="parTrans" cxnId="{E2594F3C-952F-4716-892D-0392BC4866AE}">
      <dgm:prSet/>
      <dgm:spPr/>
      <dgm:t>
        <a:bodyPr/>
        <a:lstStyle/>
        <a:p>
          <a:endParaRPr lang="de-DE"/>
        </a:p>
      </dgm:t>
    </dgm:pt>
    <dgm:pt modelId="{A2075487-DA73-476E-A6F3-8D0B017171BF}" type="sibTrans" cxnId="{E2594F3C-952F-4716-892D-0392BC4866AE}">
      <dgm:prSet/>
      <dgm:spPr/>
      <dgm:t>
        <a:bodyPr/>
        <a:lstStyle/>
        <a:p>
          <a:endParaRPr lang="de-DE"/>
        </a:p>
      </dgm:t>
    </dgm:pt>
    <dgm:pt modelId="{42453B8B-DB02-4A01-9704-D82EAB107C97}">
      <dgm:prSet/>
      <dgm:spPr/>
      <dgm:t>
        <a:bodyPr/>
        <a:lstStyle/>
        <a:p>
          <a:pPr rtl="0"/>
          <a:r>
            <a:rPr lang="de-DE" noProof="0" smtClean="0"/>
            <a:t>Neue Assembly </a:t>
          </a:r>
          <a:r>
            <a:rPr lang="de-DE" cap="small" baseline="0" noProof="0" smtClean="0"/>
            <a:t>XmlExplorerModule</a:t>
          </a:r>
          <a:endParaRPr lang="de-DE" cap="small" baseline="0" noProof="0"/>
        </a:p>
      </dgm:t>
    </dgm:pt>
    <dgm:pt modelId="{61FE1FC1-3BFF-4573-9C77-9B955ED6A756}" type="parTrans" cxnId="{A77E5387-1E7E-4B87-A2D8-D347BDE0D8DE}">
      <dgm:prSet/>
      <dgm:spPr/>
      <dgm:t>
        <a:bodyPr/>
        <a:lstStyle/>
        <a:p>
          <a:endParaRPr lang="de-DE"/>
        </a:p>
      </dgm:t>
    </dgm:pt>
    <dgm:pt modelId="{FDB03897-B359-4AA3-86FC-E3E39E12715A}" type="sibTrans" cxnId="{A77E5387-1E7E-4B87-A2D8-D347BDE0D8DE}">
      <dgm:prSet/>
      <dgm:spPr/>
      <dgm:t>
        <a:bodyPr/>
        <a:lstStyle/>
        <a:p>
          <a:endParaRPr lang="de-DE"/>
        </a:p>
      </dgm:t>
    </dgm:pt>
    <dgm:pt modelId="{F5FE0CDD-4762-434B-AA47-D9DDDB73AB42}">
      <dgm:prSet/>
      <dgm:spPr/>
      <dgm:t>
        <a:bodyPr/>
        <a:lstStyle/>
        <a:p>
          <a:pPr rtl="0"/>
          <a:r>
            <a:rPr lang="de-DE" noProof="0" dirty="0" smtClean="0"/>
            <a:t>Ursprüngliche XML-UI samt Ressourcen und Utility-Klassen in UserControl </a:t>
          </a:r>
          <a:r>
            <a:rPr lang="de-DE" cap="small" baseline="0" noProof="0" dirty="0" err="1" smtClean="0"/>
            <a:t>ExplorerView</a:t>
          </a:r>
          <a:r>
            <a:rPr lang="de-DE" noProof="0" dirty="0" smtClean="0"/>
            <a:t> verlagert</a:t>
          </a:r>
          <a:endParaRPr lang="de-DE" noProof="0" dirty="0"/>
        </a:p>
      </dgm:t>
    </dgm:pt>
    <dgm:pt modelId="{4F2FDC5A-3A66-47F1-83F5-70B601F16951}" type="parTrans" cxnId="{4AAC6076-1D76-40DA-B0DB-34906ADBA74C}">
      <dgm:prSet/>
      <dgm:spPr/>
      <dgm:t>
        <a:bodyPr/>
        <a:lstStyle/>
        <a:p>
          <a:endParaRPr lang="de-DE"/>
        </a:p>
      </dgm:t>
    </dgm:pt>
    <dgm:pt modelId="{5EEE50C0-595E-4A82-B05A-674BBBEA5989}" type="sibTrans" cxnId="{4AAC6076-1D76-40DA-B0DB-34906ADBA74C}">
      <dgm:prSet/>
      <dgm:spPr/>
      <dgm:t>
        <a:bodyPr/>
        <a:lstStyle/>
        <a:p>
          <a:endParaRPr lang="de-DE"/>
        </a:p>
      </dgm:t>
    </dgm:pt>
    <dgm:pt modelId="{3C9E00D0-36FE-42BA-A293-1A19C998473D}">
      <dgm:prSet/>
      <dgm:spPr/>
      <dgm:t>
        <a:bodyPr/>
        <a:lstStyle/>
        <a:p>
          <a:pPr rtl="0"/>
          <a:r>
            <a:rPr lang="de-DE" cap="small" baseline="0" noProof="0" smtClean="0"/>
            <a:t>ExplorerViewPresentationModel</a:t>
          </a:r>
          <a:r>
            <a:rPr lang="de-DE" cap="none" baseline="0" noProof="0" smtClean="0"/>
            <a:t> implementiert und für </a:t>
          </a:r>
          <a:r>
            <a:rPr lang="de-DE" cap="small" baseline="0" noProof="0" smtClean="0"/>
            <a:t>FileChangedEvent</a:t>
          </a:r>
          <a:r>
            <a:rPr lang="de-DE" cap="none" baseline="0" noProof="0" smtClean="0"/>
            <a:t> registriert</a:t>
          </a:r>
          <a:endParaRPr lang="de-DE" noProof="0"/>
        </a:p>
      </dgm:t>
    </dgm:pt>
    <dgm:pt modelId="{44D4D9CB-3F00-4D40-BDC4-55A1240E693F}" type="parTrans" cxnId="{5B48BADC-C413-44B1-9B6E-011F85B7DEEA}">
      <dgm:prSet/>
      <dgm:spPr/>
      <dgm:t>
        <a:bodyPr/>
        <a:lstStyle/>
        <a:p>
          <a:endParaRPr lang="de-DE"/>
        </a:p>
      </dgm:t>
    </dgm:pt>
    <dgm:pt modelId="{7BA52867-BA8C-439B-AC2F-0D9144DC6A96}" type="sibTrans" cxnId="{5B48BADC-C413-44B1-9B6E-011F85B7DEEA}">
      <dgm:prSet/>
      <dgm:spPr/>
      <dgm:t>
        <a:bodyPr/>
        <a:lstStyle/>
        <a:p>
          <a:endParaRPr lang="de-DE"/>
        </a:p>
      </dgm:t>
    </dgm:pt>
    <dgm:pt modelId="{5EC541A4-E96D-42BF-BFCD-6807197E1F7E}">
      <dgm:prSet/>
      <dgm:spPr/>
      <dgm:t>
        <a:bodyPr/>
        <a:lstStyle/>
        <a:p>
          <a:pPr rtl="0"/>
          <a:r>
            <a:rPr lang="de-DE" cap="none" baseline="0" noProof="0" smtClean="0"/>
            <a:t>XML-Verarbeitung in Service gekapselt</a:t>
          </a:r>
          <a:endParaRPr lang="de-DE" cap="none" baseline="0" noProof="0"/>
        </a:p>
      </dgm:t>
    </dgm:pt>
    <dgm:pt modelId="{F039BDC0-38FB-4519-8CA5-9AD567D96AE8}" type="parTrans" cxnId="{9DA56581-20CD-41F6-8607-84D44CA0F7D8}">
      <dgm:prSet/>
      <dgm:spPr/>
      <dgm:t>
        <a:bodyPr/>
        <a:lstStyle/>
        <a:p>
          <a:endParaRPr lang="de-DE"/>
        </a:p>
      </dgm:t>
    </dgm:pt>
    <dgm:pt modelId="{E11D58D4-9B5F-4EA5-ABF1-A2A1D26E9D0A}" type="sibTrans" cxnId="{9DA56581-20CD-41F6-8607-84D44CA0F7D8}">
      <dgm:prSet/>
      <dgm:spPr/>
      <dgm:t>
        <a:bodyPr/>
        <a:lstStyle/>
        <a:p>
          <a:endParaRPr lang="de-DE"/>
        </a:p>
      </dgm:t>
    </dgm:pt>
    <dgm:pt modelId="{34F6748F-CB6D-4656-A1D1-54772AA9BFE3}" type="pres">
      <dgm:prSet presAssocID="{F6D8D0FD-FEDF-4538-BDB6-72442E4E06F7}" presName="linear" presStyleCnt="0">
        <dgm:presLayoutVars>
          <dgm:dir/>
          <dgm:animLvl val="lvl"/>
          <dgm:resizeHandles val="exact"/>
        </dgm:presLayoutVars>
      </dgm:prSet>
      <dgm:spPr/>
      <dgm:t>
        <a:bodyPr/>
        <a:lstStyle/>
        <a:p>
          <a:endParaRPr lang="de-DE"/>
        </a:p>
      </dgm:t>
    </dgm:pt>
    <dgm:pt modelId="{220FFEDE-6BD4-4028-B4DF-9879799D5480}" type="pres">
      <dgm:prSet presAssocID="{4FA09A29-671F-4366-B1A0-5B8C20BC304D}" presName="parentLin" presStyleCnt="0"/>
      <dgm:spPr/>
    </dgm:pt>
    <dgm:pt modelId="{6D313307-C8D1-415E-B640-FFD8CF5020E7}" type="pres">
      <dgm:prSet presAssocID="{4FA09A29-671F-4366-B1A0-5B8C20BC304D}" presName="parentLeftMargin" presStyleLbl="node1" presStyleIdx="0" presStyleCnt="2"/>
      <dgm:spPr/>
      <dgm:t>
        <a:bodyPr/>
        <a:lstStyle/>
        <a:p>
          <a:endParaRPr lang="de-DE"/>
        </a:p>
      </dgm:t>
    </dgm:pt>
    <dgm:pt modelId="{03AAB387-A133-4CB8-91CC-8668EDCAA3C5}" type="pres">
      <dgm:prSet presAssocID="{4FA09A29-671F-4366-B1A0-5B8C20BC304D}" presName="parentText" presStyleLbl="node1" presStyleIdx="0" presStyleCnt="2">
        <dgm:presLayoutVars>
          <dgm:chMax val="0"/>
          <dgm:bulletEnabled val="1"/>
        </dgm:presLayoutVars>
      </dgm:prSet>
      <dgm:spPr/>
      <dgm:t>
        <a:bodyPr/>
        <a:lstStyle/>
        <a:p>
          <a:endParaRPr lang="de-DE"/>
        </a:p>
      </dgm:t>
    </dgm:pt>
    <dgm:pt modelId="{0F17D025-A3F9-42CC-9D70-EC3055173942}" type="pres">
      <dgm:prSet presAssocID="{4FA09A29-671F-4366-B1A0-5B8C20BC304D}" presName="negativeSpace" presStyleCnt="0"/>
      <dgm:spPr/>
    </dgm:pt>
    <dgm:pt modelId="{4A948DC6-B625-40DB-833A-56980F9D6258}" type="pres">
      <dgm:prSet presAssocID="{4FA09A29-671F-4366-B1A0-5B8C20BC304D}" presName="childText" presStyleLbl="conFgAcc1" presStyleIdx="0" presStyleCnt="2">
        <dgm:presLayoutVars>
          <dgm:bulletEnabled val="1"/>
        </dgm:presLayoutVars>
      </dgm:prSet>
      <dgm:spPr/>
      <dgm:t>
        <a:bodyPr/>
        <a:lstStyle/>
        <a:p>
          <a:endParaRPr lang="de-DE"/>
        </a:p>
      </dgm:t>
    </dgm:pt>
    <dgm:pt modelId="{D396D0A2-D958-4C90-95B2-D1C5ECF29005}" type="pres">
      <dgm:prSet presAssocID="{9E4A277E-B577-4D0E-A251-BBDCEBE54E3E}" presName="spaceBetweenRectangles" presStyleCnt="0"/>
      <dgm:spPr/>
    </dgm:pt>
    <dgm:pt modelId="{D7B5EB09-0B16-46A4-A653-C240BEBF1F83}" type="pres">
      <dgm:prSet presAssocID="{9CC16B17-52C3-43DA-8BAD-6B42538EB176}" presName="parentLin" presStyleCnt="0"/>
      <dgm:spPr/>
    </dgm:pt>
    <dgm:pt modelId="{3D2DFC38-9FE6-4A7F-9FE3-7E1A5B18ED8C}" type="pres">
      <dgm:prSet presAssocID="{9CC16B17-52C3-43DA-8BAD-6B42538EB176}" presName="parentLeftMargin" presStyleLbl="node1" presStyleIdx="0" presStyleCnt="2"/>
      <dgm:spPr/>
      <dgm:t>
        <a:bodyPr/>
        <a:lstStyle/>
        <a:p>
          <a:endParaRPr lang="de-DE"/>
        </a:p>
      </dgm:t>
    </dgm:pt>
    <dgm:pt modelId="{EB2F645E-BF1B-4B2A-A119-AAB0A7BC053E}" type="pres">
      <dgm:prSet presAssocID="{9CC16B17-52C3-43DA-8BAD-6B42538EB176}" presName="parentText" presStyleLbl="node1" presStyleIdx="1" presStyleCnt="2">
        <dgm:presLayoutVars>
          <dgm:chMax val="0"/>
          <dgm:bulletEnabled val="1"/>
        </dgm:presLayoutVars>
      </dgm:prSet>
      <dgm:spPr/>
      <dgm:t>
        <a:bodyPr/>
        <a:lstStyle/>
        <a:p>
          <a:endParaRPr lang="de-DE"/>
        </a:p>
      </dgm:t>
    </dgm:pt>
    <dgm:pt modelId="{91A0A9F3-FC91-4D0D-93F4-C198E1575B15}" type="pres">
      <dgm:prSet presAssocID="{9CC16B17-52C3-43DA-8BAD-6B42538EB176}" presName="negativeSpace" presStyleCnt="0"/>
      <dgm:spPr/>
    </dgm:pt>
    <dgm:pt modelId="{FA01C9CF-3E6D-4AE0-BA20-024C47A3FC51}" type="pres">
      <dgm:prSet presAssocID="{9CC16B17-52C3-43DA-8BAD-6B42538EB176}" presName="childText" presStyleLbl="conFgAcc1" presStyleIdx="1" presStyleCnt="2">
        <dgm:presLayoutVars>
          <dgm:bulletEnabled val="1"/>
        </dgm:presLayoutVars>
      </dgm:prSet>
      <dgm:spPr/>
      <dgm:t>
        <a:bodyPr/>
        <a:lstStyle/>
        <a:p>
          <a:endParaRPr lang="de-DE"/>
        </a:p>
      </dgm:t>
    </dgm:pt>
  </dgm:ptLst>
  <dgm:cxnLst>
    <dgm:cxn modelId="{E2594F3C-952F-4716-892D-0392BC4866AE}" srcId="{9CC16B17-52C3-43DA-8BAD-6B42538EB176}" destId="{962D2A70-7CD3-4E57-A18F-788431ABD258}" srcOrd="0" destOrd="0" parTransId="{00438F91-E9FF-46D3-B76B-EC56E92312FC}" sibTransId="{A2075487-DA73-476E-A6F3-8D0B017171BF}"/>
    <dgm:cxn modelId="{A77E5387-1E7E-4B87-A2D8-D347BDE0D8DE}" srcId="{4FA09A29-671F-4366-B1A0-5B8C20BC304D}" destId="{42453B8B-DB02-4A01-9704-D82EAB107C97}" srcOrd="0" destOrd="0" parTransId="{61FE1FC1-3BFF-4573-9C77-9B955ED6A756}" sibTransId="{FDB03897-B359-4AA3-86FC-E3E39E12715A}"/>
    <dgm:cxn modelId="{14C7C1CC-4B0A-47FC-848C-2E98C4C53588}" type="presOf" srcId="{9CC16B17-52C3-43DA-8BAD-6B42538EB176}" destId="{EB2F645E-BF1B-4B2A-A119-AAB0A7BC053E}" srcOrd="1" destOrd="0" presId="urn:microsoft.com/office/officeart/2005/8/layout/list1"/>
    <dgm:cxn modelId="{089E2570-74ED-46D4-8203-3ED4B81F1C56}" srcId="{F6D8D0FD-FEDF-4538-BDB6-72442E4E06F7}" destId="{4FA09A29-671F-4366-B1A0-5B8C20BC304D}" srcOrd="0" destOrd="0" parTransId="{02464742-9589-438E-B4C6-86D4FC2AE794}" sibTransId="{9E4A277E-B577-4D0E-A251-BBDCEBE54E3E}"/>
    <dgm:cxn modelId="{EBCFCA6A-3819-4525-867D-B04024C0CC1A}" type="presOf" srcId="{F5FE0CDD-4762-434B-AA47-D9DDDB73AB42}" destId="{4A948DC6-B625-40DB-833A-56980F9D6258}" srcOrd="0" destOrd="2" presId="urn:microsoft.com/office/officeart/2005/8/layout/list1"/>
    <dgm:cxn modelId="{9DA56581-20CD-41F6-8607-84D44CA0F7D8}" srcId="{4FA09A29-671F-4366-B1A0-5B8C20BC304D}" destId="{5EC541A4-E96D-42BF-BFCD-6807197E1F7E}" srcOrd="1" destOrd="0" parTransId="{F039BDC0-38FB-4519-8CA5-9AD567D96AE8}" sibTransId="{E11D58D4-9B5F-4EA5-ABF1-A2A1D26E9D0A}"/>
    <dgm:cxn modelId="{4B92169C-1BD0-4D0D-A3DF-7C2C22CB1745}" type="presOf" srcId="{5EC541A4-E96D-42BF-BFCD-6807197E1F7E}" destId="{4A948DC6-B625-40DB-833A-56980F9D6258}" srcOrd="0" destOrd="1" presId="urn:microsoft.com/office/officeart/2005/8/layout/list1"/>
    <dgm:cxn modelId="{55B3464C-D3DD-4629-96C9-50653718DD60}" type="presOf" srcId="{3C9E00D0-36FE-42BA-A293-1A19C998473D}" destId="{4A948DC6-B625-40DB-833A-56980F9D6258}" srcOrd="0" destOrd="3" presId="urn:microsoft.com/office/officeart/2005/8/layout/list1"/>
    <dgm:cxn modelId="{4AAC6076-1D76-40DA-B0DB-34906ADBA74C}" srcId="{4FA09A29-671F-4366-B1A0-5B8C20BC304D}" destId="{F5FE0CDD-4762-434B-AA47-D9DDDB73AB42}" srcOrd="2" destOrd="0" parTransId="{4F2FDC5A-3A66-47F1-83F5-70B601F16951}" sibTransId="{5EEE50C0-595E-4A82-B05A-674BBBEA5989}"/>
    <dgm:cxn modelId="{5BDC018A-8AEC-4FD7-A337-DC7988A5E788}" type="presOf" srcId="{962D2A70-7CD3-4E57-A18F-788431ABD258}" destId="{FA01C9CF-3E6D-4AE0-BA20-024C47A3FC51}" srcOrd="0" destOrd="0" presId="urn:microsoft.com/office/officeart/2005/8/layout/list1"/>
    <dgm:cxn modelId="{8110F8C9-E741-434C-A608-1553EB5ED913}" type="presOf" srcId="{9CC16B17-52C3-43DA-8BAD-6B42538EB176}" destId="{3D2DFC38-9FE6-4A7F-9FE3-7E1A5B18ED8C}" srcOrd="0" destOrd="0" presId="urn:microsoft.com/office/officeart/2005/8/layout/list1"/>
    <dgm:cxn modelId="{31E7C583-C338-45FB-9F4D-72A5DADF464B}" type="presOf" srcId="{42453B8B-DB02-4A01-9704-D82EAB107C97}" destId="{4A948DC6-B625-40DB-833A-56980F9D6258}" srcOrd="0" destOrd="0" presId="urn:microsoft.com/office/officeart/2005/8/layout/list1"/>
    <dgm:cxn modelId="{5B48BADC-C413-44B1-9B6E-011F85B7DEEA}" srcId="{4FA09A29-671F-4366-B1A0-5B8C20BC304D}" destId="{3C9E00D0-36FE-42BA-A293-1A19C998473D}" srcOrd="3" destOrd="0" parTransId="{44D4D9CB-3F00-4D40-BDC4-55A1240E693F}" sibTransId="{7BA52867-BA8C-439B-AC2F-0D9144DC6A96}"/>
    <dgm:cxn modelId="{21C76D2B-24DD-49C3-8A41-B6879356B75D}" type="presOf" srcId="{4FA09A29-671F-4366-B1A0-5B8C20BC304D}" destId="{6D313307-C8D1-415E-B640-FFD8CF5020E7}" srcOrd="0" destOrd="0" presId="urn:microsoft.com/office/officeart/2005/8/layout/list1"/>
    <dgm:cxn modelId="{9B9D845E-6D3F-423D-8061-86D1D4FD3EBB}" type="presOf" srcId="{F6D8D0FD-FEDF-4538-BDB6-72442E4E06F7}" destId="{34F6748F-CB6D-4656-A1D1-54772AA9BFE3}" srcOrd="0" destOrd="0" presId="urn:microsoft.com/office/officeart/2005/8/layout/list1"/>
    <dgm:cxn modelId="{CA065453-BB3F-4D8F-B7FD-2A53EA6EF123}" type="presOf" srcId="{4FA09A29-671F-4366-B1A0-5B8C20BC304D}" destId="{03AAB387-A133-4CB8-91CC-8668EDCAA3C5}" srcOrd="1" destOrd="0" presId="urn:microsoft.com/office/officeart/2005/8/layout/list1"/>
    <dgm:cxn modelId="{15092216-E769-4FEF-92BB-DBE4A4315894}" srcId="{F6D8D0FD-FEDF-4538-BDB6-72442E4E06F7}" destId="{9CC16B17-52C3-43DA-8BAD-6B42538EB176}" srcOrd="1" destOrd="0" parTransId="{FA5A21DC-4511-4D7A-81A8-68C4AEB7647B}" sibTransId="{5A36E43F-5CBA-4CF9-B92E-4C176E4D5C9A}"/>
    <dgm:cxn modelId="{C1A1721D-9900-4102-8D0A-9C5C9A9E0D1C}" type="presParOf" srcId="{34F6748F-CB6D-4656-A1D1-54772AA9BFE3}" destId="{220FFEDE-6BD4-4028-B4DF-9879799D5480}" srcOrd="0" destOrd="0" presId="urn:microsoft.com/office/officeart/2005/8/layout/list1"/>
    <dgm:cxn modelId="{C9FEAD78-8C87-4136-A520-C9FA53A52105}" type="presParOf" srcId="{220FFEDE-6BD4-4028-B4DF-9879799D5480}" destId="{6D313307-C8D1-415E-B640-FFD8CF5020E7}" srcOrd="0" destOrd="0" presId="urn:microsoft.com/office/officeart/2005/8/layout/list1"/>
    <dgm:cxn modelId="{4497771E-1749-4198-9B28-958B269D51A7}" type="presParOf" srcId="{220FFEDE-6BD4-4028-B4DF-9879799D5480}" destId="{03AAB387-A133-4CB8-91CC-8668EDCAA3C5}" srcOrd="1" destOrd="0" presId="urn:microsoft.com/office/officeart/2005/8/layout/list1"/>
    <dgm:cxn modelId="{8D85E59C-7BAE-4A89-A442-D1BA8EE38AE9}" type="presParOf" srcId="{34F6748F-CB6D-4656-A1D1-54772AA9BFE3}" destId="{0F17D025-A3F9-42CC-9D70-EC3055173942}" srcOrd="1" destOrd="0" presId="urn:microsoft.com/office/officeart/2005/8/layout/list1"/>
    <dgm:cxn modelId="{36459544-344B-463C-B6C9-C7ABB27426AC}" type="presParOf" srcId="{34F6748F-CB6D-4656-A1D1-54772AA9BFE3}" destId="{4A948DC6-B625-40DB-833A-56980F9D6258}" srcOrd="2" destOrd="0" presId="urn:microsoft.com/office/officeart/2005/8/layout/list1"/>
    <dgm:cxn modelId="{3FF721C4-3761-4C3C-BC0F-5983D83E4284}" type="presParOf" srcId="{34F6748F-CB6D-4656-A1D1-54772AA9BFE3}" destId="{D396D0A2-D958-4C90-95B2-D1C5ECF29005}" srcOrd="3" destOrd="0" presId="urn:microsoft.com/office/officeart/2005/8/layout/list1"/>
    <dgm:cxn modelId="{10284897-7204-4072-BA0C-50B81DCDB715}" type="presParOf" srcId="{34F6748F-CB6D-4656-A1D1-54772AA9BFE3}" destId="{D7B5EB09-0B16-46A4-A653-C240BEBF1F83}" srcOrd="4" destOrd="0" presId="urn:microsoft.com/office/officeart/2005/8/layout/list1"/>
    <dgm:cxn modelId="{A8859C9D-E94B-4662-B01F-F770B385B7E5}" type="presParOf" srcId="{D7B5EB09-0B16-46A4-A653-C240BEBF1F83}" destId="{3D2DFC38-9FE6-4A7F-9FE3-7E1A5B18ED8C}" srcOrd="0" destOrd="0" presId="urn:microsoft.com/office/officeart/2005/8/layout/list1"/>
    <dgm:cxn modelId="{1A3B9C52-0D73-4A45-87A9-A18AFF7F2911}" type="presParOf" srcId="{D7B5EB09-0B16-46A4-A653-C240BEBF1F83}" destId="{EB2F645E-BF1B-4B2A-A119-AAB0A7BC053E}" srcOrd="1" destOrd="0" presId="urn:microsoft.com/office/officeart/2005/8/layout/list1"/>
    <dgm:cxn modelId="{23EB9A41-E397-4065-8CD7-04B29BA211C9}" type="presParOf" srcId="{34F6748F-CB6D-4656-A1D1-54772AA9BFE3}" destId="{91A0A9F3-FC91-4D0D-93F4-C198E1575B15}" srcOrd="5" destOrd="0" presId="urn:microsoft.com/office/officeart/2005/8/layout/list1"/>
    <dgm:cxn modelId="{830A2660-7CAD-4216-931F-53E6C4E754D3}" type="presParOf" srcId="{34F6748F-CB6D-4656-A1D1-54772AA9BFE3}" destId="{FA01C9CF-3E6D-4AE0-BA20-024C47A3FC51}" srcOrd="6" destOrd="0" presId="urn:microsoft.com/office/officeart/2005/8/layout/list1"/>
  </dgm:cxnLst>
  <dgm:bg/>
  <dgm:whole/>
</dgm:dataModel>
</file>

<file path=ppt/diagrams/data19.xml><?xml version="1.0" encoding="utf-8"?>
<dgm:dataModel xmlns:dgm="http://schemas.openxmlformats.org/drawingml/2006/diagram" xmlns:a="http://schemas.openxmlformats.org/drawingml/2006/main">
  <dgm:ptLst>
    <dgm:pt modelId="{5BFF1FBE-219E-4257-91DC-31FCDC974FD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5B6D1381-CCC4-46C4-940A-D9909478342B}">
      <dgm:prSet/>
      <dgm:spPr/>
      <dgm:t>
        <a:bodyPr/>
        <a:lstStyle/>
        <a:p>
          <a:pPr rtl="0"/>
          <a:r>
            <a:rPr lang="de-DE" noProof="0" smtClean="0"/>
            <a:t>Beobachtungen</a:t>
          </a:r>
          <a:endParaRPr lang="de-DE" noProof="0"/>
        </a:p>
      </dgm:t>
    </dgm:pt>
    <dgm:pt modelId="{AB50E7A0-8F54-4F50-A58B-AF25D74E635F}" type="parTrans" cxnId="{2E37532A-264E-4176-BEE2-81F48DDD3429}">
      <dgm:prSet/>
      <dgm:spPr/>
      <dgm:t>
        <a:bodyPr/>
        <a:lstStyle/>
        <a:p>
          <a:endParaRPr lang="de-DE"/>
        </a:p>
      </dgm:t>
    </dgm:pt>
    <dgm:pt modelId="{5BF5925E-6FDE-427B-97EF-C6A83D96F562}" type="sibTrans" cxnId="{2E37532A-264E-4176-BEE2-81F48DDD3429}">
      <dgm:prSet/>
      <dgm:spPr/>
      <dgm:t>
        <a:bodyPr/>
        <a:lstStyle/>
        <a:p>
          <a:endParaRPr lang="de-DE"/>
        </a:p>
      </dgm:t>
    </dgm:pt>
    <dgm:pt modelId="{A7B00091-1E1D-4315-9F5A-CFFDA95B0AF4}">
      <dgm:prSet/>
      <dgm:spPr/>
      <dgm:t>
        <a:bodyPr/>
        <a:lstStyle/>
        <a:p>
          <a:pPr rtl="0"/>
          <a:r>
            <a:rPr lang="de-DE" noProof="0" smtClean="0"/>
            <a:t>Software-Qualität</a:t>
          </a:r>
          <a:endParaRPr lang="de-DE" noProof="0"/>
        </a:p>
      </dgm:t>
    </dgm:pt>
    <dgm:pt modelId="{D563E103-3779-4A10-AFBD-ACF48403F058}" type="parTrans" cxnId="{BF964A5B-397C-4DE6-AA9A-491DE5C7CD0C}">
      <dgm:prSet/>
      <dgm:spPr/>
      <dgm:t>
        <a:bodyPr/>
        <a:lstStyle/>
        <a:p>
          <a:endParaRPr lang="de-DE"/>
        </a:p>
      </dgm:t>
    </dgm:pt>
    <dgm:pt modelId="{0B612FB9-9039-4B12-8E3A-61AA7ACDCA2C}" type="sibTrans" cxnId="{BF964A5B-397C-4DE6-AA9A-491DE5C7CD0C}">
      <dgm:prSet/>
      <dgm:spPr/>
      <dgm:t>
        <a:bodyPr/>
        <a:lstStyle/>
        <a:p>
          <a:endParaRPr lang="de-DE"/>
        </a:p>
      </dgm:t>
    </dgm:pt>
    <dgm:pt modelId="{83CEEA51-7981-4112-B626-5C0E2C46E14D}">
      <dgm:prSet/>
      <dgm:spPr/>
      <dgm:t>
        <a:bodyPr/>
        <a:lstStyle/>
        <a:p>
          <a:pPr rtl="0"/>
          <a:r>
            <a:rPr lang="de-DE" noProof="0" smtClean="0"/>
            <a:t>Ein Modul ist ein mehrschichtiger, in sich abgeschlossener Applikationsbaustein</a:t>
          </a:r>
          <a:endParaRPr lang="de-DE" noProof="0"/>
        </a:p>
      </dgm:t>
    </dgm:pt>
    <dgm:pt modelId="{7D0C9B4C-FD39-48C9-8CA7-3B801F91B278}" type="parTrans" cxnId="{0BF431F6-4213-43B2-86D9-308575DDB031}">
      <dgm:prSet/>
      <dgm:spPr/>
      <dgm:t>
        <a:bodyPr/>
        <a:lstStyle/>
        <a:p>
          <a:endParaRPr lang="de-DE"/>
        </a:p>
      </dgm:t>
    </dgm:pt>
    <dgm:pt modelId="{2A3661F2-2B01-4A4B-9CC9-5C525C1693F3}" type="sibTrans" cxnId="{0BF431F6-4213-43B2-86D9-308575DDB031}">
      <dgm:prSet/>
      <dgm:spPr/>
      <dgm:t>
        <a:bodyPr/>
        <a:lstStyle/>
        <a:p>
          <a:endParaRPr lang="de-DE"/>
        </a:p>
      </dgm:t>
    </dgm:pt>
    <dgm:pt modelId="{AB628D65-9FC3-4A0B-80B5-455DCDE8C6E9}">
      <dgm:prSet/>
      <dgm:spPr>
        <a:solidFill>
          <a:schemeClr val="accent2">
            <a:tint val="40000"/>
            <a:hueOff val="0"/>
            <a:satOff val="0"/>
            <a:lumOff val="0"/>
            <a:alpha val="50000"/>
          </a:schemeClr>
        </a:solidFill>
      </dgm:spPr>
      <dgm:t>
        <a:bodyPr/>
        <a:lstStyle/>
        <a:p>
          <a:pPr rtl="0"/>
          <a:endParaRPr lang="de-DE" noProof="0" dirty="0"/>
        </a:p>
      </dgm:t>
    </dgm:pt>
    <dgm:pt modelId="{D2BD3DB4-7725-4A9A-AC16-3DD860AC1F2F}" type="parTrans" cxnId="{4FC71D50-7F28-4D0B-B940-63279C56817E}">
      <dgm:prSet/>
      <dgm:spPr/>
      <dgm:t>
        <a:bodyPr/>
        <a:lstStyle/>
        <a:p>
          <a:endParaRPr lang="de-DE"/>
        </a:p>
      </dgm:t>
    </dgm:pt>
    <dgm:pt modelId="{CE59A452-BBB3-48AD-9230-FE9DA9D15E4A}" type="sibTrans" cxnId="{4FC71D50-7F28-4D0B-B940-63279C56817E}">
      <dgm:prSet/>
      <dgm:spPr/>
      <dgm:t>
        <a:bodyPr/>
        <a:lstStyle/>
        <a:p>
          <a:endParaRPr lang="de-DE"/>
        </a:p>
      </dgm:t>
    </dgm:pt>
    <dgm:pt modelId="{5AF33618-22F7-417E-9B30-5B6BC54BF05C}">
      <dgm:prSet/>
      <dgm:spPr/>
      <dgm:t>
        <a:bodyPr/>
        <a:lstStyle/>
        <a:p>
          <a:pPr rtl="0"/>
          <a:r>
            <a:rPr lang="de-DE" noProof="0" dirty="0" smtClean="0"/>
            <a:t>Wie die Shell verwendet es PM, Commands, Pub/Sub und User Controls als Views</a:t>
          </a:r>
          <a:endParaRPr lang="de-DE" noProof="0" dirty="0"/>
        </a:p>
      </dgm:t>
    </dgm:pt>
    <dgm:pt modelId="{D1521336-F80D-461C-AC09-42370C879DA9}" type="parTrans" cxnId="{E637A1A5-AE84-46CA-8B4E-3E694B4D629F}">
      <dgm:prSet/>
      <dgm:spPr/>
      <dgm:t>
        <a:bodyPr/>
        <a:lstStyle/>
        <a:p>
          <a:endParaRPr lang="de-DE"/>
        </a:p>
      </dgm:t>
    </dgm:pt>
    <dgm:pt modelId="{D7E4E163-36E4-4F49-9675-0B4B0D4D1425}" type="sibTrans" cxnId="{E637A1A5-AE84-46CA-8B4E-3E694B4D629F}">
      <dgm:prSet/>
      <dgm:spPr/>
      <dgm:t>
        <a:bodyPr/>
        <a:lstStyle/>
        <a:p>
          <a:endParaRPr lang="de-DE"/>
        </a:p>
      </dgm:t>
    </dgm:pt>
    <dgm:pt modelId="{93CC1BE3-0A7B-4387-ACE3-53D6457A8C55}">
      <dgm:prSet/>
      <dgm:spPr/>
      <dgm:t>
        <a:bodyPr/>
        <a:lstStyle/>
        <a:p>
          <a:pPr rtl="0"/>
          <a:r>
            <a:rPr lang="de-DE" noProof="0" dirty="0" smtClean="0"/>
            <a:t>Die Implementierung verschiedener Module kann auf mehrere Teams aufgeteilt werden</a:t>
          </a:r>
          <a:endParaRPr lang="de-DE" noProof="0" dirty="0"/>
        </a:p>
      </dgm:t>
    </dgm:pt>
    <dgm:pt modelId="{4F95C107-BAB2-4E9C-8CD1-04351ED2754F}" type="parTrans" cxnId="{D0B25C5C-F81C-4318-B9C6-A7DD0F9BBB24}">
      <dgm:prSet/>
      <dgm:spPr/>
    </dgm:pt>
    <dgm:pt modelId="{F94FEA1B-6E4E-4C98-9868-6B4006AAAD88}" type="sibTrans" cxnId="{D0B25C5C-F81C-4318-B9C6-A7DD0F9BBB24}">
      <dgm:prSet/>
      <dgm:spPr/>
    </dgm:pt>
    <dgm:pt modelId="{9C671953-7E30-4B1D-AB14-312695B81A3D}">
      <dgm:prSet/>
      <dgm:spPr/>
      <dgm:t>
        <a:bodyPr/>
        <a:lstStyle/>
        <a:p>
          <a:pPr rtl="0"/>
          <a:r>
            <a:rPr lang="de-DE" noProof="0" dirty="0" smtClean="0"/>
            <a:t>Aber was macht eine </a:t>
          </a:r>
          <a:r>
            <a:rPr lang="de-DE" noProof="0" dirty="0" err="1" smtClean="0"/>
            <a:t>Assembly</a:t>
          </a:r>
          <a:r>
            <a:rPr lang="de-DE" noProof="0" dirty="0" smtClean="0"/>
            <a:t> eigentlich zum Modul?</a:t>
          </a:r>
          <a:endParaRPr lang="de-DE" noProof="0" dirty="0"/>
        </a:p>
      </dgm:t>
    </dgm:pt>
    <dgm:pt modelId="{2C627811-7003-40AF-9DFB-4F88BCE39B3E}" type="parTrans" cxnId="{4C1BE0A2-E1A6-4B76-A802-77742B95DC91}">
      <dgm:prSet/>
      <dgm:spPr/>
    </dgm:pt>
    <dgm:pt modelId="{B10F9527-D193-445F-9233-716E42D0FEAB}" type="sibTrans" cxnId="{4C1BE0A2-E1A6-4B76-A802-77742B95DC91}">
      <dgm:prSet/>
      <dgm:spPr/>
    </dgm:pt>
    <dgm:pt modelId="{6D9983E2-2302-44CB-9A8A-F35EDCBC556E}">
      <dgm:prSet/>
      <dgm:spPr/>
      <dgm:t>
        <a:bodyPr/>
        <a:lstStyle/>
        <a:p>
          <a:pPr rtl="0"/>
          <a:r>
            <a:rPr lang="de-DE" noProof="0" dirty="0" smtClean="0"/>
            <a:t>Event Aggregator erleichtert Thread </a:t>
          </a:r>
          <a:r>
            <a:rPr lang="en-US" noProof="0" dirty="0" smtClean="0"/>
            <a:t>Marshalling</a:t>
          </a:r>
          <a:endParaRPr lang="en-US" noProof="0" dirty="0"/>
        </a:p>
      </dgm:t>
    </dgm:pt>
    <dgm:pt modelId="{EB55CE14-C02C-4F4F-A5D0-507B5A36137D}" type="parTrans" cxnId="{9E217C4B-C1FF-4B83-A54A-9CC336E27048}">
      <dgm:prSet/>
      <dgm:spPr/>
    </dgm:pt>
    <dgm:pt modelId="{65847956-8945-4908-8902-D8FA4CFF3054}" type="sibTrans" cxnId="{9E217C4B-C1FF-4B83-A54A-9CC336E27048}">
      <dgm:prSet/>
      <dgm:spPr/>
    </dgm:pt>
    <dgm:pt modelId="{4CB94042-D61D-453A-B1C4-0FBC7F026F0A}">
      <dgm:prSet/>
      <dgm:spPr/>
      <dgm:t>
        <a:bodyPr/>
        <a:lstStyle/>
        <a:p>
          <a:pPr rtl="0"/>
          <a:r>
            <a:rPr lang="de-DE" noProof="0" dirty="0" smtClean="0"/>
            <a:t>Hohe Kohäsion, niedrige Kopplung</a:t>
          </a:r>
          <a:endParaRPr lang="de-DE" noProof="0" dirty="0"/>
        </a:p>
      </dgm:t>
    </dgm:pt>
    <dgm:pt modelId="{F6A7BA6B-0BB6-42E1-8077-274FF411682F}" type="parTrans" cxnId="{557550A6-4D71-4615-A46F-B52264919BB5}">
      <dgm:prSet/>
      <dgm:spPr/>
    </dgm:pt>
    <dgm:pt modelId="{67DBCB1E-A4DF-4769-93D2-07582F10C415}" type="sibTrans" cxnId="{557550A6-4D71-4615-A46F-B52264919BB5}">
      <dgm:prSet/>
      <dgm:spPr/>
    </dgm:pt>
    <dgm:pt modelId="{51B78AF1-B5D2-4A00-865B-172874F20AE7}" type="pres">
      <dgm:prSet presAssocID="{5BFF1FBE-219E-4257-91DC-31FCDC974FDA}" presName="linear" presStyleCnt="0">
        <dgm:presLayoutVars>
          <dgm:dir/>
          <dgm:animLvl val="lvl"/>
          <dgm:resizeHandles val="exact"/>
        </dgm:presLayoutVars>
      </dgm:prSet>
      <dgm:spPr/>
      <dgm:t>
        <a:bodyPr/>
        <a:lstStyle/>
        <a:p>
          <a:endParaRPr lang="de-DE"/>
        </a:p>
      </dgm:t>
    </dgm:pt>
    <dgm:pt modelId="{6DC6B07E-2331-41BE-A147-A96C94CA4216}" type="pres">
      <dgm:prSet presAssocID="{5B6D1381-CCC4-46C4-940A-D9909478342B}" presName="parentLin" presStyleCnt="0"/>
      <dgm:spPr/>
    </dgm:pt>
    <dgm:pt modelId="{19793ECE-CD32-41CD-BD24-E1CB2199F04E}" type="pres">
      <dgm:prSet presAssocID="{5B6D1381-CCC4-46C4-940A-D9909478342B}" presName="parentLeftMargin" presStyleLbl="node1" presStyleIdx="0" presStyleCnt="2"/>
      <dgm:spPr/>
      <dgm:t>
        <a:bodyPr/>
        <a:lstStyle/>
        <a:p>
          <a:endParaRPr lang="de-DE"/>
        </a:p>
      </dgm:t>
    </dgm:pt>
    <dgm:pt modelId="{46C845F5-DED2-4359-B20A-E4EB6A1B16E6}" type="pres">
      <dgm:prSet presAssocID="{5B6D1381-CCC4-46C4-940A-D9909478342B}" presName="parentText" presStyleLbl="node1" presStyleIdx="0" presStyleCnt="2">
        <dgm:presLayoutVars>
          <dgm:chMax val="0"/>
          <dgm:bulletEnabled val="1"/>
        </dgm:presLayoutVars>
      </dgm:prSet>
      <dgm:spPr/>
      <dgm:t>
        <a:bodyPr/>
        <a:lstStyle/>
        <a:p>
          <a:endParaRPr lang="de-DE"/>
        </a:p>
      </dgm:t>
    </dgm:pt>
    <dgm:pt modelId="{A1BBBE8D-CC1B-401B-AB94-8F7974984D6F}" type="pres">
      <dgm:prSet presAssocID="{5B6D1381-CCC4-46C4-940A-D9909478342B}" presName="negativeSpace" presStyleCnt="0"/>
      <dgm:spPr/>
    </dgm:pt>
    <dgm:pt modelId="{212CEC30-638A-40C7-99CA-BD9A34AEA84C}" type="pres">
      <dgm:prSet presAssocID="{5B6D1381-CCC4-46C4-940A-D9909478342B}" presName="childText" presStyleLbl="conFgAcc1" presStyleIdx="0" presStyleCnt="2">
        <dgm:presLayoutVars>
          <dgm:bulletEnabled val="1"/>
        </dgm:presLayoutVars>
      </dgm:prSet>
      <dgm:spPr/>
      <dgm:t>
        <a:bodyPr/>
        <a:lstStyle/>
        <a:p>
          <a:endParaRPr lang="de-DE"/>
        </a:p>
      </dgm:t>
    </dgm:pt>
    <dgm:pt modelId="{5CAFD2E7-1FFA-400A-964A-7A3E8F9B5B0D}" type="pres">
      <dgm:prSet presAssocID="{5BF5925E-6FDE-427B-97EF-C6A83D96F562}" presName="spaceBetweenRectangles" presStyleCnt="0"/>
      <dgm:spPr/>
    </dgm:pt>
    <dgm:pt modelId="{7535B418-8141-4EE6-95CA-5915D2D0337D}" type="pres">
      <dgm:prSet presAssocID="{A7B00091-1E1D-4315-9F5A-CFFDA95B0AF4}" presName="parentLin" presStyleCnt="0"/>
      <dgm:spPr/>
    </dgm:pt>
    <dgm:pt modelId="{BEFDE882-DD26-49FB-8389-E601276DDE53}" type="pres">
      <dgm:prSet presAssocID="{A7B00091-1E1D-4315-9F5A-CFFDA95B0AF4}" presName="parentLeftMargin" presStyleLbl="node1" presStyleIdx="0" presStyleCnt="2"/>
      <dgm:spPr/>
      <dgm:t>
        <a:bodyPr/>
        <a:lstStyle/>
        <a:p>
          <a:endParaRPr lang="de-DE"/>
        </a:p>
      </dgm:t>
    </dgm:pt>
    <dgm:pt modelId="{E64A03B7-59B1-406A-B9AD-2658D8602782}" type="pres">
      <dgm:prSet presAssocID="{A7B00091-1E1D-4315-9F5A-CFFDA95B0AF4}" presName="parentText" presStyleLbl="node1" presStyleIdx="1" presStyleCnt="2">
        <dgm:presLayoutVars>
          <dgm:chMax val="0"/>
          <dgm:bulletEnabled val="1"/>
        </dgm:presLayoutVars>
      </dgm:prSet>
      <dgm:spPr/>
      <dgm:t>
        <a:bodyPr/>
        <a:lstStyle/>
        <a:p>
          <a:endParaRPr lang="de-DE"/>
        </a:p>
      </dgm:t>
    </dgm:pt>
    <dgm:pt modelId="{F68D2088-14EA-407C-985A-BC799EDDE234}" type="pres">
      <dgm:prSet presAssocID="{A7B00091-1E1D-4315-9F5A-CFFDA95B0AF4}" presName="negativeSpace" presStyleCnt="0"/>
      <dgm:spPr/>
    </dgm:pt>
    <dgm:pt modelId="{BE789553-F62B-4890-9E23-F0F070AFAC9B}" type="pres">
      <dgm:prSet presAssocID="{A7B00091-1E1D-4315-9F5A-CFFDA95B0AF4}" presName="childText" presStyleLbl="conFgAcc1" presStyleIdx="1" presStyleCnt="2">
        <dgm:presLayoutVars>
          <dgm:bulletEnabled val="1"/>
        </dgm:presLayoutVars>
      </dgm:prSet>
      <dgm:spPr/>
      <dgm:t>
        <a:bodyPr/>
        <a:lstStyle/>
        <a:p>
          <a:endParaRPr lang="de-DE"/>
        </a:p>
      </dgm:t>
    </dgm:pt>
  </dgm:ptLst>
  <dgm:cxnLst>
    <dgm:cxn modelId="{D0B25C5C-F81C-4318-B9C6-A7DD0F9BBB24}" srcId="{5B6D1381-CCC4-46C4-940A-D9909478342B}" destId="{93CC1BE3-0A7B-4387-ACE3-53D6457A8C55}" srcOrd="4" destOrd="0" parTransId="{4F95C107-BAB2-4E9C-8CD1-04351ED2754F}" sibTransId="{F94FEA1B-6E4E-4C98-9868-6B4006AAAD88}"/>
    <dgm:cxn modelId="{4C1BE0A2-E1A6-4B76-A802-77742B95DC91}" srcId="{5B6D1381-CCC4-46C4-940A-D9909478342B}" destId="{9C671953-7E30-4B1D-AB14-312695B81A3D}" srcOrd="5" destOrd="0" parTransId="{2C627811-7003-40AF-9DFB-4F88BCE39B3E}" sibTransId="{B10F9527-D193-445F-9233-716E42D0FEAB}"/>
    <dgm:cxn modelId="{557550A6-4D71-4615-A46F-B52264919BB5}" srcId="{5B6D1381-CCC4-46C4-940A-D9909478342B}" destId="{4CB94042-D61D-453A-B1C4-0FBC7F026F0A}" srcOrd="2" destOrd="0" parTransId="{F6A7BA6B-0BB6-42E1-8077-274FF411682F}" sibTransId="{67DBCB1E-A4DF-4769-93D2-07582F10C415}"/>
    <dgm:cxn modelId="{0D423278-9D7E-470F-8969-AB2E6819759E}" type="presOf" srcId="{A7B00091-1E1D-4315-9F5A-CFFDA95B0AF4}" destId="{E64A03B7-59B1-406A-B9AD-2658D8602782}" srcOrd="1" destOrd="0" presId="urn:microsoft.com/office/officeart/2005/8/layout/list1"/>
    <dgm:cxn modelId="{E637A1A5-AE84-46CA-8B4E-3E694B4D629F}" srcId="{5B6D1381-CCC4-46C4-940A-D9909478342B}" destId="{5AF33618-22F7-417E-9B30-5B6BC54BF05C}" srcOrd="1" destOrd="0" parTransId="{D1521336-F80D-461C-AC09-42370C879DA9}" sibTransId="{D7E4E163-36E4-4F49-9675-0B4B0D4D1425}"/>
    <dgm:cxn modelId="{9E217C4B-C1FF-4B83-A54A-9CC336E27048}" srcId="{5B6D1381-CCC4-46C4-940A-D9909478342B}" destId="{6D9983E2-2302-44CB-9A8A-F35EDCBC556E}" srcOrd="3" destOrd="0" parTransId="{EB55CE14-C02C-4F4F-A5D0-507B5A36137D}" sibTransId="{65847956-8945-4908-8902-D8FA4CFF3054}"/>
    <dgm:cxn modelId="{4FC71D50-7F28-4D0B-B940-63279C56817E}" srcId="{A7B00091-1E1D-4315-9F5A-CFFDA95B0AF4}" destId="{AB628D65-9FC3-4A0B-80B5-455DCDE8C6E9}" srcOrd="0" destOrd="0" parTransId="{D2BD3DB4-7725-4A9A-AC16-3DD860AC1F2F}" sibTransId="{CE59A452-BBB3-48AD-9230-FE9DA9D15E4A}"/>
    <dgm:cxn modelId="{55A8AAA1-48EA-4C2E-BA6F-84093C6D4310}" type="presOf" srcId="{9C671953-7E30-4B1D-AB14-312695B81A3D}" destId="{212CEC30-638A-40C7-99CA-BD9A34AEA84C}" srcOrd="0" destOrd="5" presId="urn:microsoft.com/office/officeart/2005/8/layout/list1"/>
    <dgm:cxn modelId="{2E37532A-264E-4176-BEE2-81F48DDD3429}" srcId="{5BFF1FBE-219E-4257-91DC-31FCDC974FDA}" destId="{5B6D1381-CCC4-46C4-940A-D9909478342B}" srcOrd="0" destOrd="0" parTransId="{AB50E7A0-8F54-4F50-A58B-AF25D74E635F}" sibTransId="{5BF5925E-6FDE-427B-97EF-C6A83D96F562}"/>
    <dgm:cxn modelId="{B1609B89-5419-4EA2-AAC9-7D3D48A952F7}" type="presOf" srcId="{5B6D1381-CCC4-46C4-940A-D9909478342B}" destId="{19793ECE-CD32-41CD-BD24-E1CB2199F04E}" srcOrd="0" destOrd="0" presId="urn:microsoft.com/office/officeart/2005/8/layout/list1"/>
    <dgm:cxn modelId="{0BF431F6-4213-43B2-86D9-308575DDB031}" srcId="{5B6D1381-CCC4-46C4-940A-D9909478342B}" destId="{83CEEA51-7981-4112-B626-5C0E2C46E14D}" srcOrd="0" destOrd="0" parTransId="{7D0C9B4C-FD39-48C9-8CA7-3B801F91B278}" sibTransId="{2A3661F2-2B01-4A4B-9CC9-5C525C1693F3}"/>
    <dgm:cxn modelId="{0D3479A2-2991-43EB-8881-CDA75E11EB45}" type="presOf" srcId="{AB628D65-9FC3-4A0B-80B5-455DCDE8C6E9}" destId="{BE789553-F62B-4890-9E23-F0F070AFAC9B}" srcOrd="0" destOrd="0" presId="urn:microsoft.com/office/officeart/2005/8/layout/list1"/>
    <dgm:cxn modelId="{9E976A43-743E-4B52-A010-5E14E1A6F575}" type="presOf" srcId="{5B6D1381-CCC4-46C4-940A-D9909478342B}" destId="{46C845F5-DED2-4359-B20A-E4EB6A1B16E6}" srcOrd="1" destOrd="0" presId="urn:microsoft.com/office/officeart/2005/8/layout/list1"/>
    <dgm:cxn modelId="{0B2C7723-F6D3-4946-8EE4-3373EF961F90}" type="presOf" srcId="{93CC1BE3-0A7B-4387-ACE3-53D6457A8C55}" destId="{212CEC30-638A-40C7-99CA-BD9A34AEA84C}" srcOrd="0" destOrd="4" presId="urn:microsoft.com/office/officeart/2005/8/layout/list1"/>
    <dgm:cxn modelId="{100620F0-073B-473C-9791-845992205050}" type="presOf" srcId="{5AF33618-22F7-417E-9B30-5B6BC54BF05C}" destId="{212CEC30-638A-40C7-99CA-BD9A34AEA84C}" srcOrd="0" destOrd="1" presId="urn:microsoft.com/office/officeart/2005/8/layout/list1"/>
    <dgm:cxn modelId="{5AAFCBA8-7ABF-4832-AFAD-C91F353CEA07}" type="presOf" srcId="{6D9983E2-2302-44CB-9A8A-F35EDCBC556E}" destId="{212CEC30-638A-40C7-99CA-BD9A34AEA84C}" srcOrd="0" destOrd="3" presId="urn:microsoft.com/office/officeart/2005/8/layout/list1"/>
    <dgm:cxn modelId="{BF964A5B-397C-4DE6-AA9A-491DE5C7CD0C}" srcId="{5BFF1FBE-219E-4257-91DC-31FCDC974FDA}" destId="{A7B00091-1E1D-4315-9F5A-CFFDA95B0AF4}" srcOrd="1" destOrd="0" parTransId="{D563E103-3779-4A10-AFBD-ACF48403F058}" sibTransId="{0B612FB9-9039-4B12-8E3A-61AA7ACDCA2C}"/>
    <dgm:cxn modelId="{79CE7A34-13E9-4E87-8AD3-5AEABF5D6635}" type="presOf" srcId="{4CB94042-D61D-453A-B1C4-0FBC7F026F0A}" destId="{212CEC30-638A-40C7-99CA-BD9A34AEA84C}" srcOrd="0" destOrd="2" presId="urn:microsoft.com/office/officeart/2005/8/layout/list1"/>
    <dgm:cxn modelId="{3333CA57-4507-4B8C-BD3F-972E2969143A}" type="presOf" srcId="{5BFF1FBE-219E-4257-91DC-31FCDC974FDA}" destId="{51B78AF1-B5D2-4A00-865B-172874F20AE7}" srcOrd="0" destOrd="0" presId="urn:microsoft.com/office/officeart/2005/8/layout/list1"/>
    <dgm:cxn modelId="{086769EF-1F20-4D2C-8264-0E80D205F003}" type="presOf" srcId="{A7B00091-1E1D-4315-9F5A-CFFDA95B0AF4}" destId="{BEFDE882-DD26-49FB-8389-E601276DDE53}" srcOrd="0" destOrd="0" presId="urn:microsoft.com/office/officeart/2005/8/layout/list1"/>
    <dgm:cxn modelId="{A7219A96-0A05-41F7-B21A-FA7F969D474B}" type="presOf" srcId="{83CEEA51-7981-4112-B626-5C0E2C46E14D}" destId="{212CEC30-638A-40C7-99CA-BD9A34AEA84C}" srcOrd="0" destOrd="0" presId="urn:microsoft.com/office/officeart/2005/8/layout/list1"/>
    <dgm:cxn modelId="{8399AC21-CD09-440A-B752-5C54704E5E77}" type="presParOf" srcId="{51B78AF1-B5D2-4A00-865B-172874F20AE7}" destId="{6DC6B07E-2331-41BE-A147-A96C94CA4216}" srcOrd="0" destOrd="0" presId="urn:microsoft.com/office/officeart/2005/8/layout/list1"/>
    <dgm:cxn modelId="{44628785-9D5A-41A9-A81F-8492A0A6D975}" type="presParOf" srcId="{6DC6B07E-2331-41BE-A147-A96C94CA4216}" destId="{19793ECE-CD32-41CD-BD24-E1CB2199F04E}" srcOrd="0" destOrd="0" presId="urn:microsoft.com/office/officeart/2005/8/layout/list1"/>
    <dgm:cxn modelId="{823C4035-7EDD-4B77-9728-D245E6D63720}" type="presParOf" srcId="{6DC6B07E-2331-41BE-A147-A96C94CA4216}" destId="{46C845F5-DED2-4359-B20A-E4EB6A1B16E6}" srcOrd="1" destOrd="0" presId="urn:microsoft.com/office/officeart/2005/8/layout/list1"/>
    <dgm:cxn modelId="{857C7C90-7E4B-40FE-BFD3-479758CEF0E8}" type="presParOf" srcId="{51B78AF1-B5D2-4A00-865B-172874F20AE7}" destId="{A1BBBE8D-CC1B-401B-AB94-8F7974984D6F}" srcOrd="1" destOrd="0" presId="urn:microsoft.com/office/officeart/2005/8/layout/list1"/>
    <dgm:cxn modelId="{144F87FC-AAB5-4B6A-8EA8-55DD6AB549FF}" type="presParOf" srcId="{51B78AF1-B5D2-4A00-865B-172874F20AE7}" destId="{212CEC30-638A-40C7-99CA-BD9A34AEA84C}" srcOrd="2" destOrd="0" presId="urn:microsoft.com/office/officeart/2005/8/layout/list1"/>
    <dgm:cxn modelId="{CB574909-9150-469C-82A4-406244A9EEBA}" type="presParOf" srcId="{51B78AF1-B5D2-4A00-865B-172874F20AE7}" destId="{5CAFD2E7-1FFA-400A-964A-7A3E8F9B5B0D}" srcOrd="3" destOrd="0" presId="urn:microsoft.com/office/officeart/2005/8/layout/list1"/>
    <dgm:cxn modelId="{8C2E4BF8-E55C-4603-8242-DBF409223E16}" type="presParOf" srcId="{51B78AF1-B5D2-4A00-865B-172874F20AE7}" destId="{7535B418-8141-4EE6-95CA-5915D2D0337D}" srcOrd="4" destOrd="0" presId="urn:microsoft.com/office/officeart/2005/8/layout/list1"/>
    <dgm:cxn modelId="{EC3D2B0E-39A7-403E-98D3-94FC49A62FE5}" type="presParOf" srcId="{7535B418-8141-4EE6-95CA-5915D2D0337D}" destId="{BEFDE882-DD26-49FB-8389-E601276DDE53}" srcOrd="0" destOrd="0" presId="urn:microsoft.com/office/officeart/2005/8/layout/list1"/>
    <dgm:cxn modelId="{63B5CF55-F34C-4DDF-9809-96048F7FED05}" type="presParOf" srcId="{7535B418-8141-4EE6-95CA-5915D2D0337D}" destId="{E64A03B7-59B1-406A-B9AD-2658D8602782}" srcOrd="1" destOrd="0" presId="urn:microsoft.com/office/officeart/2005/8/layout/list1"/>
    <dgm:cxn modelId="{4AFF0732-0ED1-4E14-AADA-CB6681D93B41}" type="presParOf" srcId="{51B78AF1-B5D2-4A00-865B-172874F20AE7}" destId="{F68D2088-14EA-407C-985A-BC799EDDE234}" srcOrd="5" destOrd="0" presId="urn:microsoft.com/office/officeart/2005/8/layout/list1"/>
    <dgm:cxn modelId="{7D82EE57-1147-4223-9E81-A5A1046DEE3C}" type="presParOf" srcId="{51B78AF1-B5D2-4A00-865B-172874F20AE7}" destId="{BE789553-F62B-4890-9E23-F0F070AFAC9B}"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5934A9AF-9484-406E-A665-7719DAA7BCCE}" type="doc">
      <dgm:prSet loTypeId="urn:microsoft.com/office/officeart/2005/8/layout/arrow2" loCatId="process" qsTypeId="urn:microsoft.com/office/officeart/2005/8/quickstyle/3d2" qsCatId="3D" csTypeId="urn:microsoft.com/office/officeart/2005/8/colors/accent2_3" csCatId="accent2" phldr="1"/>
      <dgm:spPr/>
    </dgm:pt>
    <dgm:pt modelId="{36D6AA83-838F-4208-9356-B09985AA1301}">
      <dgm:prSet phldrT="[Text]"/>
      <dgm:spPr/>
      <dgm:t>
        <a:bodyPr/>
        <a:lstStyle/>
        <a:p>
          <a:r>
            <a:rPr lang="de-DE" dirty="0" smtClean="0"/>
            <a:t>2005: Composite UI Application Block (CAB)</a:t>
          </a:r>
          <a:endParaRPr lang="de-DE" dirty="0"/>
        </a:p>
      </dgm:t>
    </dgm:pt>
    <dgm:pt modelId="{B362CD15-E9C9-46F2-9589-01B37B05F0A7}" type="parTrans" cxnId="{F6361F50-8A0F-4D47-B094-13189121BB5B}">
      <dgm:prSet/>
      <dgm:spPr/>
      <dgm:t>
        <a:bodyPr/>
        <a:lstStyle/>
        <a:p>
          <a:endParaRPr lang="de-DE"/>
        </a:p>
      </dgm:t>
    </dgm:pt>
    <dgm:pt modelId="{D1F905F0-390D-4B59-8311-E0DD632F7CCC}" type="sibTrans" cxnId="{F6361F50-8A0F-4D47-B094-13189121BB5B}">
      <dgm:prSet/>
      <dgm:spPr/>
      <dgm:t>
        <a:bodyPr/>
        <a:lstStyle/>
        <a:p>
          <a:endParaRPr lang="de-DE"/>
        </a:p>
      </dgm:t>
    </dgm:pt>
    <dgm:pt modelId="{59AD6908-DB25-4FAB-BD4E-AC4D7E3C171F}">
      <dgm:prSet phldrT="[Text]"/>
      <dgm:spPr/>
      <dgm:t>
        <a:bodyPr/>
        <a:lstStyle/>
        <a:p>
          <a:r>
            <a:rPr lang="de-DE" dirty="0" smtClean="0"/>
            <a:t>2006: Smart Client Software Factory (SCSF)</a:t>
          </a:r>
          <a:endParaRPr lang="de-DE" dirty="0"/>
        </a:p>
      </dgm:t>
    </dgm:pt>
    <dgm:pt modelId="{B0F52ADF-34B6-4724-9734-33B78EBB45E6}" type="parTrans" cxnId="{DA89E072-C285-4747-82A1-384B7FD61462}">
      <dgm:prSet/>
      <dgm:spPr/>
      <dgm:t>
        <a:bodyPr/>
        <a:lstStyle/>
        <a:p>
          <a:endParaRPr lang="de-DE"/>
        </a:p>
      </dgm:t>
    </dgm:pt>
    <dgm:pt modelId="{C9468644-76E6-47A8-82BB-7910A62028DD}" type="sibTrans" cxnId="{DA89E072-C285-4747-82A1-384B7FD61462}">
      <dgm:prSet/>
      <dgm:spPr/>
      <dgm:t>
        <a:bodyPr/>
        <a:lstStyle/>
        <a:p>
          <a:endParaRPr lang="de-DE"/>
        </a:p>
      </dgm:t>
    </dgm:pt>
    <dgm:pt modelId="{D45FBBD2-48D9-4406-80D8-87CD2BA0E868}">
      <dgm:prSet phldrT="[Text]"/>
      <dgm:spPr/>
      <dgm:t>
        <a:bodyPr/>
        <a:lstStyle/>
        <a:p>
          <a:r>
            <a:rPr lang="de-DE" dirty="0" smtClean="0"/>
            <a:t>2008: Composite Application </a:t>
          </a:r>
          <a:r>
            <a:rPr lang="de-DE" dirty="0" err="1" smtClean="0"/>
            <a:t>Guidance</a:t>
          </a:r>
          <a:r>
            <a:rPr lang="de-DE" dirty="0" smtClean="0"/>
            <a:t> </a:t>
          </a:r>
          <a:r>
            <a:rPr lang="de-DE" dirty="0" err="1" smtClean="0"/>
            <a:t>for</a:t>
          </a:r>
          <a:r>
            <a:rPr lang="de-DE" dirty="0" smtClean="0"/>
            <a:t> WPF („</a:t>
          </a:r>
          <a:r>
            <a:rPr lang="de-DE" dirty="0" err="1" smtClean="0"/>
            <a:t>Prism</a:t>
          </a:r>
          <a:r>
            <a:rPr lang="de-DE" dirty="0" smtClean="0"/>
            <a:t>“)</a:t>
          </a:r>
          <a:endParaRPr lang="de-DE" dirty="0"/>
        </a:p>
      </dgm:t>
    </dgm:pt>
    <dgm:pt modelId="{CFA454AB-B7AC-4CD5-9F32-F65308C9AFD3}" type="parTrans" cxnId="{7B89BB12-516A-4418-B68E-3CEFC0DD15BE}">
      <dgm:prSet/>
      <dgm:spPr/>
      <dgm:t>
        <a:bodyPr/>
        <a:lstStyle/>
        <a:p>
          <a:endParaRPr lang="de-DE"/>
        </a:p>
      </dgm:t>
    </dgm:pt>
    <dgm:pt modelId="{C5DC4689-0AC8-4966-BF47-864354A86ECE}" type="sibTrans" cxnId="{7B89BB12-516A-4418-B68E-3CEFC0DD15BE}">
      <dgm:prSet/>
      <dgm:spPr/>
      <dgm:t>
        <a:bodyPr/>
        <a:lstStyle/>
        <a:p>
          <a:endParaRPr lang="de-DE"/>
        </a:p>
      </dgm:t>
    </dgm:pt>
    <dgm:pt modelId="{18F97EB2-C56E-461E-BDD0-C7F548087648}">
      <dgm:prSet phldrT="[Text]"/>
      <dgm:spPr/>
      <dgm:t>
        <a:bodyPr/>
        <a:lstStyle/>
        <a:p>
          <a:r>
            <a:rPr lang="de-DE" dirty="0" smtClean="0"/>
            <a:t>2009:</a:t>
          </a:r>
          <a:br>
            <a:rPr lang="de-DE" dirty="0" smtClean="0"/>
          </a:br>
          <a:r>
            <a:rPr lang="de-DE" dirty="0" smtClean="0"/>
            <a:t>Composite Application </a:t>
          </a:r>
          <a:r>
            <a:rPr lang="de-DE" dirty="0" err="1" smtClean="0"/>
            <a:t>Guidance</a:t>
          </a:r>
          <a:r>
            <a:rPr lang="de-DE" dirty="0" smtClean="0"/>
            <a:t> </a:t>
          </a:r>
          <a:r>
            <a:rPr lang="de-DE" dirty="0" err="1" smtClean="0"/>
            <a:t>for</a:t>
          </a:r>
          <a:r>
            <a:rPr lang="de-DE" dirty="0" smtClean="0"/>
            <a:t> WPF </a:t>
          </a:r>
          <a:r>
            <a:rPr lang="de-DE" dirty="0" err="1" smtClean="0"/>
            <a:t>and</a:t>
          </a:r>
          <a:r>
            <a:rPr lang="de-DE" dirty="0" smtClean="0"/>
            <a:t> Silverlight („</a:t>
          </a:r>
          <a:r>
            <a:rPr lang="de-DE" dirty="0" err="1" smtClean="0"/>
            <a:t>Prism</a:t>
          </a:r>
          <a:r>
            <a:rPr lang="de-DE" dirty="0" smtClean="0"/>
            <a:t> V2“)</a:t>
          </a:r>
          <a:endParaRPr lang="de-DE" dirty="0"/>
        </a:p>
      </dgm:t>
    </dgm:pt>
    <dgm:pt modelId="{5F162A92-E765-4E86-93D8-D1C95EF3E0EC}" type="parTrans" cxnId="{D0B81C1C-6A2F-4466-9CA0-37C39A4E254F}">
      <dgm:prSet/>
      <dgm:spPr/>
      <dgm:t>
        <a:bodyPr/>
        <a:lstStyle/>
        <a:p>
          <a:endParaRPr lang="de-DE"/>
        </a:p>
      </dgm:t>
    </dgm:pt>
    <dgm:pt modelId="{CCCA66EB-105F-4054-AFCB-9E3C0B07B3DB}" type="sibTrans" cxnId="{D0B81C1C-6A2F-4466-9CA0-37C39A4E254F}">
      <dgm:prSet/>
      <dgm:spPr/>
      <dgm:t>
        <a:bodyPr/>
        <a:lstStyle/>
        <a:p>
          <a:endParaRPr lang="de-DE"/>
        </a:p>
      </dgm:t>
    </dgm:pt>
    <dgm:pt modelId="{3BCAECF2-5ACF-4FD3-B924-E6A8C67FBDD1}" type="pres">
      <dgm:prSet presAssocID="{5934A9AF-9484-406E-A665-7719DAA7BCCE}" presName="arrowDiagram" presStyleCnt="0">
        <dgm:presLayoutVars>
          <dgm:chMax val="5"/>
          <dgm:dir/>
          <dgm:resizeHandles val="exact"/>
        </dgm:presLayoutVars>
      </dgm:prSet>
      <dgm:spPr/>
    </dgm:pt>
    <dgm:pt modelId="{98C2D929-04B1-46C7-A00B-5BB6BDBB85BC}" type="pres">
      <dgm:prSet presAssocID="{5934A9AF-9484-406E-A665-7719DAA7BCCE}" presName="arrow" presStyleLbl="bgShp" presStyleIdx="0" presStyleCnt="1"/>
      <dgm:spPr/>
    </dgm:pt>
    <dgm:pt modelId="{E316ADCD-7D2C-4F88-8D56-1803EA5055C9}" type="pres">
      <dgm:prSet presAssocID="{5934A9AF-9484-406E-A665-7719DAA7BCCE}" presName="arrowDiagram4" presStyleCnt="0"/>
      <dgm:spPr/>
    </dgm:pt>
    <dgm:pt modelId="{A997C4CB-9374-4F99-AE0D-1B41B93416E1}" type="pres">
      <dgm:prSet presAssocID="{36D6AA83-838F-4208-9356-B09985AA1301}" presName="bullet4a" presStyleLbl="node1" presStyleIdx="0" presStyleCnt="4"/>
      <dgm:spPr/>
    </dgm:pt>
    <dgm:pt modelId="{35FF47AA-7890-44F8-96A6-1566D27381AC}" type="pres">
      <dgm:prSet presAssocID="{36D6AA83-838F-4208-9356-B09985AA1301}" presName="textBox4a" presStyleLbl="revTx" presStyleIdx="0" presStyleCnt="4">
        <dgm:presLayoutVars>
          <dgm:bulletEnabled val="1"/>
        </dgm:presLayoutVars>
      </dgm:prSet>
      <dgm:spPr/>
      <dgm:t>
        <a:bodyPr/>
        <a:lstStyle/>
        <a:p>
          <a:endParaRPr lang="de-DE"/>
        </a:p>
      </dgm:t>
    </dgm:pt>
    <dgm:pt modelId="{21F5220C-E0D2-4A5D-A0E1-817DC042CCF9}" type="pres">
      <dgm:prSet presAssocID="{59AD6908-DB25-4FAB-BD4E-AC4D7E3C171F}" presName="bullet4b" presStyleLbl="node1" presStyleIdx="1" presStyleCnt="4"/>
      <dgm:spPr/>
    </dgm:pt>
    <dgm:pt modelId="{EF036C6E-C1C4-430C-A22A-CC0454D336BD}" type="pres">
      <dgm:prSet presAssocID="{59AD6908-DB25-4FAB-BD4E-AC4D7E3C171F}" presName="textBox4b" presStyleLbl="revTx" presStyleIdx="1" presStyleCnt="4">
        <dgm:presLayoutVars>
          <dgm:bulletEnabled val="1"/>
        </dgm:presLayoutVars>
      </dgm:prSet>
      <dgm:spPr/>
      <dgm:t>
        <a:bodyPr/>
        <a:lstStyle/>
        <a:p>
          <a:endParaRPr lang="de-DE"/>
        </a:p>
      </dgm:t>
    </dgm:pt>
    <dgm:pt modelId="{F7C70527-F523-4151-B573-74B17F390DF5}" type="pres">
      <dgm:prSet presAssocID="{D45FBBD2-48D9-4406-80D8-87CD2BA0E868}" presName="bullet4c" presStyleLbl="node1" presStyleIdx="2" presStyleCnt="4"/>
      <dgm:spPr/>
    </dgm:pt>
    <dgm:pt modelId="{8070CBF5-BB41-457B-A0BB-6FFD587EAE92}" type="pres">
      <dgm:prSet presAssocID="{D45FBBD2-48D9-4406-80D8-87CD2BA0E868}" presName="textBox4c" presStyleLbl="revTx" presStyleIdx="2" presStyleCnt="4">
        <dgm:presLayoutVars>
          <dgm:bulletEnabled val="1"/>
        </dgm:presLayoutVars>
      </dgm:prSet>
      <dgm:spPr/>
      <dgm:t>
        <a:bodyPr/>
        <a:lstStyle/>
        <a:p>
          <a:endParaRPr lang="de-DE"/>
        </a:p>
      </dgm:t>
    </dgm:pt>
    <dgm:pt modelId="{64A4F7BA-8CA9-4536-A750-FCFE1DFAE683}" type="pres">
      <dgm:prSet presAssocID="{18F97EB2-C56E-461E-BDD0-C7F548087648}" presName="bullet4d" presStyleLbl="node1" presStyleIdx="3" presStyleCnt="4"/>
      <dgm:spPr/>
    </dgm:pt>
    <dgm:pt modelId="{946CD589-10FE-42F8-8FB2-22310CA9C961}" type="pres">
      <dgm:prSet presAssocID="{18F97EB2-C56E-461E-BDD0-C7F548087648}" presName="textBox4d" presStyleLbl="revTx" presStyleIdx="3" presStyleCnt="4">
        <dgm:presLayoutVars>
          <dgm:bulletEnabled val="1"/>
        </dgm:presLayoutVars>
      </dgm:prSet>
      <dgm:spPr/>
      <dgm:t>
        <a:bodyPr/>
        <a:lstStyle/>
        <a:p>
          <a:endParaRPr lang="de-DE"/>
        </a:p>
      </dgm:t>
    </dgm:pt>
  </dgm:ptLst>
  <dgm:cxnLst>
    <dgm:cxn modelId="{A697AD95-57DA-4B6C-9D7A-ED1039B4466D}" type="presOf" srcId="{18F97EB2-C56E-461E-BDD0-C7F548087648}" destId="{946CD589-10FE-42F8-8FB2-22310CA9C961}" srcOrd="0" destOrd="0" presId="urn:microsoft.com/office/officeart/2005/8/layout/arrow2"/>
    <dgm:cxn modelId="{D0B81C1C-6A2F-4466-9CA0-37C39A4E254F}" srcId="{5934A9AF-9484-406E-A665-7719DAA7BCCE}" destId="{18F97EB2-C56E-461E-BDD0-C7F548087648}" srcOrd="3" destOrd="0" parTransId="{5F162A92-E765-4E86-93D8-D1C95EF3E0EC}" sibTransId="{CCCA66EB-105F-4054-AFCB-9E3C0B07B3DB}"/>
    <dgm:cxn modelId="{7B89BB12-516A-4418-B68E-3CEFC0DD15BE}" srcId="{5934A9AF-9484-406E-A665-7719DAA7BCCE}" destId="{D45FBBD2-48D9-4406-80D8-87CD2BA0E868}" srcOrd="2" destOrd="0" parTransId="{CFA454AB-B7AC-4CD5-9F32-F65308C9AFD3}" sibTransId="{C5DC4689-0AC8-4966-BF47-864354A86ECE}"/>
    <dgm:cxn modelId="{6D4F8E5B-2638-454F-956E-69F47DFFCB82}" type="presOf" srcId="{59AD6908-DB25-4FAB-BD4E-AC4D7E3C171F}" destId="{EF036C6E-C1C4-430C-A22A-CC0454D336BD}" srcOrd="0" destOrd="0" presId="urn:microsoft.com/office/officeart/2005/8/layout/arrow2"/>
    <dgm:cxn modelId="{D6F36D9D-C753-4CEA-AAA9-0B23D82338EB}" type="presOf" srcId="{5934A9AF-9484-406E-A665-7719DAA7BCCE}" destId="{3BCAECF2-5ACF-4FD3-B924-E6A8C67FBDD1}" srcOrd="0" destOrd="0" presId="urn:microsoft.com/office/officeart/2005/8/layout/arrow2"/>
    <dgm:cxn modelId="{24B4152D-DFFD-4094-91A4-1E7509C7D8E9}" type="presOf" srcId="{D45FBBD2-48D9-4406-80D8-87CD2BA0E868}" destId="{8070CBF5-BB41-457B-A0BB-6FFD587EAE92}" srcOrd="0" destOrd="0" presId="urn:microsoft.com/office/officeart/2005/8/layout/arrow2"/>
    <dgm:cxn modelId="{0A46AEAE-E2B0-4EAC-B326-DDF75F616BB7}" type="presOf" srcId="{36D6AA83-838F-4208-9356-B09985AA1301}" destId="{35FF47AA-7890-44F8-96A6-1566D27381AC}" srcOrd="0" destOrd="0" presId="urn:microsoft.com/office/officeart/2005/8/layout/arrow2"/>
    <dgm:cxn modelId="{F6361F50-8A0F-4D47-B094-13189121BB5B}" srcId="{5934A9AF-9484-406E-A665-7719DAA7BCCE}" destId="{36D6AA83-838F-4208-9356-B09985AA1301}" srcOrd="0" destOrd="0" parTransId="{B362CD15-E9C9-46F2-9589-01B37B05F0A7}" sibTransId="{D1F905F0-390D-4B59-8311-E0DD632F7CCC}"/>
    <dgm:cxn modelId="{DA89E072-C285-4747-82A1-384B7FD61462}" srcId="{5934A9AF-9484-406E-A665-7719DAA7BCCE}" destId="{59AD6908-DB25-4FAB-BD4E-AC4D7E3C171F}" srcOrd="1" destOrd="0" parTransId="{B0F52ADF-34B6-4724-9734-33B78EBB45E6}" sibTransId="{C9468644-76E6-47A8-82BB-7910A62028DD}"/>
    <dgm:cxn modelId="{DCF5D198-C448-43D2-BEDC-6765FF63948C}" type="presParOf" srcId="{3BCAECF2-5ACF-4FD3-B924-E6A8C67FBDD1}" destId="{98C2D929-04B1-46C7-A00B-5BB6BDBB85BC}" srcOrd="0" destOrd="0" presId="urn:microsoft.com/office/officeart/2005/8/layout/arrow2"/>
    <dgm:cxn modelId="{C032307D-6199-4C84-A6ED-35AAC4E47968}" type="presParOf" srcId="{3BCAECF2-5ACF-4FD3-B924-E6A8C67FBDD1}" destId="{E316ADCD-7D2C-4F88-8D56-1803EA5055C9}" srcOrd="1" destOrd="0" presId="urn:microsoft.com/office/officeart/2005/8/layout/arrow2"/>
    <dgm:cxn modelId="{6541CF37-5238-4159-B5B9-08F6F055C135}" type="presParOf" srcId="{E316ADCD-7D2C-4F88-8D56-1803EA5055C9}" destId="{A997C4CB-9374-4F99-AE0D-1B41B93416E1}" srcOrd="0" destOrd="0" presId="urn:microsoft.com/office/officeart/2005/8/layout/arrow2"/>
    <dgm:cxn modelId="{8EAF5046-84B4-419B-B6EF-F172B182273F}" type="presParOf" srcId="{E316ADCD-7D2C-4F88-8D56-1803EA5055C9}" destId="{35FF47AA-7890-44F8-96A6-1566D27381AC}" srcOrd="1" destOrd="0" presId="urn:microsoft.com/office/officeart/2005/8/layout/arrow2"/>
    <dgm:cxn modelId="{F2E5E4EE-CC0C-43A0-AE7D-622246B90501}" type="presParOf" srcId="{E316ADCD-7D2C-4F88-8D56-1803EA5055C9}" destId="{21F5220C-E0D2-4A5D-A0E1-817DC042CCF9}" srcOrd="2" destOrd="0" presId="urn:microsoft.com/office/officeart/2005/8/layout/arrow2"/>
    <dgm:cxn modelId="{B95514D3-638A-4298-A7DB-CF1C14542187}" type="presParOf" srcId="{E316ADCD-7D2C-4F88-8D56-1803EA5055C9}" destId="{EF036C6E-C1C4-430C-A22A-CC0454D336BD}" srcOrd="3" destOrd="0" presId="urn:microsoft.com/office/officeart/2005/8/layout/arrow2"/>
    <dgm:cxn modelId="{CE9125A6-676C-4681-BDE1-AF7B89BAEA3F}" type="presParOf" srcId="{E316ADCD-7D2C-4F88-8D56-1803EA5055C9}" destId="{F7C70527-F523-4151-B573-74B17F390DF5}" srcOrd="4" destOrd="0" presId="urn:microsoft.com/office/officeart/2005/8/layout/arrow2"/>
    <dgm:cxn modelId="{D977C20D-5923-4242-9B13-797E92A4A88C}" type="presParOf" srcId="{E316ADCD-7D2C-4F88-8D56-1803EA5055C9}" destId="{8070CBF5-BB41-457B-A0BB-6FFD587EAE92}" srcOrd="5" destOrd="0" presId="urn:microsoft.com/office/officeart/2005/8/layout/arrow2"/>
    <dgm:cxn modelId="{DAE0466E-4D9F-4EFD-8F45-8A3066B98D74}" type="presParOf" srcId="{E316ADCD-7D2C-4F88-8D56-1803EA5055C9}" destId="{64A4F7BA-8CA9-4536-A750-FCFE1DFAE683}" srcOrd="6" destOrd="0" presId="urn:microsoft.com/office/officeart/2005/8/layout/arrow2"/>
    <dgm:cxn modelId="{E5132952-F44C-4BA8-B89C-ED88E70812B2}" type="presParOf" srcId="{E316ADCD-7D2C-4F88-8D56-1803EA5055C9}" destId="{946CD589-10FE-42F8-8FB2-22310CA9C961}" srcOrd="7" destOrd="0" presId="urn:microsoft.com/office/officeart/2005/8/layout/arrow2"/>
  </dgm:cxnLst>
  <dgm:bg/>
  <dgm:whole/>
</dgm:dataModel>
</file>

<file path=ppt/diagrams/data20.xml><?xml version="1.0" encoding="utf-8"?>
<dgm:dataModel xmlns:dgm="http://schemas.openxmlformats.org/drawingml/2006/diagram" xmlns:a="http://schemas.openxmlformats.org/drawingml/2006/main">
  <dgm:ptLst>
    <dgm:pt modelId="{5AA5A635-9F66-434C-97E9-65B20BCC9768}"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de-DE"/>
        </a:p>
      </dgm:t>
    </dgm:pt>
    <dgm:pt modelId="{FA27BB44-6B81-4D52-93CE-6673E5E0D183}">
      <dgm:prSet/>
      <dgm:spPr/>
      <dgm:t>
        <a:bodyPr/>
        <a:lstStyle/>
        <a:p>
          <a:pPr rtl="0"/>
          <a:r>
            <a:rPr lang="de-DE" noProof="0" dirty="0" smtClean="0"/>
            <a:t>Uns fehlt eine Möglichkeit das Modul zu initialisieren (Bootstrapper?) </a:t>
          </a:r>
          <a:endParaRPr lang="de-DE" noProof="0" dirty="0"/>
        </a:p>
      </dgm:t>
    </dgm:pt>
    <dgm:pt modelId="{57FD833F-87EE-4CC1-8D19-A0B39A92A793}" type="parTrans" cxnId="{E6079981-D813-4BA3-A900-51269919C127}">
      <dgm:prSet/>
      <dgm:spPr/>
      <dgm:t>
        <a:bodyPr/>
        <a:lstStyle/>
        <a:p>
          <a:endParaRPr lang="de-DE"/>
        </a:p>
      </dgm:t>
    </dgm:pt>
    <dgm:pt modelId="{E0BCF697-DE4E-45B7-BA98-8F54BED6FFCF}" type="sibTrans" cxnId="{E6079981-D813-4BA3-A900-51269919C127}">
      <dgm:prSet/>
      <dgm:spPr/>
      <dgm:t>
        <a:bodyPr/>
        <a:lstStyle/>
        <a:p>
          <a:endParaRPr lang="de-DE"/>
        </a:p>
      </dgm:t>
    </dgm:pt>
    <dgm:pt modelId="{71E7BC2A-F13B-441A-A662-C24CB93CE7FA}">
      <dgm:prSet/>
      <dgm:spPr/>
      <dgm:t>
        <a:bodyPr anchor="ctr"/>
        <a:lstStyle/>
        <a:p>
          <a:pPr rtl="0"/>
          <a:r>
            <a:rPr lang="de-DE" noProof="0" dirty="0" smtClean="0"/>
            <a:t>Attribute</a:t>
          </a:r>
          <a:endParaRPr lang="de-DE" noProof="0" dirty="0"/>
        </a:p>
      </dgm:t>
    </dgm:pt>
    <dgm:pt modelId="{F8F4FF6A-6122-47F9-B609-80A7BC071A75}" type="parTrans" cxnId="{F7AEC7F6-6224-4B61-8811-BE2970472C24}">
      <dgm:prSet/>
      <dgm:spPr/>
      <dgm:t>
        <a:bodyPr/>
        <a:lstStyle/>
        <a:p>
          <a:endParaRPr lang="de-DE"/>
        </a:p>
      </dgm:t>
    </dgm:pt>
    <dgm:pt modelId="{64669A07-F975-45D0-B84F-0A774AE81458}" type="sibTrans" cxnId="{F7AEC7F6-6224-4B61-8811-BE2970472C24}">
      <dgm:prSet/>
      <dgm:spPr/>
      <dgm:t>
        <a:bodyPr/>
        <a:lstStyle/>
        <a:p>
          <a:endParaRPr lang="de-DE"/>
        </a:p>
      </dgm:t>
    </dgm:pt>
    <dgm:pt modelId="{A0C9E4A7-8548-4F91-9B78-86E1B5701BD1}">
      <dgm:prSet/>
      <dgm:spPr/>
      <dgm:t>
        <a:bodyPr/>
        <a:lstStyle/>
        <a:p>
          <a:pPr rtl="0"/>
          <a:r>
            <a:rPr lang="de-DE" noProof="0" dirty="0" smtClean="0"/>
            <a:t>CAL sucht in einer </a:t>
          </a:r>
          <a:r>
            <a:rPr lang="de-DE" noProof="0" dirty="0" err="1" smtClean="0"/>
            <a:t>Assembly</a:t>
          </a:r>
          <a:r>
            <a:rPr lang="de-DE" noProof="0" dirty="0" smtClean="0"/>
            <a:t> nach Typen, die </a:t>
          </a:r>
          <a:r>
            <a:rPr lang="de-DE" cap="small" baseline="0" noProof="0" dirty="0" err="1" smtClean="0"/>
            <a:t>IModule</a:t>
          </a:r>
          <a:r>
            <a:rPr lang="de-DE" noProof="0" dirty="0" smtClean="0"/>
            <a:t> implementieren</a:t>
          </a:r>
          <a:endParaRPr lang="de-DE" noProof="0" dirty="0"/>
        </a:p>
      </dgm:t>
    </dgm:pt>
    <dgm:pt modelId="{5CD64D52-CDF9-49F8-9C51-DE5D2B6CF455}" type="parTrans" cxnId="{45372AC4-D4FA-4C93-BF96-6A46EBD910C3}">
      <dgm:prSet/>
      <dgm:spPr/>
      <dgm:t>
        <a:bodyPr/>
        <a:lstStyle/>
        <a:p>
          <a:endParaRPr lang="de-DE"/>
        </a:p>
      </dgm:t>
    </dgm:pt>
    <dgm:pt modelId="{5AA28FB8-3423-45EC-AC58-ECFBADA804F6}" type="sibTrans" cxnId="{45372AC4-D4FA-4C93-BF96-6A46EBD910C3}">
      <dgm:prSet/>
      <dgm:spPr/>
      <dgm:t>
        <a:bodyPr/>
        <a:lstStyle/>
        <a:p>
          <a:endParaRPr lang="de-DE"/>
        </a:p>
      </dgm:t>
    </dgm:pt>
    <dgm:pt modelId="{EBB4718B-8074-4D34-9DAE-5F0FDCE36DC4}">
      <dgm:prSet/>
      <dgm:spPr/>
      <dgm:t>
        <a:bodyPr anchor="ctr"/>
        <a:lstStyle/>
        <a:p>
          <a:pPr rtl="0"/>
          <a:r>
            <a:rPr lang="de-DE" noProof="0" dirty="0" smtClean="0"/>
            <a:t>Interfaces</a:t>
          </a:r>
          <a:endParaRPr lang="de-DE" noProof="0" dirty="0"/>
        </a:p>
      </dgm:t>
    </dgm:pt>
    <dgm:pt modelId="{3B457196-5422-427B-84E5-D7EE17CEA0B8}" type="parTrans" cxnId="{9883B36A-9EF4-440B-942E-E7F308EFE72D}">
      <dgm:prSet/>
      <dgm:spPr/>
    </dgm:pt>
    <dgm:pt modelId="{91FE617F-3D9E-4A44-AE72-8B273664CEA4}" type="sibTrans" cxnId="{9883B36A-9EF4-440B-942E-E7F308EFE72D}">
      <dgm:prSet/>
      <dgm:spPr/>
    </dgm:pt>
    <dgm:pt modelId="{924B93D9-4421-462F-90E7-F77B7545362C}">
      <dgm:prSet/>
      <dgm:spPr/>
      <dgm:t>
        <a:bodyPr anchor="ctr"/>
        <a:lstStyle/>
        <a:p>
          <a:pPr rtl="0"/>
          <a:r>
            <a:rPr lang="de-DE" noProof="0" dirty="0" smtClean="0"/>
            <a:t>Basisklassen</a:t>
          </a:r>
          <a:endParaRPr lang="de-DE" noProof="0" dirty="0"/>
        </a:p>
      </dgm:t>
    </dgm:pt>
    <dgm:pt modelId="{52E46A31-AF9B-402A-8F80-12ACCED49AD1}" type="parTrans" cxnId="{6B066292-F6A8-4B3C-939F-24EAAA8C1EE3}">
      <dgm:prSet/>
      <dgm:spPr/>
    </dgm:pt>
    <dgm:pt modelId="{05FEFF5F-48FF-4685-9EB6-63B6432F3226}" type="sibTrans" cxnId="{6B066292-F6A8-4B3C-939F-24EAAA8C1EE3}">
      <dgm:prSet/>
      <dgm:spPr/>
    </dgm:pt>
    <dgm:pt modelId="{001A9286-EC33-45DC-B737-BEA30F110ED9}">
      <dgm:prSet/>
      <dgm:spPr/>
      <dgm:t>
        <a:bodyPr/>
        <a:lstStyle/>
        <a:p>
          <a:pPr rtl="0"/>
          <a:r>
            <a:rPr lang="de-DE" noProof="0" dirty="0" smtClean="0"/>
            <a:t>Kennzeichnung von „Modulkomponenten“</a:t>
          </a:r>
          <a:endParaRPr lang="de-DE" noProof="0" dirty="0"/>
        </a:p>
      </dgm:t>
    </dgm:pt>
    <dgm:pt modelId="{9FAE152C-6838-4A38-B7EE-94121B990F02}" type="parTrans" cxnId="{B182C05A-8D2E-48A1-A676-835DDE708456}">
      <dgm:prSet/>
      <dgm:spPr/>
    </dgm:pt>
    <dgm:pt modelId="{9D2E7730-866D-447E-8F59-BD30B0A282D7}" type="sibTrans" cxnId="{B182C05A-8D2E-48A1-A676-835DDE708456}">
      <dgm:prSet/>
      <dgm:spPr/>
    </dgm:pt>
    <dgm:pt modelId="{F975B183-C6B7-4D2F-A505-CD84C81DA174}">
      <dgm:prSet/>
      <dgm:spPr/>
      <dgm:t>
        <a:bodyPr anchor="ctr"/>
        <a:lstStyle/>
        <a:p>
          <a:pPr rtl="0"/>
          <a:r>
            <a:rPr lang="de-DE" noProof="0" dirty="0" smtClean="0"/>
            <a:t>Konvention</a:t>
          </a:r>
          <a:endParaRPr lang="de-DE" noProof="0" dirty="0"/>
        </a:p>
      </dgm:t>
    </dgm:pt>
    <dgm:pt modelId="{6EB37AF4-E463-4154-BA2D-BB8797DC51F4}" type="parTrans" cxnId="{9FE242FA-F6C9-4460-968A-7DC20B26A9B7}">
      <dgm:prSet/>
      <dgm:spPr/>
    </dgm:pt>
    <dgm:pt modelId="{BCDE9D72-AED0-4A62-BC25-7118D47A1C93}" type="sibTrans" cxnId="{9FE242FA-F6C9-4460-968A-7DC20B26A9B7}">
      <dgm:prSet/>
      <dgm:spPr/>
    </dgm:pt>
    <dgm:pt modelId="{0BAD8D34-BE13-4883-B5FF-F74E4F66C9F1}" type="pres">
      <dgm:prSet presAssocID="{5AA5A635-9F66-434C-97E9-65B20BCC9768}" presName="linearFlow" presStyleCnt="0">
        <dgm:presLayoutVars>
          <dgm:dir/>
          <dgm:resizeHandles val="exact"/>
        </dgm:presLayoutVars>
      </dgm:prSet>
      <dgm:spPr/>
      <dgm:t>
        <a:bodyPr/>
        <a:lstStyle/>
        <a:p>
          <a:endParaRPr lang="de-DE"/>
        </a:p>
      </dgm:t>
    </dgm:pt>
    <dgm:pt modelId="{4BD82AC7-6559-497E-A742-C3DD88D99B63}" type="pres">
      <dgm:prSet presAssocID="{FA27BB44-6B81-4D52-93CE-6673E5E0D183}" presName="composite" presStyleCnt="0"/>
      <dgm:spPr/>
    </dgm:pt>
    <dgm:pt modelId="{744E44F3-A1BE-4678-8017-BED2CCCFB3E1}" type="pres">
      <dgm:prSet presAssocID="{FA27BB44-6B81-4D52-93CE-6673E5E0D183}" presName="imgShp" presStyleLbl="fgImgPlace1" presStyleIdx="0" presStyleCnt="3"/>
      <dgm:spPr/>
    </dgm:pt>
    <dgm:pt modelId="{6236D220-F189-4AB1-82F8-134E2F849F52}" type="pres">
      <dgm:prSet presAssocID="{FA27BB44-6B81-4D52-93CE-6673E5E0D183}" presName="txShp" presStyleLbl="node1" presStyleIdx="0" presStyleCnt="3">
        <dgm:presLayoutVars>
          <dgm:bulletEnabled val="1"/>
        </dgm:presLayoutVars>
      </dgm:prSet>
      <dgm:spPr/>
      <dgm:t>
        <a:bodyPr/>
        <a:lstStyle/>
        <a:p>
          <a:endParaRPr lang="de-DE"/>
        </a:p>
      </dgm:t>
    </dgm:pt>
    <dgm:pt modelId="{C11163FE-0D63-4846-A319-1D471AB6694E}" type="pres">
      <dgm:prSet presAssocID="{E0BCF697-DE4E-45B7-BA98-8F54BED6FFCF}" presName="spacing" presStyleCnt="0"/>
      <dgm:spPr/>
    </dgm:pt>
    <dgm:pt modelId="{686A5DCC-E562-4788-82BC-3788649D373F}" type="pres">
      <dgm:prSet presAssocID="{001A9286-EC33-45DC-B737-BEA30F110ED9}" presName="composite" presStyleCnt="0"/>
      <dgm:spPr/>
    </dgm:pt>
    <dgm:pt modelId="{B69D2A12-C43F-48AA-B83A-163E6965314A}" type="pres">
      <dgm:prSet presAssocID="{001A9286-EC33-45DC-B737-BEA30F110ED9}" presName="imgShp" presStyleLbl="fgImgPlace1" presStyleIdx="1" presStyleCnt="3"/>
      <dgm:spPr/>
    </dgm:pt>
    <dgm:pt modelId="{90A67A88-0CFD-4D4F-86F5-04CB8486C42D}" type="pres">
      <dgm:prSet presAssocID="{001A9286-EC33-45DC-B737-BEA30F110ED9}" presName="txShp" presStyleLbl="node1" presStyleIdx="1" presStyleCnt="3">
        <dgm:presLayoutVars>
          <dgm:bulletEnabled val="1"/>
        </dgm:presLayoutVars>
      </dgm:prSet>
      <dgm:spPr/>
      <dgm:t>
        <a:bodyPr/>
        <a:lstStyle/>
        <a:p>
          <a:endParaRPr lang="de-DE"/>
        </a:p>
      </dgm:t>
    </dgm:pt>
    <dgm:pt modelId="{14FB6727-71C9-405C-A8CE-E911D262C9D4}" type="pres">
      <dgm:prSet presAssocID="{9D2E7730-866D-447E-8F59-BD30B0A282D7}" presName="spacing" presStyleCnt="0"/>
      <dgm:spPr/>
    </dgm:pt>
    <dgm:pt modelId="{ABCAAD92-D501-4984-99F8-42A058C1A4E0}" type="pres">
      <dgm:prSet presAssocID="{A0C9E4A7-8548-4F91-9B78-86E1B5701BD1}" presName="composite" presStyleCnt="0"/>
      <dgm:spPr/>
    </dgm:pt>
    <dgm:pt modelId="{271A5D10-E08F-4EC5-B866-F18E7699CDED}" type="pres">
      <dgm:prSet presAssocID="{A0C9E4A7-8548-4F91-9B78-86E1B5701BD1}" presName="imgShp" presStyleLbl="fgImgPlace1" presStyleIdx="2" presStyleCnt="3"/>
      <dgm:spPr/>
    </dgm:pt>
    <dgm:pt modelId="{B1EC9171-690D-44BC-BB54-23FDB6F7B0A5}" type="pres">
      <dgm:prSet presAssocID="{A0C9E4A7-8548-4F91-9B78-86E1B5701BD1}" presName="txShp" presStyleLbl="node1" presStyleIdx="2" presStyleCnt="3">
        <dgm:presLayoutVars>
          <dgm:bulletEnabled val="1"/>
        </dgm:presLayoutVars>
      </dgm:prSet>
      <dgm:spPr/>
      <dgm:t>
        <a:bodyPr/>
        <a:lstStyle/>
        <a:p>
          <a:endParaRPr lang="de-DE"/>
        </a:p>
      </dgm:t>
    </dgm:pt>
  </dgm:ptLst>
  <dgm:cxnLst>
    <dgm:cxn modelId="{43C3E1DF-3CB7-49BD-993F-B24FBE490E27}" type="presOf" srcId="{EBB4718B-8074-4D34-9DAE-5F0FDCE36DC4}" destId="{90A67A88-0CFD-4D4F-86F5-04CB8486C42D}" srcOrd="0" destOrd="2" presId="urn:microsoft.com/office/officeart/2005/8/layout/vList3"/>
    <dgm:cxn modelId="{6B066292-F6A8-4B3C-939F-24EAAA8C1EE3}" srcId="{001A9286-EC33-45DC-B737-BEA30F110ED9}" destId="{924B93D9-4421-462F-90E7-F77B7545362C}" srcOrd="2" destOrd="0" parTransId="{52E46A31-AF9B-402A-8F80-12ACCED49AD1}" sibTransId="{05FEFF5F-48FF-4685-9EB6-63B6432F3226}"/>
    <dgm:cxn modelId="{857614EE-FC21-45A7-BA6D-4EC6AE536B54}" type="presOf" srcId="{924B93D9-4421-462F-90E7-F77B7545362C}" destId="{90A67A88-0CFD-4D4F-86F5-04CB8486C42D}" srcOrd="0" destOrd="3" presId="urn:microsoft.com/office/officeart/2005/8/layout/vList3"/>
    <dgm:cxn modelId="{E6079981-D813-4BA3-A900-51269919C127}" srcId="{5AA5A635-9F66-434C-97E9-65B20BCC9768}" destId="{FA27BB44-6B81-4D52-93CE-6673E5E0D183}" srcOrd="0" destOrd="0" parTransId="{57FD833F-87EE-4CC1-8D19-A0B39A92A793}" sibTransId="{E0BCF697-DE4E-45B7-BA98-8F54BED6FFCF}"/>
    <dgm:cxn modelId="{975B12A4-FA9D-4F85-AF7E-761B4C3FF80D}" type="presOf" srcId="{FA27BB44-6B81-4D52-93CE-6673E5E0D183}" destId="{6236D220-F189-4AB1-82F8-134E2F849F52}" srcOrd="0" destOrd="0" presId="urn:microsoft.com/office/officeart/2005/8/layout/vList3"/>
    <dgm:cxn modelId="{8C3BD953-7988-4079-A7B0-A8CEC127B54D}" type="presOf" srcId="{001A9286-EC33-45DC-B737-BEA30F110ED9}" destId="{90A67A88-0CFD-4D4F-86F5-04CB8486C42D}" srcOrd="0" destOrd="0" presId="urn:microsoft.com/office/officeart/2005/8/layout/vList3"/>
    <dgm:cxn modelId="{45372AC4-D4FA-4C93-BF96-6A46EBD910C3}" srcId="{5AA5A635-9F66-434C-97E9-65B20BCC9768}" destId="{A0C9E4A7-8548-4F91-9B78-86E1B5701BD1}" srcOrd="2" destOrd="0" parTransId="{5CD64D52-CDF9-49F8-9C51-DE5D2B6CF455}" sibTransId="{5AA28FB8-3423-45EC-AC58-ECFBADA804F6}"/>
    <dgm:cxn modelId="{9FE242FA-F6C9-4460-968A-7DC20B26A9B7}" srcId="{001A9286-EC33-45DC-B737-BEA30F110ED9}" destId="{F975B183-C6B7-4D2F-A505-CD84C81DA174}" srcOrd="3" destOrd="0" parTransId="{6EB37AF4-E463-4154-BA2D-BB8797DC51F4}" sibTransId="{BCDE9D72-AED0-4A62-BC25-7118D47A1C93}"/>
    <dgm:cxn modelId="{B182C05A-8D2E-48A1-A676-835DDE708456}" srcId="{5AA5A635-9F66-434C-97E9-65B20BCC9768}" destId="{001A9286-EC33-45DC-B737-BEA30F110ED9}" srcOrd="1" destOrd="0" parTransId="{9FAE152C-6838-4A38-B7EE-94121B990F02}" sibTransId="{9D2E7730-866D-447E-8F59-BD30B0A282D7}"/>
    <dgm:cxn modelId="{9883B36A-9EF4-440B-942E-E7F308EFE72D}" srcId="{001A9286-EC33-45DC-B737-BEA30F110ED9}" destId="{EBB4718B-8074-4D34-9DAE-5F0FDCE36DC4}" srcOrd="1" destOrd="0" parTransId="{3B457196-5422-427B-84E5-D7EE17CEA0B8}" sibTransId="{91FE617F-3D9E-4A44-AE72-8B273664CEA4}"/>
    <dgm:cxn modelId="{F7AEC7F6-6224-4B61-8811-BE2970472C24}" srcId="{001A9286-EC33-45DC-B737-BEA30F110ED9}" destId="{71E7BC2A-F13B-441A-A662-C24CB93CE7FA}" srcOrd="0" destOrd="0" parTransId="{F8F4FF6A-6122-47F9-B609-80A7BC071A75}" sibTransId="{64669A07-F975-45D0-B84F-0A774AE81458}"/>
    <dgm:cxn modelId="{35116F3B-5512-4990-805C-B7B1E633D1C2}" type="presOf" srcId="{A0C9E4A7-8548-4F91-9B78-86E1B5701BD1}" destId="{B1EC9171-690D-44BC-BB54-23FDB6F7B0A5}" srcOrd="0" destOrd="0" presId="urn:microsoft.com/office/officeart/2005/8/layout/vList3"/>
    <dgm:cxn modelId="{50391C01-F8BC-4D1C-A93E-4861B2FFE194}" type="presOf" srcId="{5AA5A635-9F66-434C-97E9-65B20BCC9768}" destId="{0BAD8D34-BE13-4883-B5FF-F74E4F66C9F1}" srcOrd="0" destOrd="0" presId="urn:microsoft.com/office/officeart/2005/8/layout/vList3"/>
    <dgm:cxn modelId="{C9D1A372-D67B-4067-BD16-D2A693925D4D}" type="presOf" srcId="{F975B183-C6B7-4D2F-A505-CD84C81DA174}" destId="{90A67A88-0CFD-4D4F-86F5-04CB8486C42D}" srcOrd="0" destOrd="4" presId="urn:microsoft.com/office/officeart/2005/8/layout/vList3"/>
    <dgm:cxn modelId="{3584A08F-3A86-47A6-8F50-05DF8D954AD5}" type="presOf" srcId="{71E7BC2A-F13B-441A-A662-C24CB93CE7FA}" destId="{90A67A88-0CFD-4D4F-86F5-04CB8486C42D}" srcOrd="0" destOrd="1" presId="urn:microsoft.com/office/officeart/2005/8/layout/vList3"/>
    <dgm:cxn modelId="{31939C38-96DB-4E1F-8F68-F676B66CF02B}" type="presParOf" srcId="{0BAD8D34-BE13-4883-B5FF-F74E4F66C9F1}" destId="{4BD82AC7-6559-497E-A742-C3DD88D99B63}" srcOrd="0" destOrd="0" presId="urn:microsoft.com/office/officeart/2005/8/layout/vList3"/>
    <dgm:cxn modelId="{A7446447-0A30-4EE4-B72E-5D08CF25FB82}" type="presParOf" srcId="{4BD82AC7-6559-497E-A742-C3DD88D99B63}" destId="{744E44F3-A1BE-4678-8017-BED2CCCFB3E1}" srcOrd="0" destOrd="0" presId="urn:microsoft.com/office/officeart/2005/8/layout/vList3"/>
    <dgm:cxn modelId="{8AB8F82B-0375-4770-BFB5-1FA7C42D4B0E}" type="presParOf" srcId="{4BD82AC7-6559-497E-A742-C3DD88D99B63}" destId="{6236D220-F189-4AB1-82F8-134E2F849F52}" srcOrd="1" destOrd="0" presId="urn:microsoft.com/office/officeart/2005/8/layout/vList3"/>
    <dgm:cxn modelId="{28E84144-63F3-4EC1-8A31-FB53BE8EE0E9}" type="presParOf" srcId="{0BAD8D34-BE13-4883-B5FF-F74E4F66C9F1}" destId="{C11163FE-0D63-4846-A319-1D471AB6694E}" srcOrd="1" destOrd="0" presId="urn:microsoft.com/office/officeart/2005/8/layout/vList3"/>
    <dgm:cxn modelId="{19371A88-B86B-4A3A-947F-B72CB3904155}" type="presParOf" srcId="{0BAD8D34-BE13-4883-B5FF-F74E4F66C9F1}" destId="{686A5DCC-E562-4788-82BC-3788649D373F}" srcOrd="2" destOrd="0" presId="urn:microsoft.com/office/officeart/2005/8/layout/vList3"/>
    <dgm:cxn modelId="{BC4BF02D-4D05-496B-82C7-809ABDF38564}" type="presParOf" srcId="{686A5DCC-E562-4788-82BC-3788649D373F}" destId="{B69D2A12-C43F-48AA-B83A-163E6965314A}" srcOrd="0" destOrd="0" presId="urn:microsoft.com/office/officeart/2005/8/layout/vList3"/>
    <dgm:cxn modelId="{780C0F2A-D250-4882-8AC0-2C6425C46458}" type="presParOf" srcId="{686A5DCC-E562-4788-82BC-3788649D373F}" destId="{90A67A88-0CFD-4D4F-86F5-04CB8486C42D}" srcOrd="1" destOrd="0" presId="urn:microsoft.com/office/officeart/2005/8/layout/vList3"/>
    <dgm:cxn modelId="{EB419097-92B7-4E88-925B-E4F3F386C44F}" type="presParOf" srcId="{0BAD8D34-BE13-4883-B5FF-F74E4F66C9F1}" destId="{14FB6727-71C9-405C-A8CE-E911D262C9D4}" srcOrd="3" destOrd="0" presId="urn:microsoft.com/office/officeart/2005/8/layout/vList3"/>
    <dgm:cxn modelId="{661474E6-79B0-4163-BA0C-C8BF54306B56}" type="presParOf" srcId="{0BAD8D34-BE13-4883-B5FF-F74E4F66C9F1}" destId="{ABCAAD92-D501-4984-99F8-42A058C1A4E0}" srcOrd="4" destOrd="0" presId="urn:microsoft.com/office/officeart/2005/8/layout/vList3"/>
    <dgm:cxn modelId="{5D7EB8C6-7D0D-4FEB-8134-B28C83FEB445}" type="presParOf" srcId="{ABCAAD92-D501-4984-99F8-42A058C1A4E0}" destId="{271A5D10-E08F-4EC5-B866-F18E7699CDED}" srcOrd="0" destOrd="0" presId="urn:microsoft.com/office/officeart/2005/8/layout/vList3"/>
    <dgm:cxn modelId="{77B38D3E-DA02-4C70-BE1C-D8BB0F1948F1}" type="presParOf" srcId="{ABCAAD92-D501-4984-99F8-42A058C1A4E0}" destId="{B1EC9171-690D-44BC-BB54-23FDB6F7B0A5}" srcOrd="1" destOrd="0" presId="urn:microsoft.com/office/officeart/2005/8/layout/vList3"/>
  </dgm:cxnLst>
  <dgm:bg/>
  <dgm:whole/>
</dgm:dataModel>
</file>

<file path=ppt/diagrams/data21.xml><?xml version="1.0" encoding="utf-8"?>
<dgm:dataModel xmlns:dgm="http://schemas.openxmlformats.org/drawingml/2006/diagram" xmlns:a="http://schemas.openxmlformats.org/drawingml/2006/main">
  <dgm:ptLst>
    <dgm:pt modelId="{F6D8D0FD-FEDF-4538-BDB6-72442E4E06F7}"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4FA09A29-671F-4366-B1A0-5B8C20BC304D}">
      <dgm:prSet/>
      <dgm:spPr/>
      <dgm:t>
        <a:bodyPr/>
        <a:lstStyle/>
        <a:p>
          <a:pPr rtl="0"/>
          <a:r>
            <a:rPr lang="de-DE" noProof="0" smtClean="0"/>
            <a:t>Neu</a:t>
          </a:r>
          <a:endParaRPr lang="de-DE" noProof="0"/>
        </a:p>
      </dgm:t>
    </dgm:pt>
    <dgm:pt modelId="{02464742-9589-438E-B4C6-86D4FC2AE794}" type="parTrans" cxnId="{089E2570-74ED-46D4-8203-3ED4B81F1C56}">
      <dgm:prSet/>
      <dgm:spPr/>
      <dgm:t>
        <a:bodyPr/>
        <a:lstStyle/>
        <a:p>
          <a:endParaRPr lang="de-DE"/>
        </a:p>
      </dgm:t>
    </dgm:pt>
    <dgm:pt modelId="{9E4A277E-B577-4D0E-A251-BBDCEBE54E3E}" type="sibTrans" cxnId="{089E2570-74ED-46D4-8203-3ED4B81F1C56}">
      <dgm:prSet/>
      <dgm:spPr/>
      <dgm:t>
        <a:bodyPr/>
        <a:lstStyle/>
        <a:p>
          <a:endParaRPr lang="de-DE"/>
        </a:p>
      </dgm:t>
    </dgm:pt>
    <dgm:pt modelId="{9CC16B17-52C3-43DA-8BAD-6B42538EB176}">
      <dgm:prSet/>
      <dgm:spPr/>
      <dgm:t>
        <a:bodyPr/>
        <a:lstStyle/>
        <a:p>
          <a:pPr rtl="0"/>
          <a:r>
            <a:rPr lang="de-DE" noProof="0" dirty="0" smtClean="0"/>
            <a:t>Geändert oder entfernt</a:t>
          </a:r>
          <a:endParaRPr lang="de-DE" noProof="0" dirty="0"/>
        </a:p>
      </dgm:t>
    </dgm:pt>
    <dgm:pt modelId="{FA5A21DC-4511-4D7A-81A8-68C4AEB7647B}" type="parTrans" cxnId="{15092216-E769-4FEF-92BB-DBE4A4315894}">
      <dgm:prSet/>
      <dgm:spPr/>
      <dgm:t>
        <a:bodyPr/>
        <a:lstStyle/>
        <a:p>
          <a:endParaRPr lang="de-DE"/>
        </a:p>
      </dgm:t>
    </dgm:pt>
    <dgm:pt modelId="{5A36E43F-5CBA-4CF9-B92E-4C176E4D5C9A}" type="sibTrans" cxnId="{15092216-E769-4FEF-92BB-DBE4A4315894}">
      <dgm:prSet/>
      <dgm:spPr/>
      <dgm:t>
        <a:bodyPr/>
        <a:lstStyle/>
        <a:p>
          <a:endParaRPr lang="de-DE"/>
        </a:p>
      </dgm:t>
    </dgm:pt>
    <dgm:pt modelId="{42453B8B-DB02-4A01-9704-D82EAB107C97}">
      <dgm:prSet/>
      <dgm:spPr/>
      <dgm:t>
        <a:bodyPr/>
        <a:lstStyle/>
        <a:p>
          <a:pPr rtl="0"/>
          <a:r>
            <a:rPr lang="de-DE" noProof="0" smtClean="0"/>
            <a:t>I</a:t>
          </a:r>
          <a:r>
            <a:rPr lang="de-DE" cap="small" baseline="0" noProof="0" smtClean="0"/>
            <a:t>Module </a:t>
          </a:r>
          <a:r>
            <a:rPr lang="de-DE" cap="none" baseline="0" noProof="0" smtClean="0"/>
            <a:t>implementiert</a:t>
          </a:r>
          <a:endParaRPr lang="de-DE" cap="small" baseline="0" noProof="0"/>
        </a:p>
      </dgm:t>
    </dgm:pt>
    <dgm:pt modelId="{61FE1FC1-3BFF-4573-9C77-9B955ED6A756}" type="parTrans" cxnId="{A77E5387-1E7E-4B87-A2D8-D347BDE0D8DE}">
      <dgm:prSet/>
      <dgm:spPr/>
      <dgm:t>
        <a:bodyPr/>
        <a:lstStyle/>
        <a:p>
          <a:endParaRPr lang="de-DE"/>
        </a:p>
      </dgm:t>
    </dgm:pt>
    <dgm:pt modelId="{FDB03897-B359-4AA3-86FC-E3E39E12715A}" type="sibTrans" cxnId="{A77E5387-1E7E-4B87-A2D8-D347BDE0D8DE}">
      <dgm:prSet/>
      <dgm:spPr/>
      <dgm:t>
        <a:bodyPr/>
        <a:lstStyle/>
        <a:p>
          <a:endParaRPr lang="de-DE"/>
        </a:p>
      </dgm:t>
    </dgm:pt>
    <dgm:pt modelId="{5EC541A4-E96D-42BF-BFCD-6807197E1F7E}">
      <dgm:prSet/>
      <dgm:spPr/>
      <dgm:t>
        <a:bodyPr/>
        <a:lstStyle/>
        <a:p>
          <a:pPr rtl="0"/>
          <a:r>
            <a:rPr lang="de-DE" noProof="0" dirty="0" smtClean="0"/>
            <a:t>Container für Modul konfiguriert</a:t>
          </a:r>
          <a:endParaRPr lang="de-DE" cap="none" baseline="0" noProof="0" dirty="0"/>
        </a:p>
      </dgm:t>
    </dgm:pt>
    <dgm:pt modelId="{F039BDC0-38FB-4519-8CA5-9AD567D96AE8}" type="parTrans" cxnId="{9DA56581-20CD-41F6-8607-84D44CA0F7D8}">
      <dgm:prSet/>
      <dgm:spPr/>
      <dgm:t>
        <a:bodyPr/>
        <a:lstStyle/>
        <a:p>
          <a:endParaRPr lang="de-DE"/>
        </a:p>
      </dgm:t>
    </dgm:pt>
    <dgm:pt modelId="{E11D58D4-9B5F-4EA5-ABF1-A2A1D26E9D0A}" type="sibTrans" cxnId="{9DA56581-20CD-41F6-8607-84D44CA0F7D8}">
      <dgm:prSet/>
      <dgm:spPr/>
      <dgm:t>
        <a:bodyPr/>
        <a:lstStyle/>
        <a:p>
          <a:endParaRPr lang="de-DE"/>
        </a:p>
      </dgm:t>
    </dgm:pt>
    <dgm:pt modelId="{7CD75289-E0C7-4DA8-B250-DB3B85E79BB7}">
      <dgm:prSet/>
      <dgm:spPr/>
      <dgm:t>
        <a:bodyPr/>
        <a:lstStyle/>
        <a:p>
          <a:pPr rtl="0"/>
          <a:r>
            <a:rPr lang="de-DE" cap="small" baseline="0" noProof="0" dirty="0" err="1" smtClean="0"/>
            <a:t>IUnityContainer</a:t>
          </a:r>
          <a:r>
            <a:rPr lang="de-DE" cap="small" baseline="0" noProof="0" dirty="0" smtClean="0"/>
            <a:t> </a:t>
          </a:r>
          <a:r>
            <a:rPr lang="de-DE" cap="none" baseline="0" noProof="0" dirty="0" smtClean="0"/>
            <a:t>als </a:t>
          </a:r>
          <a:r>
            <a:rPr lang="de-DE" cap="none" baseline="0" noProof="0" dirty="0" err="1" smtClean="0"/>
            <a:t>modul</a:t>
          </a:r>
          <a:r>
            <a:rPr lang="de-DE" cap="none" baseline="0" noProof="0" dirty="0" smtClean="0"/>
            <a:t>-interner Service</a:t>
          </a:r>
          <a:endParaRPr lang="de-DE" cap="small" baseline="0" noProof="0" dirty="0"/>
        </a:p>
      </dgm:t>
    </dgm:pt>
    <dgm:pt modelId="{33547B44-62E9-4400-BE29-9AFD4E2153C6}" type="parTrans" cxnId="{DC11183A-947D-4DD0-AE2B-6FB6CAFCE28D}">
      <dgm:prSet/>
      <dgm:spPr/>
      <dgm:t>
        <a:bodyPr/>
        <a:lstStyle/>
        <a:p>
          <a:endParaRPr lang="de-DE"/>
        </a:p>
      </dgm:t>
    </dgm:pt>
    <dgm:pt modelId="{59352F88-B60E-4771-B90A-E05E6CAEC21B}" type="sibTrans" cxnId="{DC11183A-947D-4DD0-AE2B-6FB6CAFCE28D}">
      <dgm:prSet/>
      <dgm:spPr/>
      <dgm:t>
        <a:bodyPr/>
        <a:lstStyle/>
        <a:p>
          <a:endParaRPr lang="de-DE"/>
        </a:p>
      </dgm:t>
    </dgm:pt>
    <dgm:pt modelId="{34F6748F-CB6D-4656-A1D1-54772AA9BFE3}" type="pres">
      <dgm:prSet presAssocID="{F6D8D0FD-FEDF-4538-BDB6-72442E4E06F7}" presName="linear" presStyleCnt="0">
        <dgm:presLayoutVars>
          <dgm:dir/>
          <dgm:animLvl val="lvl"/>
          <dgm:resizeHandles val="exact"/>
        </dgm:presLayoutVars>
      </dgm:prSet>
      <dgm:spPr/>
      <dgm:t>
        <a:bodyPr/>
        <a:lstStyle/>
        <a:p>
          <a:endParaRPr lang="de-DE"/>
        </a:p>
      </dgm:t>
    </dgm:pt>
    <dgm:pt modelId="{220FFEDE-6BD4-4028-B4DF-9879799D5480}" type="pres">
      <dgm:prSet presAssocID="{4FA09A29-671F-4366-B1A0-5B8C20BC304D}" presName="parentLin" presStyleCnt="0"/>
      <dgm:spPr/>
    </dgm:pt>
    <dgm:pt modelId="{6D313307-C8D1-415E-B640-FFD8CF5020E7}" type="pres">
      <dgm:prSet presAssocID="{4FA09A29-671F-4366-B1A0-5B8C20BC304D}" presName="parentLeftMargin" presStyleLbl="node1" presStyleIdx="0" presStyleCnt="2"/>
      <dgm:spPr/>
      <dgm:t>
        <a:bodyPr/>
        <a:lstStyle/>
        <a:p>
          <a:endParaRPr lang="de-DE"/>
        </a:p>
      </dgm:t>
    </dgm:pt>
    <dgm:pt modelId="{03AAB387-A133-4CB8-91CC-8668EDCAA3C5}" type="pres">
      <dgm:prSet presAssocID="{4FA09A29-671F-4366-B1A0-5B8C20BC304D}" presName="parentText" presStyleLbl="node1" presStyleIdx="0" presStyleCnt="2">
        <dgm:presLayoutVars>
          <dgm:chMax val="0"/>
          <dgm:bulletEnabled val="1"/>
        </dgm:presLayoutVars>
      </dgm:prSet>
      <dgm:spPr/>
      <dgm:t>
        <a:bodyPr/>
        <a:lstStyle/>
        <a:p>
          <a:endParaRPr lang="de-DE"/>
        </a:p>
      </dgm:t>
    </dgm:pt>
    <dgm:pt modelId="{0F17D025-A3F9-42CC-9D70-EC3055173942}" type="pres">
      <dgm:prSet presAssocID="{4FA09A29-671F-4366-B1A0-5B8C20BC304D}" presName="negativeSpace" presStyleCnt="0"/>
      <dgm:spPr/>
    </dgm:pt>
    <dgm:pt modelId="{4A948DC6-B625-40DB-833A-56980F9D6258}" type="pres">
      <dgm:prSet presAssocID="{4FA09A29-671F-4366-B1A0-5B8C20BC304D}" presName="childText" presStyleLbl="conFgAcc1" presStyleIdx="0" presStyleCnt="2">
        <dgm:presLayoutVars>
          <dgm:bulletEnabled val="1"/>
        </dgm:presLayoutVars>
      </dgm:prSet>
      <dgm:spPr/>
      <dgm:t>
        <a:bodyPr/>
        <a:lstStyle/>
        <a:p>
          <a:endParaRPr lang="de-DE"/>
        </a:p>
      </dgm:t>
    </dgm:pt>
    <dgm:pt modelId="{D396D0A2-D958-4C90-95B2-D1C5ECF29005}" type="pres">
      <dgm:prSet presAssocID="{9E4A277E-B577-4D0E-A251-BBDCEBE54E3E}" presName="spaceBetweenRectangles" presStyleCnt="0"/>
      <dgm:spPr/>
    </dgm:pt>
    <dgm:pt modelId="{D7B5EB09-0B16-46A4-A653-C240BEBF1F83}" type="pres">
      <dgm:prSet presAssocID="{9CC16B17-52C3-43DA-8BAD-6B42538EB176}" presName="parentLin" presStyleCnt="0"/>
      <dgm:spPr/>
    </dgm:pt>
    <dgm:pt modelId="{3D2DFC38-9FE6-4A7F-9FE3-7E1A5B18ED8C}" type="pres">
      <dgm:prSet presAssocID="{9CC16B17-52C3-43DA-8BAD-6B42538EB176}" presName="parentLeftMargin" presStyleLbl="node1" presStyleIdx="0" presStyleCnt="2"/>
      <dgm:spPr/>
      <dgm:t>
        <a:bodyPr/>
        <a:lstStyle/>
        <a:p>
          <a:endParaRPr lang="de-DE"/>
        </a:p>
      </dgm:t>
    </dgm:pt>
    <dgm:pt modelId="{EB2F645E-BF1B-4B2A-A119-AAB0A7BC053E}" type="pres">
      <dgm:prSet presAssocID="{9CC16B17-52C3-43DA-8BAD-6B42538EB176}" presName="parentText" presStyleLbl="node1" presStyleIdx="1" presStyleCnt="2">
        <dgm:presLayoutVars>
          <dgm:chMax val="0"/>
          <dgm:bulletEnabled val="1"/>
        </dgm:presLayoutVars>
      </dgm:prSet>
      <dgm:spPr/>
      <dgm:t>
        <a:bodyPr/>
        <a:lstStyle/>
        <a:p>
          <a:endParaRPr lang="de-DE"/>
        </a:p>
      </dgm:t>
    </dgm:pt>
    <dgm:pt modelId="{91A0A9F3-FC91-4D0D-93F4-C198E1575B15}" type="pres">
      <dgm:prSet presAssocID="{9CC16B17-52C3-43DA-8BAD-6B42538EB176}" presName="negativeSpace" presStyleCnt="0"/>
      <dgm:spPr/>
    </dgm:pt>
    <dgm:pt modelId="{FA01C9CF-3E6D-4AE0-BA20-024C47A3FC51}" type="pres">
      <dgm:prSet presAssocID="{9CC16B17-52C3-43DA-8BAD-6B42538EB176}" presName="childText" presStyleLbl="conFgAcc1" presStyleIdx="1" presStyleCnt="2">
        <dgm:presLayoutVars>
          <dgm:bulletEnabled val="1"/>
        </dgm:presLayoutVars>
      </dgm:prSet>
      <dgm:spPr/>
      <dgm:t>
        <a:bodyPr/>
        <a:lstStyle/>
        <a:p>
          <a:endParaRPr lang="de-DE"/>
        </a:p>
      </dgm:t>
    </dgm:pt>
  </dgm:ptLst>
  <dgm:cxnLst>
    <dgm:cxn modelId="{1544A7CE-779A-404A-A188-F2A7C3B5EF39}" type="presOf" srcId="{7CD75289-E0C7-4DA8-B250-DB3B85E79BB7}" destId="{4A948DC6-B625-40DB-833A-56980F9D6258}" srcOrd="0" destOrd="1" presId="urn:microsoft.com/office/officeart/2005/8/layout/list1"/>
    <dgm:cxn modelId="{A77E5387-1E7E-4B87-A2D8-D347BDE0D8DE}" srcId="{4FA09A29-671F-4366-B1A0-5B8C20BC304D}" destId="{42453B8B-DB02-4A01-9704-D82EAB107C97}" srcOrd="0" destOrd="0" parTransId="{61FE1FC1-3BFF-4573-9C77-9B955ED6A756}" sibTransId="{FDB03897-B359-4AA3-86FC-E3E39E12715A}"/>
    <dgm:cxn modelId="{2E8C1696-7BA2-4612-AFD3-2EF87E2B745B}" type="presOf" srcId="{4FA09A29-671F-4366-B1A0-5B8C20BC304D}" destId="{6D313307-C8D1-415E-B640-FFD8CF5020E7}" srcOrd="0" destOrd="0" presId="urn:microsoft.com/office/officeart/2005/8/layout/list1"/>
    <dgm:cxn modelId="{95430FA5-1196-4936-B7E9-03541CF2C6D0}" type="presOf" srcId="{F6D8D0FD-FEDF-4538-BDB6-72442E4E06F7}" destId="{34F6748F-CB6D-4656-A1D1-54772AA9BFE3}" srcOrd="0" destOrd="0" presId="urn:microsoft.com/office/officeart/2005/8/layout/list1"/>
    <dgm:cxn modelId="{1DDF1911-9CD9-4DBA-BA7B-C3557767D70E}" type="presOf" srcId="{9CC16B17-52C3-43DA-8BAD-6B42538EB176}" destId="{EB2F645E-BF1B-4B2A-A119-AAB0A7BC053E}" srcOrd="1" destOrd="0" presId="urn:microsoft.com/office/officeart/2005/8/layout/list1"/>
    <dgm:cxn modelId="{DD616D56-D670-4434-8661-A7090DF25067}" type="presOf" srcId="{4FA09A29-671F-4366-B1A0-5B8C20BC304D}" destId="{03AAB387-A133-4CB8-91CC-8668EDCAA3C5}" srcOrd="1" destOrd="0" presId="urn:microsoft.com/office/officeart/2005/8/layout/list1"/>
    <dgm:cxn modelId="{7A205A17-8E3F-4400-95BA-CB344BFCF02F}" type="presOf" srcId="{5EC541A4-E96D-42BF-BFCD-6807197E1F7E}" destId="{4A948DC6-B625-40DB-833A-56980F9D6258}" srcOrd="0" destOrd="2" presId="urn:microsoft.com/office/officeart/2005/8/layout/list1"/>
    <dgm:cxn modelId="{15092216-E769-4FEF-92BB-DBE4A4315894}" srcId="{F6D8D0FD-FEDF-4538-BDB6-72442E4E06F7}" destId="{9CC16B17-52C3-43DA-8BAD-6B42538EB176}" srcOrd="1" destOrd="0" parTransId="{FA5A21DC-4511-4D7A-81A8-68C4AEB7647B}" sibTransId="{5A36E43F-5CBA-4CF9-B92E-4C176E4D5C9A}"/>
    <dgm:cxn modelId="{DC11183A-947D-4DD0-AE2B-6FB6CAFCE28D}" srcId="{4FA09A29-671F-4366-B1A0-5B8C20BC304D}" destId="{7CD75289-E0C7-4DA8-B250-DB3B85E79BB7}" srcOrd="1" destOrd="0" parTransId="{33547B44-62E9-4400-BE29-9AFD4E2153C6}" sibTransId="{59352F88-B60E-4771-B90A-E05E6CAEC21B}"/>
    <dgm:cxn modelId="{9DA56581-20CD-41F6-8607-84D44CA0F7D8}" srcId="{4FA09A29-671F-4366-B1A0-5B8C20BC304D}" destId="{5EC541A4-E96D-42BF-BFCD-6807197E1F7E}" srcOrd="2" destOrd="0" parTransId="{F039BDC0-38FB-4519-8CA5-9AD567D96AE8}" sibTransId="{E11D58D4-9B5F-4EA5-ABF1-A2A1D26E9D0A}"/>
    <dgm:cxn modelId="{D31D4CC9-F079-441B-9212-21F737485561}" type="presOf" srcId="{42453B8B-DB02-4A01-9704-D82EAB107C97}" destId="{4A948DC6-B625-40DB-833A-56980F9D6258}" srcOrd="0" destOrd="0" presId="urn:microsoft.com/office/officeart/2005/8/layout/list1"/>
    <dgm:cxn modelId="{7134C435-9201-4809-8E9A-8D4CAB91E33E}" type="presOf" srcId="{9CC16B17-52C3-43DA-8BAD-6B42538EB176}" destId="{3D2DFC38-9FE6-4A7F-9FE3-7E1A5B18ED8C}" srcOrd="0" destOrd="0" presId="urn:microsoft.com/office/officeart/2005/8/layout/list1"/>
    <dgm:cxn modelId="{089E2570-74ED-46D4-8203-3ED4B81F1C56}" srcId="{F6D8D0FD-FEDF-4538-BDB6-72442E4E06F7}" destId="{4FA09A29-671F-4366-B1A0-5B8C20BC304D}" srcOrd="0" destOrd="0" parTransId="{02464742-9589-438E-B4C6-86D4FC2AE794}" sibTransId="{9E4A277E-B577-4D0E-A251-BBDCEBE54E3E}"/>
    <dgm:cxn modelId="{B3619412-610E-4B96-8951-8CFD5C852904}" type="presParOf" srcId="{34F6748F-CB6D-4656-A1D1-54772AA9BFE3}" destId="{220FFEDE-6BD4-4028-B4DF-9879799D5480}" srcOrd="0" destOrd="0" presId="urn:microsoft.com/office/officeart/2005/8/layout/list1"/>
    <dgm:cxn modelId="{098D204C-72AC-4C71-8639-8B9AE1E28FD7}" type="presParOf" srcId="{220FFEDE-6BD4-4028-B4DF-9879799D5480}" destId="{6D313307-C8D1-415E-B640-FFD8CF5020E7}" srcOrd="0" destOrd="0" presId="urn:microsoft.com/office/officeart/2005/8/layout/list1"/>
    <dgm:cxn modelId="{C0A9AAB8-EFEE-41E2-B659-67754D5EC48A}" type="presParOf" srcId="{220FFEDE-6BD4-4028-B4DF-9879799D5480}" destId="{03AAB387-A133-4CB8-91CC-8668EDCAA3C5}" srcOrd="1" destOrd="0" presId="urn:microsoft.com/office/officeart/2005/8/layout/list1"/>
    <dgm:cxn modelId="{E9E853C6-C22B-4B14-9DB1-7D303A75077E}" type="presParOf" srcId="{34F6748F-CB6D-4656-A1D1-54772AA9BFE3}" destId="{0F17D025-A3F9-42CC-9D70-EC3055173942}" srcOrd="1" destOrd="0" presId="urn:microsoft.com/office/officeart/2005/8/layout/list1"/>
    <dgm:cxn modelId="{3C9E10E8-7829-4C37-9292-2DE3FF589A65}" type="presParOf" srcId="{34F6748F-CB6D-4656-A1D1-54772AA9BFE3}" destId="{4A948DC6-B625-40DB-833A-56980F9D6258}" srcOrd="2" destOrd="0" presId="urn:microsoft.com/office/officeart/2005/8/layout/list1"/>
    <dgm:cxn modelId="{FF432902-1C3D-43FC-8684-BACBE747AE9A}" type="presParOf" srcId="{34F6748F-CB6D-4656-A1D1-54772AA9BFE3}" destId="{D396D0A2-D958-4C90-95B2-D1C5ECF29005}" srcOrd="3" destOrd="0" presId="urn:microsoft.com/office/officeart/2005/8/layout/list1"/>
    <dgm:cxn modelId="{619D77EF-FA0E-4385-ADAE-7074CDF92263}" type="presParOf" srcId="{34F6748F-CB6D-4656-A1D1-54772AA9BFE3}" destId="{D7B5EB09-0B16-46A4-A653-C240BEBF1F83}" srcOrd="4" destOrd="0" presId="urn:microsoft.com/office/officeart/2005/8/layout/list1"/>
    <dgm:cxn modelId="{C1BFDC7E-6347-49CF-AB33-9653E6C05250}" type="presParOf" srcId="{D7B5EB09-0B16-46A4-A653-C240BEBF1F83}" destId="{3D2DFC38-9FE6-4A7F-9FE3-7E1A5B18ED8C}" srcOrd="0" destOrd="0" presId="urn:microsoft.com/office/officeart/2005/8/layout/list1"/>
    <dgm:cxn modelId="{ECF3B5DE-BCA8-487A-BBC1-1BABABD76881}" type="presParOf" srcId="{D7B5EB09-0B16-46A4-A653-C240BEBF1F83}" destId="{EB2F645E-BF1B-4B2A-A119-AAB0A7BC053E}" srcOrd="1" destOrd="0" presId="urn:microsoft.com/office/officeart/2005/8/layout/list1"/>
    <dgm:cxn modelId="{E01592B3-883C-432B-A7FB-066F0FADB4C3}" type="presParOf" srcId="{34F6748F-CB6D-4656-A1D1-54772AA9BFE3}" destId="{91A0A9F3-FC91-4D0D-93F4-C198E1575B15}" srcOrd="5" destOrd="0" presId="urn:microsoft.com/office/officeart/2005/8/layout/list1"/>
    <dgm:cxn modelId="{45611139-D79C-4557-962B-5A04C3467355}" type="presParOf" srcId="{34F6748F-CB6D-4656-A1D1-54772AA9BFE3}" destId="{FA01C9CF-3E6D-4AE0-BA20-024C47A3FC51}" srcOrd="6" destOrd="0" presId="urn:microsoft.com/office/officeart/2005/8/layout/list1"/>
  </dgm:cxnLst>
  <dgm:bg/>
  <dgm:whole/>
</dgm:dataModel>
</file>

<file path=ppt/diagrams/data22.xml><?xml version="1.0" encoding="utf-8"?>
<dgm:dataModel xmlns:dgm="http://schemas.openxmlformats.org/drawingml/2006/diagram" xmlns:a="http://schemas.openxmlformats.org/drawingml/2006/main">
  <dgm:ptLst>
    <dgm:pt modelId="{5BFF1FBE-219E-4257-91DC-31FCDC974FD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5B6D1381-CCC4-46C4-940A-D9909478342B}">
      <dgm:prSet/>
      <dgm:spPr/>
      <dgm:t>
        <a:bodyPr/>
        <a:lstStyle/>
        <a:p>
          <a:pPr rtl="0"/>
          <a:r>
            <a:rPr lang="de-DE" noProof="0" smtClean="0"/>
            <a:t>Beobachtungen</a:t>
          </a:r>
          <a:endParaRPr lang="de-DE" noProof="0"/>
        </a:p>
      </dgm:t>
    </dgm:pt>
    <dgm:pt modelId="{AB50E7A0-8F54-4F50-A58B-AF25D74E635F}" type="parTrans" cxnId="{2E37532A-264E-4176-BEE2-81F48DDD3429}">
      <dgm:prSet/>
      <dgm:spPr/>
      <dgm:t>
        <a:bodyPr/>
        <a:lstStyle/>
        <a:p>
          <a:endParaRPr lang="de-DE"/>
        </a:p>
      </dgm:t>
    </dgm:pt>
    <dgm:pt modelId="{5BF5925E-6FDE-427B-97EF-C6A83D96F562}" type="sibTrans" cxnId="{2E37532A-264E-4176-BEE2-81F48DDD3429}">
      <dgm:prSet/>
      <dgm:spPr/>
      <dgm:t>
        <a:bodyPr/>
        <a:lstStyle/>
        <a:p>
          <a:endParaRPr lang="de-DE"/>
        </a:p>
      </dgm:t>
    </dgm:pt>
    <dgm:pt modelId="{A7B00091-1E1D-4315-9F5A-CFFDA95B0AF4}">
      <dgm:prSet/>
      <dgm:spPr/>
      <dgm:t>
        <a:bodyPr/>
        <a:lstStyle/>
        <a:p>
          <a:pPr rtl="0"/>
          <a:r>
            <a:rPr lang="de-DE" noProof="0" dirty="0" smtClean="0"/>
            <a:t>Software-Qualität</a:t>
          </a:r>
          <a:endParaRPr lang="de-DE" noProof="0" dirty="0"/>
        </a:p>
      </dgm:t>
    </dgm:pt>
    <dgm:pt modelId="{D563E103-3779-4A10-AFBD-ACF48403F058}" type="parTrans" cxnId="{BF964A5B-397C-4DE6-AA9A-491DE5C7CD0C}">
      <dgm:prSet/>
      <dgm:spPr/>
      <dgm:t>
        <a:bodyPr/>
        <a:lstStyle/>
        <a:p>
          <a:endParaRPr lang="de-DE"/>
        </a:p>
      </dgm:t>
    </dgm:pt>
    <dgm:pt modelId="{0B612FB9-9039-4B12-8E3A-61AA7ACDCA2C}" type="sibTrans" cxnId="{BF964A5B-397C-4DE6-AA9A-491DE5C7CD0C}">
      <dgm:prSet/>
      <dgm:spPr/>
      <dgm:t>
        <a:bodyPr/>
        <a:lstStyle/>
        <a:p>
          <a:endParaRPr lang="de-DE"/>
        </a:p>
      </dgm:t>
    </dgm:pt>
    <dgm:pt modelId="{83CEEA51-7981-4112-B626-5C0E2C46E14D}">
      <dgm:prSet/>
      <dgm:spPr/>
      <dgm:t>
        <a:bodyPr/>
        <a:lstStyle/>
        <a:p>
          <a:pPr rtl="0"/>
          <a:r>
            <a:rPr lang="de-DE" noProof="0" dirty="0" smtClean="0"/>
            <a:t>Ein </a:t>
          </a:r>
          <a:r>
            <a:rPr lang="de-DE" cap="small" baseline="0" noProof="0" dirty="0" err="1" smtClean="0"/>
            <a:t>IModule</a:t>
          </a:r>
          <a:r>
            <a:rPr lang="de-DE" cap="small" baseline="0" noProof="0" dirty="0" smtClean="0"/>
            <a:t> </a:t>
          </a:r>
          <a:r>
            <a:rPr lang="de-DE" noProof="0" dirty="0" smtClean="0"/>
            <a:t>agiert wie ein modulspezifischer Bootstrapper </a:t>
          </a:r>
          <a:endParaRPr lang="de-DE" noProof="0" dirty="0"/>
        </a:p>
      </dgm:t>
    </dgm:pt>
    <dgm:pt modelId="{7D0C9B4C-FD39-48C9-8CA7-3B801F91B278}" type="parTrans" cxnId="{0BF431F6-4213-43B2-86D9-308575DDB031}">
      <dgm:prSet/>
      <dgm:spPr/>
      <dgm:t>
        <a:bodyPr/>
        <a:lstStyle/>
        <a:p>
          <a:endParaRPr lang="de-DE"/>
        </a:p>
      </dgm:t>
    </dgm:pt>
    <dgm:pt modelId="{2A3661F2-2B01-4A4B-9CC9-5C525C1693F3}" type="sibTrans" cxnId="{0BF431F6-4213-43B2-86D9-308575DDB031}">
      <dgm:prSet/>
      <dgm:spPr/>
      <dgm:t>
        <a:bodyPr/>
        <a:lstStyle/>
        <a:p>
          <a:endParaRPr lang="de-DE"/>
        </a:p>
      </dgm:t>
    </dgm:pt>
    <dgm:pt modelId="{CF92C31C-A911-4FBF-981D-FEF319325567}">
      <dgm:prSet/>
      <dgm:spPr/>
      <dgm:t>
        <a:bodyPr/>
        <a:lstStyle/>
        <a:p>
          <a:pPr rtl="0"/>
          <a:r>
            <a:rPr lang="de-DE" noProof="0" dirty="0" smtClean="0"/>
            <a:t>Abhängigkeiten </a:t>
          </a:r>
          <a:r>
            <a:rPr lang="de-DE" i="1" noProof="0" dirty="0" smtClean="0"/>
            <a:t>des Moduls</a:t>
          </a:r>
          <a:r>
            <a:rPr lang="de-DE" noProof="0" dirty="0" smtClean="0"/>
            <a:t> werden von CAL injiziert</a:t>
          </a:r>
          <a:endParaRPr lang="de-DE" noProof="0" dirty="0"/>
        </a:p>
      </dgm:t>
    </dgm:pt>
    <dgm:pt modelId="{98BA49EC-C795-4029-BCE9-83F82EBE7FCD}" type="parTrans" cxnId="{2DA4CACD-8962-4109-AD1C-D76E9D18EF3A}">
      <dgm:prSet/>
      <dgm:spPr/>
    </dgm:pt>
    <dgm:pt modelId="{7CCB482B-8E0F-430D-AEAC-04A996E0E1A0}" type="sibTrans" cxnId="{2DA4CACD-8962-4109-AD1C-D76E9D18EF3A}">
      <dgm:prSet/>
      <dgm:spPr/>
    </dgm:pt>
    <dgm:pt modelId="{A35238DB-FD8E-4FF9-A842-82C16A98EC9E}">
      <dgm:prSet/>
      <dgm:spPr/>
      <dgm:t>
        <a:bodyPr/>
        <a:lstStyle/>
        <a:p>
          <a:r>
            <a:rPr lang="de-DE" noProof="0" dirty="0" smtClean="0"/>
            <a:t>Wie in der Shell können so Abhängigkeiten </a:t>
          </a:r>
          <a:r>
            <a:rPr lang="de-DE" i="1" noProof="0" dirty="0" smtClean="0"/>
            <a:t>im Modul</a:t>
          </a:r>
          <a:r>
            <a:rPr lang="de-DE" noProof="0" dirty="0" smtClean="0"/>
            <a:t> per DI konfiguriert werden</a:t>
          </a:r>
          <a:endParaRPr lang="de-DE" noProof="0" dirty="0"/>
        </a:p>
      </dgm:t>
    </dgm:pt>
    <dgm:pt modelId="{A5534AAD-4F1D-4E6C-952F-99C5C2A0DC97}" type="parTrans" cxnId="{3A90E44F-605D-49AF-885B-0BAD41347C80}">
      <dgm:prSet/>
      <dgm:spPr/>
    </dgm:pt>
    <dgm:pt modelId="{F8ED8459-D959-4DCC-A90D-36CD2BFCEC33}" type="sibTrans" cxnId="{3A90E44F-605D-49AF-885B-0BAD41347C80}">
      <dgm:prSet/>
      <dgm:spPr/>
    </dgm:pt>
    <dgm:pt modelId="{EB345DD1-3A4A-4644-8E79-D3CB744BA4C7}">
      <dgm:prSet/>
      <dgm:spPr/>
      <dgm:t>
        <a:bodyPr/>
        <a:lstStyle/>
        <a:p>
          <a:pPr rtl="0"/>
          <a:r>
            <a:rPr lang="de-DE" noProof="0" dirty="0" smtClean="0"/>
            <a:t>Wie aber bringen wir Module zur Ausführung?</a:t>
          </a:r>
          <a:endParaRPr lang="de-DE" noProof="0" dirty="0"/>
        </a:p>
      </dgm:t>
    </dgm:pt>
    <dgm:pt modelId="{62AE63C2-FAF4-4927-BBD2-393259C084EE}" type="parTrans" cxnId="{BFFBC8BA-FBE6-49D7-AA56-42CBAA0CD19A}">
      <dgm:prSet/>
      <dgm:spPr/>
    </dgm:pt>
    <dgm:pt modelId="{B419CE65-D1BF-4267-A6DB-6B2D81EFDF5C}" type="sibTrans" cxnId="{BFFBC8BA-FBE6-49D7-AA56-42CBAA0CD19A}">
      <dgm:prSet/>
      <dgm:spPr/>
    </dgm:pt>
    <dgm:pt modelId="{51B78AF1-B5D2-4A00-865B-172874F20AE7}" type="pres">
      <dgm:prSet presAssocID="{5BFF1FBE-219E-4257-91DC-31FCDC974FDA}" presName="linear" presStyleCnt="0">
        <dgm:presLayoutVars>
          <dgm:dir/>
          <dgm:animLvl val="lvl"/>
          <dgm:resizeHandles val="exact"/>
        </dgm:presLayoutVars>
      </dgm:prSet>
      <dgm:spPr/>
      <dgm:t>
        <a:bodyPr/>
        <a:lstStyle/>
        <a:p>
          <a:endParaRPr lang="de-DE"/>
        </a:p>
      </dgm:t>
    </dgm:pt>
    <dgm:pt modelId="{6DC6B07E-2331-41BE-A147-A96C94CA4216}" type="pres">
      <dgm:prSet presAssocID="{5B6D1381-CCC4-46C4-940A-D9909478342B}" presName="parentLin" presStyleCnt="0"/>
      <dgm:spPr/>
    </dgm:pt>
    <dgm:pt modelId="{19793ECE-CD32-41CD-BD24-E1CB2199F04E}" type="pres">
      <dgm:prSet presAssocID="{5B6D1381-CCC4-46C4-940A-D9909478342B}" presName="parentLeftMargin" presStyleLbl="node1" presStyleIdx="0" presStyleCnt="2"/>
      <dgm:spPr/>
      <dgm:t>
        <a:bodyPr/>
        <a:lstStyle/>
        <a:p>
          <a:endParaRPr lang="de-DE"/>
        </a:p>
      </dgm:t>
    </dgm:pt>
    <dgm:pt modelId="{46C845F5-DED2-4359-B20A-E4EB6A1B16E6}" type="pres">
      <dgm:prSet presAssocID="{5B6D1381-CCC4-46C4-940A-D9909478342B}" presName="parentText" presStyleLbl="node1" presStyleIdx="0" presStyleCnt="2">
        <dgm:presLayoutVars>
          <dgm:chMax val="0"/>
          <dgm:bulletEnabled val="1"/>
        </dgm:presLayoutVars>
      </dgm:prSet>
      <dgm:spPr/>
      <dgm:t>
        <a:bodyPr/>
        <a:lstStyle/>
        <a:p>
          <a:endParaRPr lang="de-DE"/>
        </a:p>
      </dgm:t>
    </dgm:pt>
    <dgm:pt modelId="{A1BBBE8D-CC1B-401B-AB94-8F7974984D6F}" type="pres">
      <dgm:prSet presAssocID="{5B6D1381-CCC4-46C4-940A-D9909478342B}" presName="negativeSpace" presStyleCnt="0"/>
      <dgm:spPr/>
    </dgm:pt>
    <dgm:pt modelId="{212CEC30-638A-40C7-99CA-BD9A34AEA84C}" type="pres">
      <dgm:prSet presAssocID="{5B6D1381-CCC4-46C4-940A-D9909478342B}" presName="childText" presStyleLbl="conFgAcc1" presStyleIdx="0" presStyleCnt="2">
        <dgm:presLayoutVars>
          <dgm:bulletEnabled val="1"/>
        </dgm:presLayoutVars>
      </dgm:prSet>
      <dgm:spPr/>
      <dgm:t>
        <a:bodyPr/>
        <a:lstStyle/>
        <a:p>
          <a:endParaRPr lang="de-DE"/>
        </a:p>
      </dgm:t>
    </dgm:pt>
    <dgm:pt modelId="{5CAFD2E7-1FFA-400A-964A-7A3E8F9B5B0D}" type="pres">
      <dgm:prSet presAssocID="{5BF5925E-6FDE-427B-97EF-C6A83D96F562}" presName="spaceBetweenRectangles" presStyleCnt="0"/>
      <dgm:spPr/>
    </dgm:pt>
    <dgm:pt modelId="{7535B418-8141-4EE6-95CA-5915D2D0337D}" type="pres">
      <dgm:prSet presAssocID="{A7B00091-1E1D-4315-9F5A-CFFDA95B0AF4}" presName="parentLin" presStyleCnt="0"/>
      <dgm:spPr/>
    </dgm:pt>
    <dgm:pt modelId="{BEFDE882-DD26-49FB-8389-E601276DDE53}" type="pres">
      <dgm:prSet presAssocID="{A7B00091-1E1D-4315-9F5A-CFFDA95B0AF4}" presName="parentLeftMargin" presStyleLbl="node1" presStyleIdx="0" presStyleCnt="2"/>
      <dgm:spPr/>
      <dgm:t>
        <a:bodyPr/>
        <a:lstStyle/>
        <a:p>
          <a:endParaRPr lang="de-DE"/>
        </a:p>
      </dgm:t>
    </dgm:pt>
    <dgm:pt modelId="{E64A03B7-59B1-406A-B9AD-2658D8602782}" type="pres">
      <dgm:prSet presAssocID="{A7B00091-1E1D-4315-9F5A-CFFDA95B0AF4}" presName="parentText" presStyleLbl="node1" presStyleIdx="1" presStyleCnt="2">
        <dgm:presLayoutVars>
          <dgm:chMax val="0"/>
          <dgm:bulletEnabled val="1"/>
        </dgm:presLayoutVars>
      </dgm:prSet>
      <dgm:spPr/>
      <dgm:t>
        <a:bodyPr/>
        <a:lstStyle/>
        <a:p>
          <a:endParaRPr lang="de-DE"/>
        </a:p>
      </dgm:t>
    </dgm:pt>
    <dgm:pt modelId="{F68D2088-14EA-407C-985A-BC799EDDE234}" type="pres">
      <dgm:prSet presAssocID="{A7B00091-1E1D-4315-9F5A-CFFDA95B0AF4}" presName="negativeSpace" presStyleCnt="0"/>
      <dgm:spPr/>
    </dgm:pt>
    <dgm:pt modelId="{BE789553-F62B-4890-9E23-F0F070AFAC9B}" type="pres">
      <dgm:prSet presAssocID="{A7B00091-1E1D-4315-9F5A-CFFDA95B0AF4}" presName="childText" presStyleLbl="conFgAcc1" presStyleIdx="1" presStyleCnt="2">
        <dgm:presLayoutVars>
          <dgm:bulletEnabled val="1"/>
        </dgm:presLayoutVars>
      </dgm:prSet>
      <dgm:spPr/>
      <dgm:t>
        <a:bodyPr/>
        <a:lstStyle/>
        <a:p>
          <a:endParaRPr lang="de-DE"/>
        </a:p>
      </dgm:t>
    </dgm:pt>
  </dgm:ptLst>
  <dgm:cxnLst>
    <dgm:cxn modelId="{9A039177-AD72-4906-B1D5-38E130993180}" type="presOf" srcId="{5B6D1381-CCC4-46C4-940A-D9909478342B}" destId="{46C845F5-DED2-4359-B20A-E4EB6A1B16E6}" srcOrd="1" destOrd="0" presId="urn:microsoft.com/office/officeart/2005/8/layout/list1"/>
    <dgm:cxn modelId="{C4F05C8D-D95B-45AD-AAD4-A9EA1F9DF1F0}" type="presOf" srcId="{A35238DB-FD8E-4FF9-A842-82C16A98EC9E}" destId="{212CEC30-638A-40C7-99CA-BD9A34AEA84C}" srcOrd="0" destOrd="1" presId="urn:microsoft.com/office/officeart/2005/8/layout/list1"/>
    <dgm:cxn modelId="{27A7F392-A6E3-4B74-81B6-72F41B3208DA}" type="presOf" srcId="{EB345DD1-3A4A-4644-8E79-D3CB744BA4C7}" destId="{212CEC30-638A-40C7-99CA-BD9A34AEA84C}" srcOrd="0" destOrd="3" presId="urn:microsoft.com/office/officeart/2005/8/layout/list1"/>
    <dgm:cxn modelId="{2E37532A-264E-4176-BEE2-81F48DDD3429}" srcId="{5BFF1FBE-219E-4257-91DC-31FCDC974FDA}" destId="{5B6D1381-CCC4-46C4-940A-D9909478342B}" srcOrd="0" destOrd="0" parTransId="{AB50E7A0-8F54-4F50-A58B-AF25D74E635F}" sibTransId="{5BF5925E-6FDE-427B-97EF-C6A83D96F562}"/>
    <dgm:cxn modelId="{849A0940-9553-40FA-8759-074A38270C45}" type="presOf" srcId="{5B6D1381-CCC4-46C4-940A-D9909478342B}" destId="{19793ECE-CD32-41CD-BD24-E1CB2199F04E}" srcOrd="0" destOrd="0" presId="urn:microsoft.com/office/officeart/2005/8/layout/list1"/>
    <dgm:cxn modelId="{2DA4CACD-8962-4109-AD1C-D76E9D18EF3A}" srcId="{5B6D1381-CCC4-46C4-940A-D9909478342B}" destId="{CF92C31C-A911-4FBF-981D-FEF319325567}" srcOrd="2" destOrd="0" parTransId="{98BA49EC-C795-4029-BCE9-83F82EBE7FCD}" sibTransId="{7CCB482B-8E0F-430D-AEAC-04A996E0E1A0}"/>
    <dgm:cxn modelId="{902AFC2C-2AC4-4E64-9B9A-33C8F97EC2CF}" type="presOf" srcId="{CF92C31C-A911-4FBF-981D-FEF319325567}" destId="{212CEC30-638A-40C7-99CA-BD9A34AEA84C}" srcOrd="0" destOrd="2" presId="urn:microsoft.com/office/officeart/2005/8/layout/list1"/>
    <dgm:cxn modelId="{4E26FD2C-0881-4B1D-9125-E22C2199C03C}" type="presOf" srcId="{A7B00091-1E1D-4315-9F5A-CFFDA95B0AF4}" destId="{BEFDE882-DD26-49FB-8389-E601276DDE53}" srcOrd="0" destOrd="0" presId="urn:microsoft.com/office/officeart/2005/8/layout/list1"/>
    <dgm:cxn modelId="{22DFB7EF-055E-4E7B-AAD7-AE52C1AB6932}" type="presOf" srcId="{5BFF1FBE-219E-4257-91DC-31FCDC974FDA}" destId="{51B78AF1-B5D2-4A00-865B-172874F20AE7}" srcOrd="0" destOrd="0" presId="urn:microsoft.com/office/officeart/2005/8/layout/list1"/>
    <dgm:cxn modelId="{0BF431F6-4213-43B2-86D9-308575DDB031}" srcId="{5B6D1381-CCC4-46C4-940A-D9909478342B}" destId="{83CEEA51-7981-4112-B626-5C0E2C46E14D}" srcOrd="0" destOrd="0" parTransId="{7D0C9B4C-FD39-48C9-8CA7-3B801F91B278}" sibTransId="{2A3661F2-2B01-4A4B-9CC9-5C525C1693F3}"/>
    <dgm:cxn modelId="{BF964A5B-397C-4DE6-AA9A-491DE5C7CD0C}" srcId="{5BFF1FBE-219E-4257-91DC-31FCDC974FDA}" destId="{A7B00091-1E1D-4315-9F5A-CFFDA95B0AF4}" srcOrd="1" destOrd="0" parTransId="{D563E103-3779-4A10-AFBD-ACF48403F058}" sibTransId="{0B612FB9-9039-4B12-8E3A-61AA7ACDCA2C}"/>
    <dgm:cxn modelId="{BFFBC8BA-FBE6-49D7-AA56-42CBAA0CD19A}" srcId="{5B6D1381-CCC4-46C4-940A-D9909478342B}" destId="{EB345DD1-3A4A-4644-8E79-D3CB744BA4C7}" srcOrd="3" destOrd="0" parTransId="{62AE63C2-FAF4-4927-BBD2-393259C084EE}" sibTransId="{B419CE65-D1BF-4267-A6DB-6B2D81EFDF5C}"/>
    <dgm:cxn modelId="{3A90E44F-605D-49AF-885B-0BAD41347C80}" srcId="{5B6D1381-CCC4-46C4-940A-D9909478342B}" destId="{A35238DB-FD8E-4FF9-A842-82C16A98EC9E}" srcOrd="1" destOrd="0" parTransId="{A5534AAD-4F1D-4E6C-952F-99C5C2A0DC97}" sibTransId="{F8ED8459-D959-4DCC-A90D-36CD2BFCEC33}"/>
    <dgm:cxn modelId="{4F133E0B-7660-4581-A310-9CD1C2DBF8F7}" type="presOf" srcId="{83CEEA51-7981-4112-B626-5C0E2C46E14D}" destId="{212CEC30-638A-40C7-99CA-BD9A34AEA84C}" srcOrd="0" destOrd="0" presId="urn:microsoft.com/office/officeart/2005/8/layout/list1"/>
    <dgm:cxn modelId="{8E6FD237-F3C0-4837-AF58-C2C75F8CC9E6}" type="presOf" srcId="{A7B00091-1E1D-4315-9F5A-CFFDA95B0AF4}" destId="{E64A03B7-59B1-406A-B9AD-2658D8602782}" srcOrd="1" destOrd="0" presId="urn:microsoft.com/office/officeart/2005/8/layout/list1"/>
    <dgm:cxn modelId="{2C762703-36B6-475E-84DD-B578BF12C262}" type="presParOf" srcId="{51B78AF1-B5D2-4A00-865B-172874F20AE7}" destId="{6DC6B07E-2331-41BE-A147-A96C94CA4216}" srcOrd="0" destOrd="0" presId="urn:microsoft.com/office/officeart/2005/8/layout/list1"/>
    <dgm:cxn modelId="{4C7B806E-8958-4374-BCD4-B8745BFBCE31}" type="presParOf" srcId="{6DC6B07E-2331-41BE-A147-A96C94CA4216}" destId="{19793ECE-CD32-41CD-BD24-E1CB2199F04E}" srcOrd="0" destOrd="0" presId="urn:microsoft.com/office/officeart/2005/8/layout/list1"/>
    <dgm:cxn modelId="{FAF81505-7F2C-4EFD-90A9-1FA132C7ABA4}" type="presParOf" srcId="{6DC6B07E-2331-41BE-A147-A96C94CA4216}" destId="{46C845F5-DED2-4359-B20A-E4EB6A1B16E6}" srcOrd="1" destOrd="0" presId="urn:microsoft.com/office/officeart/2005/8/layout/list1"/>
    <dgm:cxn modelId="{0ED309C7-FF3C-4701-ADBF-9852A987F3DF}" type="presParOf" srcId="{51B78AF1-B5D2-4A00-865B-172874F20AE7}" destId="{A1BBBE8D-CC1B-401B-AB94-8F7974984D6F}" srcOrd="1" destOrd="0" presId="urn:microsoft.com/office/officeart/2005/8/layout/list1"/>
    <dgm:cxn modelId="{E30645E8-A61F-4EDA-84A8-15D54F3AAE57}" type="presParOf" srcId="{51B78AF1-B5D2-4A00-865B-172874F20AE7}" destId="{212CEC30-638A-40C7-99CA-BD9A34AEA84C}" srcOrd="2" destOrd="0" presId="urn:microsoft.com/office/officeart/2005/8/layout/list1"/>
    <dgm:cxn modelId="{DC644AA7-E42B-46F8-8E54-CFD7052B412A}" type="presParOf" srcId="{51B78AF1-B5D2-4A00-865B-172874F20AE7}" destId="{5CAFD2E7-1FFA-400A-964A-7A3E8F9B5B0D}" srcOrd="3" destOrd="0" presId="urn:microsoft.com/office/officeart/2005/8/layout/list1"/>
    <dgm:cxn modelId="{E6199B85-FBDB-4382-BE65-52D0B1CCC9DB}" type="presParOf" srcId="{51B78AF1-B5D2-4A00-865B-172874F20AE7}" destId="{7535B418-8141-4EE6-95CA-5915D2D0337D}" srcOrd="4" destOrd="0" presId="urn:microsoft.com/office/officeart/2005/8/layout/list1"/>
    <dgm:cxn modelId="{CE4CDAD1-DF20-46EA-A373-1DAEB2C1EE83}" type="presParOf" srcId="{7535B418-8141-4EE6-95CA-5915D2D0337D}" destId="{BEFDE882-DD26-49FB-8389-E601276DDE53}" srcOrd="0" destOrd="0" presId="urn:microsoft.com/office/officeart/2005/8/layout/list1"/>
    <dgm:cxn modelId="{C5339410-E4A5-4EED-A663-ECAA35164126}" type="presParOf" srcId="{7535B418-8141-4EE6-95CA-5915D2D0337D}" destId="{E64A03B7-59B1-406A-B9AD-2658D8602782}" srcOrd="1" destOrd="0" presId="urn:microsoft.com/office/officeart/2005/8/layout/list1"/>
    <dgm:cxn modelId="{CD8108A0-F512-4E1E-BC5E-23DC794CF02A}" type="presParOf" srcId="{51B78AF1-B5D2-4A00-865B-172874F20AE7}" destId="{F68D2088-14EA-407C-985A-BC799EDDE234}" srcOrd="5" destOrd="0" presId="urn:microsoft.com/office/officeart/2005/8/layout/list1"/>
    <dgm:cxn modelId="{B6DD33CD-6515-4B0A-A41E-208E906851ED}" type="presParOf" srcId="{51B78AF1-B5D2-4A00-865B-172874F20AE7}" destId="{BE789553-F62B-4890-9E23-F0F070AFAC9B}" srcOrd="6" destOrd="0" presId="urn:microsoft.com/office/officeart/2005/8/layout/list1"/>
  </dgm:cxnLst>
  <dgm:bg/>
  <dgm:whole/>
</dgm:dataModel>
</file>

<file path=ppt/diagrams/data23.xml><?xml version="1.0" encoding="utf-8"?>
<dgm:dataModel xmlns:dgm="http://schemas.openxmlformats.org/drawingml/2006/diagram" xmlns:a="http://schemas.openxmlformats.org/drawingml/2006/main">
  <dgm:ptLst>
    <dgm:pt modelId="{5AA5A635-9F66-434C-97E9-65B20BCC9768}"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de-DE"/>
        </a:p>
      </dgm:t>
    </dgm:pt>
    <dgm:pt modelId="{FA27BB44-6B81-4D52-93CE-6673E5E0D183}">
      <dgm:prSet/>
      <dgm:spPr/>
      <dgm:t>
        <a:bodyPr/>
        <a:lstStyle/>
        <a:p>
          <a:pPr rtl="0"/>
          <a:r>
            <a:rPr lang="de-DE" noProof="0" smtClean="0"/>
            <a:t>Die Shell benötigt Mechanismen zum Finden von Modulen und Platzhalter zur Anzeige von Views</a:t>
          </a:r>
          <a:endParaRPr lang="de-DE" noProof="0"/>
        </a:p>
      </dgm:t>
    </dgm:pt>
    <dgm:pt modelId="{57FD833F-87EE-4CC1-8D19-A0B39A92A793}" type="parTrans" cxnId="{E6079981-D813-4BA3-A900-51269919C127}">
      <dgm:prSet/>
      <dgm:spPr/>
      <dgm:t>
        <a:bodyPr/>
        <a:lstStyle/>
        <a:p>
          <a:endParaRPr lang="de-DE"/>
        </a:p>
      </dgm:t>
    </dgm:pt>
    <dgm:pt modelId="{E0BCF697-DE4E-45B7-BA98-8F54BED6FFCF}" type="sibTrans" cxnId="{E6079981-D813-4BA3-A900-51269919C127}">
      <dgm:prSet/>
      <dgm:spPr/>
      <dgm:t>
        <a:bodyPr/>
        <a:lstStyle/>
        <a:p>
          <a:endParaRPr lang="de-DE"/>
        </a:p>
      </dgm:t>
    </dgm:pt>
    <dgm:pt modelId="{71E7BC2A-F13B-441A-A662-C24CB93CE7FA}">
      <dgm:prSet/>
      <dgm:spPr/>
      <dgm:t>
        <a:bodyPr anchor="ctr"/>
        <a:lstStyle/>
        <a:p>
          <a:pPr rtl="0"/>
          <a:r>
            <a:rPr lang="de-DE" noProof="0" dirty="0" smtClean="0"/>
            <a:t>Direkte Referenzen zwischen Shell und Modulen führen zu enger Kopplung </a:t>
          </a:r>
          <a:endParaRPr lang="de-DE" noProof="0" dirty="0"/>
        </a:p>
      </dgm:t>
    </dgm:pt>
    <dgm:pt modelId="{F8F4FF6A-6122-47F9-B609-80A7BC071A75}" type="parTrans" cxnId="{F7AEC7F6-6224-4B61-8811-BE2970472C24}">
      <dgm:prSet/>
      <dgm:spPr/>
      <dgm:t>
        <a:bodyPr/>
        <a:lstStyle/>
        <a:p>
          <a:endParaRPr lang="de-DE"/>
        </a:p>
      </dgm:t>
    </dgm:pt>
    <dgm:pt modelId="{64669A07-F975-45D0-B84F-0A774AE81458}" type="sibTrans" cxnId="{F7AEC7F6-6224-4B61-8811-BE2970472C24}">
      <dgm:prSet/>
      <dgm:spPr/>
      <dgm:t>
        <a:bodyPr/>
        <a:lstStyle/>
        <a:p>
          <a:endParaRPr lang="de-DE"/>
        </a:p>
      </dgm:t>
    </dgm:pt>
    <dgm:pt modelId="{A0C9E4A7-8548-4F91-9B78-86E1B5701BD1}">
      <dgm:prSet/>
      <dgm:spPr/>
      <dgm:t>
        <a:bodyPr/>
        <a:lstStyle/>
        <a:p>
          <a:pPr rtl="0"/>
          <a:r>
            <a:rPr lang="de-DE" noProof="0" dirty="0" smtClean="0"/>
            <a:t>CAL bietet</a:t>
          </a:r>
          <a:endParaRPr lang="de-DE" noProof="0" dirty="0"/>
        </a:p>
      </dgm:t>
    </dgm:pt>
    <dgm:pt modelId="{5CD64D52-CDF9-49F8-9C51-DE5D2B6CF455}" type="parTrans" cxnId="{45372AC4-D4FA-4C93-BF96-6A46EBD910C3}">
      <dgm:prSet/>
      <dgm:spPr/>
      <dgm:t>
        <a:bodyPr/>
        <a:lstStyle/>
        <a:p>
          <a:endParaRPr lang="de-DE"/>
        </a:p>
      </dgm:t>
    </dgm:pt>
    <dgm:pt modelId="{5AA28FB8-3423-45EC-AC58-ECFBADA804F6}" type="sibTrans" cxnId="{45372AC4-D4FA-4C93-BF96-6A46EBD910C3}">
      <dgm:prSet/>
      <dgm:spPr/>
      <dgm:t>
        <a:bodyPr/>
        <a:lstStyle/>
        <a:p>
          <a:endParaRPr lang="de-DE"/>
        </a:p>
      </dgm:t>
    </dgm:pt>
    <dgm:pt modelId="{CFC8E842-2BD8-4DE8-996E-E8721D65BF97}">
      <dgm:prSet/>
      <dgm:spPr/>
      <dgm:t>
        <a:bodyPr/>
        <a:lstStyle/>
        <a:p>
          <a:pPr rtl="0"/>
          <a:r>
            <a:rPr lang="de-DE" noProof="0" dirty="0" smtClean="0"/>
            <a:t>Module </a:t>
          </a:r>
          <a:r>
            <a:rPr lang="de-DE" noProof="0" dirty="0" err="1" smtClean="0"/>
            <a:t>Catalogs</a:t>
          </a:r>
          <a:endParaRPr lang="de-DE" noProof="0" dirty="0"/>
        </a:p>
      </dgm:t>
    </dgm:pt>
    <dgm:pt modelId="{2CD83841-0D44-4691-BD3C-1AD877FECCD6}" type="parTrans" cxnId="{67DE79C1-BAE5-4494-B8AC-19E1AA8AFB90}">
      <dgm:prSet/>
      <dgm:spPr/>
      <dgm:t>
        <a:bodyPr/>
        <a:lstStyle/>
        <a:p>
          <a:endParaRPr lang="de-DE"/>
        </a:p>
      </dgm:t>
    </dgm:pt>
    <dgm:pt modelId="{B2F2E643-4CBE-4D52-BABB-6DC27F99FAE4}" type="sibTrans" cxnId="{67DE79C1-BAE5-4494-B8AC-19E1AA8AFB90}">
      <dgm:prSet/>
      <dgm:spPr/>
      <dgm:t>
        <a:bodyPr/>
        <a:lstStyle/>
        <a:p>
          <a:endParaRPr lang="de-DE"/>
        </a:p>
      </dgm:t>
    </dgm:pt>
    <dgm:pt modelId="{0D7CB38E-6E72-4143-92D5-73B780E8D8F4}">
      <dgm:prSet/>
      <dgm:spPr/>
      <dgm:t>
        <a:bodyPr/>
        <a:lstStyle/>
        <a:p>
          <a:pPr rtl="0"/>
          <a:r>
            <a:rPr lang="de-DE" noProof="0" dirty="0" err="1" smtClean="0"/>
            <a:t>Regions</a:t>
          </a:r>
          <a:endParaRPr lang="de-DE" noProof="0" dirty="0"/>
        </a:p>
      </dgm:t>
    </dgm:pt>
    <dgm:pt modelId="{65C089D1-868E-4DA6-B212-14499915F3FB}" type="parTrans" cxnId="{FD26D27A-B839-47E2-A85A-D2F626F655DB}">
      <dgm:prSet/>
      <dgm:spPr/>
      <dgm:t>
        <a:bodyPr/>
        <a:lstStyle/>
        <a:p>
          <a:endParaRPr lang="de-DE"/>
        </a:p>
      </dgm:t>
    </dgm:pt>
    <dgm:pt modelId="{D85152FF-7BF3-43DE-B51E-78357C1316B9}" type="sibTrans" cxnId="{FD26D27A-B839-47E2-A85A-D2F626F655DB}">
      <dgm:prSet/>
      <dgm:spPr/>
      <dgm:t>
        <a:bodyPr/>
        <a:lstStyle/>
        <a:p>
          <a:endParaRPr lang="de-DE"/>
        </a:p>
      </dgm:t>
    </dgm:pt>
    <dgm:pt modelId="{0BAD8D34-BE13-4883-B5FF-F74E4F66C9F1}" type="pres">
      <dgm:prSet presAssocID="{5AA5A635-9F66-434C-97E9-65B20BCC9768}" presName="linearFlow" presStyleCnt="0">
        <dgm:presLayoutVars>
          <dgm:dir/>
          <dgm:resizeHandles val="exact"/>
        </dgm:presLayoutVars>
      </dgm:prSet>
      <dgm:spPr/>
      <dgm:t>
        <a:bodyPr/>
        <a:lstStyle/>
        <a:p>
          <a:endParaRPr lang="de-DE"/>
        </a:p>
      </dgm:t>
    </dgm:pt>
    <dgm:pt modelId="{4BD82AC7-6559-497E-A742-C3DD88D99B63}" type="pres">
      <dgm:prSet presAssocID="{FA27BB44-6B81-4D52-93CE-6673E5E0D183}" presName="composite" presStyleCnt="0"/>
      <dgm:spPr/>
    </dgm:pt>
    <dgm:pt modelId="{744E44F3-A1BE-4678-8017-BED2CCCFB3E1}" type="pres">
      <dgm:prSet presAssocID="{FA27BB44-6B81-4D52-93CE-6673E5E0D183}" presName="imgShp" presStyleLbl="fgImgPlace1" presStyleIdx="0" presStyleCnt="3"/>
      <dgm:spPr/>
    </dgm:pt>
    <dgm:pt modelId="{6236D220-F189-4AB1-82F8-134E2F849F52}" type="pres">
      <dgm:prSet presAssocID="{FA27BB44-6B81-4D52-93CE-6673E5E0D183}" presName="txShp" presStyleLbl="node1" presStyleIdx="0" presStyleCnt="3">
        <dgm:presLayoutVars>
          <dgm:bulletEnabled val="1"/>
        </dgm:presLayoutVars>
      </dgm:prSet>
      <dgm:spPr/>
      <dgm:t>
        <a:bodyPr/>
        <a:lstStyle/>
        <a:p>
          <a:endParaRPr lang="de-DE"/>
        </a:p>
      </dgm:t>
    </dgm:pt>
    <dgm:pt modelId="{C11163FE-0D63-4846-A319-1D471AB6694E}" type="pres">
      <dgm:prSet presAssocID="{E0BCF697-DE4E-45B7-BA98-8F54BED6FFCF}" presName="spacing" presStyleCnt="0"/>
      <dgm:spPr/>
    </dgm:pt>
    <dgm:pt modelId="{EFD6A2F5-60EC-4518-AF3A-C7B5408D2FA9}" type="pres">
      <dgm:prSet presAssocID="{71E7BC2A-F13B-441A-A662-C24CB93CE7FA}" presName="composite" presStyleCnt="0"/>
      <dgm:spPr/>
    </dgm:pt>
    <dgm:pt modelId="{B710303C-671D-4062-A2B9-6626F3A3CDBB}" type="pres">
      <dgm:prSet presAssocID="{71E7BC2A-F13B-441A-A662-C24CB93CE7FA}" presName="imgShp" presStyleLbl="fgImgPlace1" presStyleIdx="1" presStyleCnt="3"/>
      <dgm:spPr/>
    </dgm:pt>
    <dgm:pt modelId="{01DE0DF9-B8D0-401C-9367-44D41AC6FAD2}" type="pres">
      <dgm:prSet presAssocID="{71E7BC2A-F13B-441A-A662-C24CB93CE7FA}" presName="txShp" presStyleLbl="node1" presStyleIdx="1" presStyleCnt="3">
        <dgm:presLayoutVars>
          <dgm:bulletEnabled val="1"/>
        </dgm:presLayoutVars>
      </dgm:prSet>
      <dgm:spPr/>
      <dgm:t>
        <a:bodyPr/>
        <a:lstStyle/>
        <a:p>
          <a:endParaRPr lang="de-DE"/>
        </a:p>
      </dgm:t>
    </dgm:pt>
    <dgm:pt modelId="{6B4EE649-70D6-4641-BD04-E0C3D8144A0C}" type="pres">
      <dgm:prSet presAssocID="{64669A07-F975-45D0-B84F-0A774AE81458}" presName="spacing" presStyleCnt="0"/>
      <dgm:spPr/>
    </dgm:pt>
    <dgm:pt modelId="{ABCAAD92-D501-4984-99F8-42A058C1A4E0}" type="pres">
      <dgm:prSet presAssocID="{A0C9E4A7-8548-4F91-9B78-86E1B5701BD1}" presName="composite" presStyleCnt="0"/>
      <dgm:spPr/>
    </dgm:pt>
    <dgm:pt modelId="{271A5D10-E08F-4EC5-B866-F18E7699CDED}" type="pres">
      <dgm:prSet presAssocID="{A0C9E4A7-8548-4F91-9B78-86E1B5701BD1}" presName="imgShp" presStyleLbl="fgImgPlace1" presStyleIdx="2" presStyleCnt="3"/>
      <dgm:spPr/>
    </dgm:pt>
    <dgm:pt modelId="{B1EC9171-690D-44BC-BB54-23FDB6F7B0A5}" type="pres">
      <dgm:prSet presAssocID="{A0C9E4A7-8548-4F91-9B78-86E1B5701BD1}" presName="txShp" presStyleLbl="node1" presStyleIdx="2" presStyleCnt="3">
        <dgm:presLayoutVars>
          <dgm:bulletEnabled val="1"/>
        </dgm:presLayoutVars>
      </dgm:prSet>
      <dgm:spPr/>
      <dgm:t>
        <a:bodyPr/>
        <a:lstStyle/>
        <a:p>
          <a:endParaRPr lang="de-DE"/>
        </a:p>
      </dgm:t>
    </dgm:pt>
  </dgm:ptLst>
  <dgm:cxnLst>
    <dgm:cxn modelId="{EE386CC9-0260-45D8-B837-B60BE522E780}" type="presOf" srcId="{5AA5A635-9F66-434C-97E9-65B20BCC9768}" destId="{0BAD8D34-BE13-4883-B5FF-F74E4F66C9F1}" srcOrd="0" destOrd="0" presId="urn:microsoft.com/office/officeart/2005/8/layout/vList3"/>
    <dgm:cxn modelId="{E6079981-D813-4BA3-A900-51269919C127}" srcId="{5AA5A635-9F66-434C-97E9-65B20BCC9768}" destId="{FA27BB44-6B81-4D52-93CE-6673E5E0D183}" srcOrd="0" destOrd="0" parTransId="{57FD833F-87EE-4CC1-8D19-A0B39A92A793}" sibTransId="{E0BCF697-DE4E-45B7-BA98-8F54BED6FFCF}"/>
    <dgm:cxn modelId="{DB5F196F-527F-4EBC-A11F-9656B1128CBE}" type="presOf" srcId="{FA27BB44-6B81-4D52-93CE-6673E5E0D183}" destId="{6236D220-F189-4AB1-82F8-134E2F849F52}" srcOrd="0" destOrd="0" presId="urn:microsoft.com/office/officeart/2005/8/layout/vList3"/>
    <dgm:cxn modelId="{45372AC4-D4FA-4C93-BF96-6A46EBD910C3}" srcId="{5AA5A635-9F66-434C-97E9-65B20BCC9768}" destId="{A0C9E4A7-8548-4F91-9B78-86E1B5701BD1}" srcOrd="2" destOrd="0" parTransId="{5CD64D52-CDF9-49F8-9C51-DE5D2B6CF455}" sibTransId="{5AA28FB8-3423-45EC-AC58-ECFBADA804F6}"/>
    <dgm:cxn modelId="{FD26D27A-B839-47E2-A85A-D2F626F655DB}" srcId="{A0C9E4A7-8548-4F91-9B78-86E1B5701BD1}" destId="{0D7CB38E-6E72-4143-92D5-73B780E8D8F4}" srcOrd="1" destOrd="0" parTransId="{65C089D1-868E-4DA6-B212-14499915F3FB}" sibTransId="{D85152FF-7BF3-43DE-B51E-78357C1316B9}"/>
    <dgm:cxn modelId="{62E70779-32C1-4F8B-A5DB-31E8E7C70AC6}" type="presOf" srcId="{A0C9E4A7-8548-4F91-9B78-86E1B5701BD1}" destId="{B1EC9171-690D-44BC-BB54-23FDB6F7B0A5}" srcOrd="0" destOrd="0" presId="urn:microsoft.com/office/officeart/2005/8/layout/vList3"/>
    <dgm:cxn modelId="{F7AEC7F6-6224-4B61-8811-BE2970472C24}" srcId="{5AA5A635-9F66-434C-97E9-65B20BCC9768}" destId="{71E7BC2A-F13B-441A-A662-C24CB93CE7FA}" srcOrd="1" destOrd="0" parTransId="{F8F4FF6A-6122-47F9-B609-80A7BC071A75}" sibTransId="{64669A07-F975-45D0-B84F-0A774AE81458}"/>
    <dgm:cxn modelId="{D583ED23-4EFD-4850-88D4-FF10AFBFEF3F}" type="presOf" srcId="{71E7BC2A-F13B-441A-A662-C24CB93CE7FA}" destId="{01DE0DF9-B8D0-401C-9367-44D41AC6FAD2}" srcOrd="0" destOrd="0" presId="urn:microsoft.com/office/officeart/2005/8/layout/vList3"/>
    <dgm:cxn modelId="{A67B1180-8533-4E44-832D-C42CC9B16667}" type="presOf" srcId="{0D7CB38E-6E72-4143-92D5-73B780E8D8F4}" destId="{B1EC9171-690D-44BC-BB54-23FDB6F7B0A5}" srcOrd="0" destOrd="2" presId="urn:microsoft.com/office/officeart/2005/8/layout/vList3"/>
    <dgm:cxn modelId="{C794B585-676D-4C65-AED5-288639D8CFFA}" type="presOf" srcId="{CFC8E842-2BD8-4DE8-996E-E8721D65BF97}" destId="{B1EC9171-690D-44BC-BB54-23FDB6F7B0A5}" srcOrd="0" destOrd="1" presId="urn:microsoft.com/office/officeart/2005/8/layout/vList3"/>
    <dgm:cxn modelId="{67DE79C1-BAE5-4494-B8AC-19E1AA8AFB90}" srcId="{A0C9E4A7-8548-4F91-9B78-86E1B5701BD1}" destId="{CFC8E842-2BD8-4DE8-996E-E8721D65BF97}" srcOrd="0" destOrd="0" parTransId="{2CD83841-0D44-4691-BD3C-1AD877FECCD6}" sibTransId="{B2F2E643-4CBE-4D52-BABB-6DC27F99FAE4}"/>
    <dgm:cxn modelId="{18672AE4-4F94-4643-A7AB-B6CA733140AA}" type="presParOf" srcId="{0BAD8D34-BE13-4883-B5FF-F74E4F66C9F1}" destId="{4BD82AC7-6559-497E-A742-C3DD88D99B63}" srcOrd="0" destOrd="0" presId="urn:microsoft.com/office/officeart/2005/8/layout/vList3"/>
    <dgm:cxn modelId="{0CF004CA-02E8-4285-92FA-AEAE62380389}" type="presParOf" srcId="{4BD82AC7-6559-497E-A742-C3DD88D99B63}" destId="{744E44F3-A1BE-4678-8017-BED2CCCFB3E1}" srcOrd="0" destOrd="0" presId="urn:microsoft.com/office/officeart/2005/8/layout/vList3"/>
    <dgm:cxn modelId="{F7F953A3-1F35-4CE8-9086-17236E2D7B5B}" type="presParOf" srcId="{4BD82AC7-6559-497E-A742-C3DD88D99B63}" destId="{6236D220-F189-4AB1-82F8-134E2F849F52}" srcOrd="1" destOrd="0" presId="urn:microsoft.com/office/officeart/2005/8/layout/vList3"/>
    <dgm:cxn modelId="{7B9BF638-877B-4897-992F-CFB0E0F8ADCD}" type="presParOf" srcId="{0BAD8D34-BE13-4883-B5FF-F74E4F66C9F1}" destId="{C11163FE-0D63-4846-A319-1D471AB6694E}" srcOrd="1" destOrd="0" presId="urn:microsoft.com/office/officeart/2005/8/layout/vList3"/>
    <dgm:cxn modelId="{50C4F09E-4CD0-4010-B232-17BBCAE701EC}" type="presParOf" srcId="{0BAD8D34-BE13-4883-B5FF-F74E4F66C9F1}" destId="{EFD6A2F5-60EC-4518-AF3A-C7B5408D2FA9}" srcOrd="2" destOrd="0" presId="urn:microsoft.com/office/officeart/2005/8/layout/vList3"/>
    <dgm:cxn modelId="{B4760661-1367-48E6-8294-C15D1EE93327}" type="presParOf" srcId="{EFD6A2F5-60EC-4518-AF3A-C7B5408D2FA9}" destId="{B710303C-671D-4062-A2B9-6626F3A3CDBB}" srcOrd="0" destOrd="0" presId="urn:microsoft.com/office/officeart/2005/8/layout/vList3"/>
    <dgm:cxn modelId="{77D7E7AE-713B-4231-869D-DF0E6874B588}" type="presParOf" srcId="{EFD6A2F5-60EC-4518-AF3A-C7B5408D2FA9}" destId="{01DE0DF9-B8D0-401C-9367-44D41AC6FAD2}" srcOrd="1" destOrd="0" presId="urn:microsoft.com/office/officeart/2005/8/layout/vList3"/>
    <dgm:cxn modelId="{74F66FCC-D4C4-4797-986D-37CA9251DBB7}" type="presParOf" srcId="{0BAD8D34-BE13-4883-B5FF-F74E4F66C9F1}" destId="{6B4EE649-70D6-4641-BD04-E0C3D8144A0C}" srcOrd="3" destOrd="0" presId="urn:microsoft.com/office/officeart/2005/8/layout/vList3"/>
    <dgm:cxn modelId="{5FBE18B9-4E7B-4BDD-8CB0-EE317C510115}" type="presParOf" srcId="{0BAD8D34-BE13-4883-B5FF-F74E4F66C9F1}" destId="{ABCAAD92-D501-4984-99F8-42A058C1A4E0}" srcOrd="4" destOrd="0" presId="urn:microsoft.com/office/officeart/2005/8/layout/vList3"/>
    <dgm:cxn modelId="{27994C89-80BF-4E19-AB82-E1E4E0C6A4DA}" type="presParOf" srcId="{ABCAAD92-D501-4984-99F8-42A058C1A4E0}" destId="{271A5D10-E08F-4EC5-B866-F18E7699CDED}" srcOrd="0" destOrd="0" presId="urn:microsoft.com/office/officeart/2005/8/layout/vList3"/>
    <dgm:cxn modelId="{AABDE55D-7E8A-4E1A-BD97-A87CEB3B7E66}" type="presParOf" srcId="{ABCAAD92-D501-4984-99F8-42A058C1A4E0}" destId="{B1EC9171-690D-44BC-BB54-23FDB6F7B0A5}" srcOrd="1" destOrd="0" presId="urn:microsoft.com/office/officeart/2005/8/layout/vList3"/>
  </dgm:cxnLst>
  <dgm:bg/>
  <dgm:whole/>
</dgm:dataModel>
</file>

<file path=ppt/diagrams/data24.xml><?xml version="1.0" encoding="utf-8"?>
<dgm:dataModel xmlns:dgm="http://schemas.openxmlformats.org/drawingml/2006/diagram" xmlns:a="http://schemas.openxmlformats.org/drawingml/2006/main">
  <dgm:ptLst>
    <dgm:pt modelId="{062639DC-1A91-44D2-8543-D6F8155C18EA}" type="doc">
      <dgm:prSet loTypeId="urn:microsoft.com/office/officeart/2005/8/layout/hProcess9" loCatId="process" qsTypeId="urn:microsoft.com/office/officeart/2005/8/quickstyle/simple1" qsCatId="simple" csTypeId="urn:microsoft.com/office/officeart/2005/8/colors/accent2_1" csCatId="accent2" phldr="1"/>
      <dgm:spPr/>
      <dgm:t>
        <a:bodyPr/>
        <a:lstStyle/>
        <a:p>
          <a:endParaRPr lang="de-DE"/>
        </a:p>
      </dgm:t>
    </dgm:pt>
    <dgm:pt modelId="{9EC6C3E4-A7E6-4D17-9BEF-EDA30D20F16F}">
      <dgm:prSet/>
      <dgm:spPr/>
      <dgm:t>
        <a:bodyPr/>
        <a:lstStyle/>
        <a:p>
          <a:pPr rtl="0"/>
          <a:r>
            <a:rPr lang="de-DE" dirty="0" smtClean="0"/>
            <a:t>Modul entdecken</a:t>
          </a:r>
        </a:p>
      </dgm:t>
    </dgm:pt>
    <dgm:pt modelId="{75B20041-666E-4AB6-893A-2470C333B694}" type="parTrans" cxnId="{7D0AB48F-2AEC-4AAA-B094-53F319414577}">
      <dgm:prSet/>
      <dgm:spPr/>
      <dgm:t>
        <a:bodyPr/>
        <a:lstStyle/>
        <a:p>
          <a:endParaRPr lang="de-DE"/>
        </a:p>
      </dgm:t>
    </dgm:pt>
    <dgm:pt modelId="{01E495A9-9AEC-46B9-A9F3-44BA45037ABA}" type="sibTrans" cxnId="{7D0AB48F-2AEC-4AAA-B094-53F319414577}">
      <dgm:prSet/>
      <dgm:spPr/>
      <dgm:t>
        <a:bodyPr/>
        <a:lstStyle/>
        <a:p>
          <a:endParaRPr lang="de-DE"/>
        </a:p>
      </dgm:t>
    </dgm:pt>
    <dgm:pt modelId="{35809DFE-5458-4C61-A8A5-28200DBA5BA7}">
      <dgm:prSet/>
      <dgm:spPr/>
      <dgm:t>
        <a:bodyPr/>
        <a:lstStyle/>
        <a:p>
          <a:pPr rtl="0"/>
          <a:r>
            <a:rPr lang="de-DE" dirty="0" smtClean="0"/>
            <a:t>Modul laden</a:t>
          </a:r>
          <a:endParaRPr lang="de-DE" dirty="0"/>
        </a:p>
      </dgm:t>
    </dgm:pt>
    <dgm:pt modelId="{E3F5094E-74E7-41DB-8D62-3A5CBD252CC4}" type="parTrans" cxnId="{99270451-DED7-41FA-8C33-D5D1871EAC4A}">
      <dgm:prSet/>
      <dgm:spPr/>
      <dgm:t>
        <a:bodyPr/>
        <a:lstStyle/>
        <a:p>
          <a:endParaRPr lang="de-DE"/>
        </a:p>
      </dgm:t>
    </dgm:pt>
    <dgm:pt modelId="{1EECF886-2C55-4734-BE5B-007C9FAC5E20}" type="sibTrans" cxnId="{99270451-DED7-41FA-8C33-D5D1871EAC4A}">
      <dgm:prSet/>
      <dgm:spPr/>
      <dgm:t>
        <a:bodyPr/>
        <a:lstStyle/>
        <a:p>
          <a:endParaRPr lang="de-DE"/>
        </a:p>
      </dgm:t>
    </dgm:pt>
    <dgm:pt modelId="{CF9149AA-F065-47A5-87EE-9D8FE38EADD5}">
      <dgm:prSet/>
      <dgm:spPr/>
      <dgm:t>
        <a:bodyPr/>
        <a:lstStyle/>
        <a:p>
          <a:pPr rtl="0"/>
          <a:r>
            <a:rPr lang="de-DE" dirty="0" smtClean="0"/>
            <a:t>Modul initialisieren</a:t>
          </a:r>
          <a:endParaRPr lang="de-DE" dirty="0"/>
        </a:p>
      </dgm:t>
    </dgm:pt>
    <dgm:pt modelId="{0C946909-0A93-492F-9090-523B87564F62}" type="parTrans" cxnId="{5004F939-321A-4BC1-9852-A4C15FC41C7D}">
      <dgm:prSet/>
      <dgm:spPr/>
      <dgm:t>
        <a:bodyPr/>
        <a:lstStyle/>
        <a:p>
          <a:endParaRPr lang="de-DE"/>
        </a:p>
      </dgm:t>
    </dgm:pt>
    <dgm:pt modelId="{70085781-E28E-4B4D-A9F3-D90929DA89C7}" type="sibTrans" cxnId="{5004F939-321A-4BC1-9852-A4C15FC41C7D}">
      <dgm:prSet/>
      <dgm:spPr/>
      <dgm:t>
        <a:bodyPr/>
        <a:lstStyle/>
        <a:p>
          <a:endParaRPr lang="de-DE"/>
        </a:p>
      </dgm:t>
    </dgm:pt>
    <dgm:pt modelId="{956A6E99-089E-40A5-83CA-C7E86C1D36F7}">
      <dgm:prSet/>
      <dgm:spPr/>
      <dgm:t>
        <a:bodyPr/>
        <a:lstStyle/>
        <a:p>
          <a:pPr rtl="0"/>
          <a:r>
            <a:rPr lang="de-DE" dirty="0" smtClean="0"/>
            <a:t>Aus Datei (WPF)</a:t>
          </a:r>
          <a:endParaRPr lang="de-DE" dirty="0"/>
        </a:p>
      </dgm:t>
    </dgm:pt>
    <dgm:pt modelId="{371D45CD-AB0D-4033-AA10-09787D41D9FD}" type="parTrans" cxnId="{86834EF9-5229-41E7-9852-0B4C63B75155}">
      <dgm:prSet/>
      <dgm:spPr/>
      <dgm:t>
        <a:bodyPr/>
        <a:lstStyle/>
        <a:p>
          <a:endParaRPr lang="de-DE"/>
        </a:p>
      </dgm:t>
    </dgm:pt>
    <dgm:pt modelId="{54A211E0-9335-42B4-BD8C-7C6B59E1D0D6}" type="sibTrans" cxnId="{86834EF9-5229-41E7-9852-0B4C63B75155}">
      <dgm:prSet/>
      <dgm:spPr/>
      <dgm:t>
        <a:bodyPr/>
        <a:lstStyle/>
        <a:p>
          <a:endParaRPr lang="de-DE"/>
        </a:p>
      </dgm:t>
    </dgm:pt>
    <dgm:pt modelId="{C1A9D313-B479-4EBD-8E04-9BA9E51D7070}">
      <dgm:prSet/>
      <dgm:spPr/>
      <dgm:t>
        <a:bodyPr/>
        <a:lstStyle/>
        <a:p>
          <a:pPr rtl="0"/>
          <a:r>
            <a:rPr lang="de-DE" dirty="0" smtClean="0"/>
            <a:t>Aus XAP (Silverlight)</a:t>
          </a:r>
          <a:endParaRPr lang="de-DE" dirty="0"/>
        </a:p>
      </dgm:t>
    </dgm:pt>
    <dgm:pt modelId="{97AAFACD-CE25-4ACD-B896-56FB0B681328}" type="parTrans" cxnId="{B98AC03E-1459-4F79-AE9C-9B5F42109256}">
      <dgm:prSet/>
      <dgm:spPr/>
      <dgm:t>
        <a:bodyPr/>
        <a:lstStyle/>
        <a:p>
          <a:endParaRPr lang="de-DE"/>
        </a:p>
      </dgm:t>
    </dgm:pt>
    <dgm:pt modelId="{49D53AE6-4C66-40A9-85FC-BA2EEB5CBBAA}" type="sibTrans" cxnId="{B98AC03E-1459-4F79-AE9C-9B5F42109256}">
      <dgm:prSet/>
      <dgm:spPr/>
      <dgm:t>
        <a:bodyPr/>
        <a:lstStyle/>
        <a:p>
          <a:endParaRPr lang="de-DE"/>
        </a:p>
      </dgm:t>
    </dgm:pt>
    <dgm:pt modelId="{2D01539B-BA28-42E7-8B19-85B9D952A397}">
      <dgm:prSet/>
      <dgm:spPr/>
      <dgm:t>
        <a:bodyPr/>
        <a:lstStyle/>
        <a:p>
          <a:pPr rtl="0"/>
          <a:r>
            <a:rPr lang="de-DE" dirty="0" err="1" smtClean="0">
              <a:latin typeface="Lucida Console" pitchFamily="49" charset="0"/>
            </a:rPr>
            <a:t>Imodule</a:t>
          </a:r>
          <a:r>
            <a:rPr lang="de-DE" dirty="0" smtClean="0">
              <a:latin typeface="Lucida Console" pitchFamily="49" charset="0"/>
            </a:rPr>
            <a:t/>
          </a:r>
          <a:br>
            <a:rPr lang="de-DE" dirty="0" smtClean="0">
              <a:latin typeface="Lucida Console" pitchFamily="49" charset="0"/>
            </a:rPr>
          </a:br>
          <a:r>
            <a:rPr lang="de-DE" dirty="0" smtClean="0">
              <a:latin typeface="Lucida Console" pitchFamily="49" charset="0"/>
            </a:rPr>
            <a:t>.Initialize()</a:t>
          </a:r>
        </a:p>
        <a:p>
          <a:pPr rtl="0"/>
          <a:endParaRPr lang="de-DE" dirty="0"/>
        </a:p>
      </dgm:t>
    </dgm:pt>
    <dgm:pt modelId="{1B0F47B4-CEDF-4E8E-8F6D-D4AAB94C4EF1}" type="parTrans" cxnId="{BCF1B067-7C31-4A74-95D5-3878FB1047AA}">
      <dgm:prSet/>
      <dgm:spPr/>
      <dgm:t>
        <a:bodyPr/>
        <a:lstStyle/>
        <a:p>
          <a:endParaRPr lang="de-DE"/>
        </a:p>
      </dgm:t>
    </dgm:pt>
    <dgm:pt modelId="{C0B6C6BB-DE25-46E7-8BFB-9E9665A29A58}" type="sibTrans" cxnId="{BCF1B067-7C31-4A74-95D5-3878FB1047AA}">
      <dgm:prSet/>
      <dgm:spPr/>
      <dgm:t>
        <a:bodyPr/>
        <a:lstStyle/>
        <a:p>
          <a:endParaRPr lang="de-DE"/>
        </a:p>
      </dgm:t>
    </dgm:pt>
    <dgm:pt modelId="{B175B63A-F1EC-4FD7-A170-DE8ECDA6AD0B}">
      <dgm:prSet/>
      <dgm:spPr/>
      <dgm:t>
        <a:bodyPr/>
        <a:lstStyle/>
        <a:p>
          <a:pPr rtl="0"/>
          <a:r>
            <a:rPr lang="de-DE" dirty="0" smtClean="0"/>
            <a:t>Verzeichnis</a:t>
          </a:r>
        </a:p>
      </dgm:t>
    </dgm:pt>
    <dgm:pt modelId="{9AEC218A-B264-42F0-A8B0-BA35F821CD3E}" type="parTrans" cxnId="{0A41CCD0-1413-46C9-B813-7D98F9AA1BBF}">
      <dgm:prSet/>
      <dgm:spPr/>
      <dgm:t>
        <a:bodyPr/>
        <a:lstStyle/>
        <a:p>
          <a:endParaRPr lang="de-DE"/>
        </a:p>
      </dgm:t>
    </dgm:pt>
    <dgm:pt modelId="{E612FE55-8F18-4F3F-A1E9-7DEFEC47C5BC}" type="sibTrans" cxnId="{0A41CCD0-1413-46C9-B813-7D98F9AA1BBF}">
      <dgm:prSet/>
      <dgm:spPr/>
      <dgm:t>
        <a:bodyPr/>
        <a:lstStyle/>
        <a:p>
          <a:endParaRPr lang="de-DE"/>
        </a:p>
      </dgm:t>
    </dgm:pt>
    <dgm:pt modelId="{3DF88332-2EBF-4A99-B588-F3572325A069}">
      <dgm:prSet/>
      <dgm:spPr/>
      <dgm:t>
        <a:bodyPr/>
        <a:lstStyle/>
        <a:p>
          <a:pPr rtl="0"/>
          <a:r>
            <a:rPr lang="de-DE" dirty="0" smtClean="0"/>
            <a:t>Konfiguration</a:t>
          </a:r>
        </a:p>
      </dgm:t>
    </dgm:pt>
    <dgm:pt modelId="{FEF7EBE5-AC17-4CA9-ABC6-82215C2FFE81}" type="parTrans" cxnId="{DE7C376A-F683-4205-A583-C765E6916FE9}">
      <dgm:prSet/>
      <dgm:spPr/>
      <dgm:t>
        <a:bodyPr/>
        <a:lstStyle/>
        <a:p>
          <a:endParaRPr lang="de-DE"/>
        </a:p>
      </dgm:t>
    </dgm:pt>
    <dgm:pt modelId="{5EA13F7D-AC4C-4E3F-A2FD-773C92269FCD}" type="sibTrans" cxnId="{DE7C376A-F683-4205-A583-C765E6916FE9}">
      <dgm:prSet/>
      <dgm:spPr/>
      <dgm:t>
        <a:bodyPr/>
        <a:lstStyle/>
        <a:p>
          <a:endParaRPr lang="de-DE"/>
        </a:p>
      </dgm:t>
    </dgm:pt>
    <dgm:pt modelId="{286C2D9D-2AB6-4C13-B8F9-AB4BF4F97236}">
      <dgm:prSet/>
      <dgm:spPr/>
      <dgm:t>
        <a:bodyPr/>
        <a:lstStyle/>
        <a:p>
          <a:pPr rtl="0"/>
          <a:r>
            <a:rPr lang="de-DE" dirty="0" smtClean="0"/>
            <a:t>Code</a:t>
          </a:r>
        </a:p>
      </dgm:t>
    </dgm:pt>
    <dgm:pt modelId="{64E55C00-C41D-4FAF-B7D1-C9BF988FA530}" type="parTrans" cxnId="{2174DE6F-DB30-4133-A83B-A32E436A8F52}">
      <dgm:prSet/>
      <dgm:spPr/>
      <dgm:t>
        <a:bodyPr/>
        <a:lstStyle/>
        <a:p>
          <a:endParaRPr lang="de-DE"/>
        </a:p>
      </dgm:t>
    </dgm:pt>
    <dgm:pt modelId="{8694D52A-3F9B-4851-98BF-2D744E1131E6}" type="sibTrans" cxnId="{2174DE6F-DB30-4133-A83B-A32E436A8F52}">
      <dgm:prSet/>
      <dgm:spPr/>
      <dgm:t>
        <a:bodyPr/>
        <a:lstStyle/>
        <a:p>
          <a:endParaRPr lang="de-DE"/>
        </a:p>
      </dgm:t>
    </dgm:pt>
    <dgm:pt modelId="{7D230CB8-B2BF-460E-9A3C-C135423596FB}" type="pres">
      <dgm:prSet presAssocID="{062639DC-1A91-44D2-8543-D6F8155C18EA}" presName="CompostProcess" presStyleCnt="0">
        <dgm:presLayoutVars>
          <dgm:dir/>
          <dgm:resizeHandles val="exact"/>
        </dgm:presLayoutVars>
      </dgm:prSet>
      <dgm:spPr/>
      <dgm:t>
        <a:bodyPr/>
        <a:lstStyle/>
        <a:p>
          <a:endParaRPr lang="de-DE"/>
        </a:p>
      </dgm:t>
    </dgm:pt>
    <dgm:pt modelId="{227606C4-27CA-46BA-BEDC-A653013DB897}" type="pres">
      <dgm:prSet presAssocID="{062639DC-1A91-44D2-8543-D6F8155C18EA}" presName="arrow" presStyleLbl="bgShp" presStyleIdx="0" presStyleCnt="1"/>
      <dgm:spPr/>
    </dgm:pt>
    <dgm:pt modelId="{CED488B8-C0EB-4998-A687-D0D0A8E186EC}" type="pres">
      <dgm:prSet presAssocID="{062639DC-1A91-44D2-8543-D6F8155C18EA}" presName="linearProcess" presStyleCnt="0"/>
      <dgm:spPr/>
    </dgm:pt>
    <dgm:pt modelId="{CD102769-26E2-46B3-8077-F691EC239AE3}" type="pres">
      <dgm:prSet presAssocID="{9EC6C3E4-A7E6-4D17-9BEF-EDA30D20F16F}" presName="textNode" presStyleLbl="node1" presStyleIdx="0" presStyleCnt="3">
        <dgm:presLayoutVars>
          <dgm:bulletEnabled val="1"/>
        </dgm:presLayoutVars>
      </dgm:prSet>
      <dgm:spPr/>
      <dgm:t>
        <a:bodyPr/>
        <a:lstStyle/>
        <a:p>
          <a:endParaRPr lang="de-DE"/>
        </a:p>
      </dgm:t>
    </dgm:pt>
    <dgm:pt modelId="{288BF524-6873-4D22-9F84-FC8118D5E3C1}" type="pres">
      <dgm:prSet presAssocID="{01E495A9-9AEC-46B9-A9F3-44BA45037ABA}" presName="sibTrans" presStyleCnt="0"/>
      <dgm:spPr/>
    </dgm:pt>
    <dgm:pt modelId="{E3CD82E4-9C8E-429F-94EB-F40325ECB289}" type="pres">
      <dgm:prSet presAssocID="{35809DFE-5458-4C61-A8A5-28200DBA5BA7}" presName="textNode" presStyleLbl="node1" presStyleIdx="1" presStyleCnt="3">
        <dgm:presLayoutVars>
          <dgm:bulletEnabled val="1"/>
        </dgm:presLayoutVars>
      </dgm:prSet>
      <dgm:spPr/>
      <dgm:t>
        <a:bodyPr/>
        <a:lstStyle/>
        <a:p>
          <a:endParaRPr lang="de-DE"/>
        </a:p>
      </dgm:t>
    </dgm:pt>
    <dgm:pt modelId="{86904955-8DE7-4A47-B494-E953810DE5B0}" type="pres">
      <dgm:prSet presAssocID="{1EECF886-2C55-4734-BE5B-007C9FAC5E20}" presName="sibTrans" presStyleCnt="0"/>
      <dgm:spPr/>
    </dgm:pt>
    <dgm:pt modelId="{1E8D232E-6D03-4E79-8C95-2922627135F0}" type="pres">
      <dgm:prSet presAssocID="{CF9149AA-F065-47A5-87EE-9D8FE38EADD5}" presName="textNode" presStyleLbl="node1" presStyleIdx="2" presStyleCnt="3">
        <dgm:presLayoutVars>
          <dgm:bulletEnabled val="1"/>
        </dgm:presLayoutVars>
      </dgm:prSet>
      <dgm:spPr/>
      <dgm:t>
        <a:bodyPr/>
        <a:lstStyle/>
        <a:p>
          <a:endParaRPr lang="de-DE"/>
        </a:p>
      </dgm:t>
    </dgm:pt>
  </dgm:ptLst>
  <dgm:cxnLst>
    <dgm:cxn modelId="{597653D7-9A32-4F6E-848B-DA859258557E}" type="presOf" srcId="{CF9149AA-F065-47A5-87EE-9D8FE38EADD5}" destId="{1E8D232E-6D03-4E79-8C95-2922627135F0}" srcOrd="0" destOrd="0" presId="urn:microsoft.com/office/officeart/2005/8/layout/hProcess9"/>
    <dgm:cxn modelId="{0C373F24-5A93-40E2-B45E-0F19F69A8E74}" type="presOf" srcId="{3DF88332-2EBF-4A99-B588-F3572325A069}" destId="{CD102769-26E2-46B3-8077-F691EC239AE3}" srcOrd="0" destOrd="2" presId="urn:microsoft.com/office/officeart/2005/8/layout/hProcess9"/>
    <dgm:cxn modelId="{DE7C376A-F683-4205-A583-C765E6916FE9}" srcId="{9EC6C3E4-A7E6-4D17-9BEF-EDA30D20F16F}" destId="{3DF88332-2EBF-4A99-B588-F3572325A069}" srcOrd="1" destOrd="0" parTransId="{FEF7EBE5-AC17-4CA9-ABC6-82215C2FFE81}" sibTransId="{5EA13F7D-AC4C-4E3F-A2FD-773C92269FCD}"/>
    <dgm:cxn modelId="{5004F939-321A-4BC1-9852-A4C15FC41C7D}" srcId="{062639DC-1A91-44D2-8543-D6F8155C18EA}" destId="{CF9149AA-F065-47A5-87EE-9D8FE38EADD5}" srcOrd="2" destOrd="0" parTransId="{0C946909-0A93-492F-9090-523B87564F62}" sibTransId="{70085781-E28E-4B4D-A9F3-D90929DA89C7}"/>
    <dgm:cxn modelId="{B98AC03E-1459-4F79-AE9C-9B5F42109256}" srcId="{35809DFE-5458-4C61-A8A5-28200DBA5BA7}" destId="{C1A9D313-B479-4EBD-8E04-9BA9E51D7070}" srcOrd="1" destOrd="0" parTransId="{97AAFACD-CE25-4ACD-B896-56FB0B681328}" sibTransId="{49D53AE6-4C66-40A9-85FC-BA2EEB5CBBAA}"/>
    <dgm:cxn modelId="{4531B5E5-A323-4A32-BA1C-553991488DAC}" type="presOf" srcId="{C1A9D313-B479-4EBD-8E04-9BA9E51D7070}" destId="{E3CD82E4-9C8E-429F-94EB-F40325ECB289}" srcOrd="0" destOrd="2" presId="urn:microsoft.com/office/officeart/2005/8/layout/hProcess9"/>
    <dgm:cxn modelId="{0A41CCD0-1413-46C9-B813-7D98F9AA1BBF}" srcId="{9EC6C3E4-A7E6-4D17-9BEF-EDA30D20F16F}" destId="{B175B63A-F1EC-4FD7-A170-DE8ECDA6AD0B}" srcOrd="0" destOrd="0" parTransId="{9AEC218A-B264-42F0-A8B0-BA35F821CD3E}" sibTransId="{E612FE55-8F18-4F3F-A1E9-7DEFEC47C5BC}"/>
    <dgm:cxn modelId="{2FF3CBF3-BDF4-40CB-9CE5-DB11CD558303}" type="presOf" srcId="{9EC6C3E4-A7E6-4D17-9BEF-EDA30D20F16F}" destId="{CD102769-26E2-46B3-8077-F691EC239AE3}" srcOrd="0" destOrd="0" presId="urn:microsoft.com/office/officeart/2005/8/layout/hProcess9"/>
    <dgm:cxn modelId="{DA1398F8-B7C2-4420-A25D-ABA7871C6B62}" type="presOf" srcId="{286C2D9D-2AB6-4C13-B8F9-AB4BF4F97236}" destId="{CD102769-26E2-46B3-8077-F691EC239AE3}" srcOrd="0" destOrd="3" presId="urn:microsoft.com/office/officeart/2005/8/layout/hProcess9"/>
    <dgm:cxn modelId="{7D0AB48F-2AEC-4AAA-B094-53F319414577}" srcId="{062639DC-1A91-44D2-8543-D6F8155C18EA}" destId="{9EC6C3E4-A7E6-4D17-9BEF-EDA30D20F16F}" srcOrd="0" destOrd="0" parTransId="{75B20041-666E-4AB6-893A-2470C333B694}" sibTransId="{01E495A9-9AEC-46B9-A9F3-44BA45037ABA}"/>
    <dgm:cxn modelId="{C4FEEAE2-6EAF-4DFC-B656-3757AA8321E4}" type="presOf" srcId="{062639DC-1A91-44D2-8543-D6F8155C18EA}" destId="{7D230CB8-B2BF-460E-9A3C-C135423596FB}" srcOrd="0" destOrd="0" presId="urn:microsoft.com/office/officeart/2005/8/layout/hProcess9"/>
    <dgm:cxn modelId="{BCF1B067-7C31-4A74-95D5-3878FB1047AA}" srcId="{CF9149AA-F065-47A5-87EE-9D8FE38EADD5}" destId="{2D01539B-BA28-42E7-8B19-85B9D952A397}" srcOrd="0" destOrd="0" parTransId="{1B0F47B4-CEDF-4E8E-8F6D-D4AAB94C4EF1}" sibTransId="{C0B6C6BB-DE25-46E7-8BFB-9E9665A29A58}"/>
    <dgm:cxn modelId="{2174DE6F-DB30-4133-A83B-A32E436A8F52}" srcId="{9EC6C3E4-A7E6-4D17-9BEF-EDA30D20F16F}" destId="{286C2D9D-2AB6-4C13-B8F9-AB4BF4F97236}" srcOrd="2" destOrd="0" parTransId="{64E55C00-C41D-4FAF-B7D1-C9BF988FA530}" sibTransId="{8694D52A-3F9B-4851-98BF-2D744E1131E6}"/>
    <dgm:cxn modelId="{99270451-DED7-41FA-8C33-D5D1871EAC4A}" srcId="{062639DC-1A91-44D2-8543-D6F8155C18EA}" destId="{35809DFE-5458-4C61-A8A5-28200DBA5BA7}" srcOrd="1" destOrd="0" parTransId="{E3F5094E-74E7-41DB-8D62-3A5CBD252CC4}" sibTransId="{1EECF886-2C55-4734-BE5B-007C9FAC5E20}"/>
    <dgm:cxn modelId="{AE1DA484-3EA0-4D95-855C-093D04B80F70}" type="presOf" srcId="{956A6E99-089E-40A5-83CA-C7E86C1D36F7}" destId="{E3CD82E4-9C8E-429F-94EB-F40325ECB289}" srcOrd="0" destOrd="1" presId="urn:microsoft.com/office/officeart/2005/8/layout/hProcess9"/>
    <dgm:cxn modelId="{86834EF9-5229-41E7-9852-0B4C63B75155}" srcId="{35809DFE-5458-4C61-A8A5-28200DBA5BA7}" destId="{956A6E99-089E-40A5-83CA-C7E86C1D36F7}" srcOrd="0" destOrd="0" parTransId="{371D45CD-AB0D-4033-AA10-09787D41D9FD}" sibTransId="{54A211E0-9335-42B4-BD8C-7C6B59E1D0D6}"/>
    <dgm:cxn modelId="{1B619CC3-B8B5-48A6-A0B5-CA9E7570434E}" type="presOf" srcId="{35809DFE-5458-4C61-A8A5-28200DBA5BA7}" destId="{E3CD82E4-9C8E-429F-94EB-F40325ECB289}" srcOrd="0" destOrd="0" presId="urn:microsoft.com/office/officeart/2005/8/layout/hProcess9"/>
    <dgm:cxn modelId="{9BC4E702-F2A8-475A-AB47-298A14EA84CF}" type="presOf" srcId="{2D01539B-BA28-42E7-8B19-85B9D952A397}" destId="{1E8D232E-6D03-4E79-8C95-2922627135F0}" srcOrd="0" destOrd="1" presId="urn:microsoft.com/office/officeart/2005/8/layout/hProcess9"/>
    <dgm:cxn modelId="{C7E36768-06CF-43F3-9275-B020B5CF207A}" type="presOf" srcId="{B175B63A-F1EC-4FD7-A170-DE8ECDA6AD0B}" destId="{CD102769-26E2-46B3-8077-F691EC239AE3}" srcOrd="0" destOrd="1" presId="urn:microsoft.com/office/officeart/2005/8/layout/hProcess9"/>
    <dgm:cxn modelId="{97DCBCDB-8350-428F-8A12-37F4B348B657}" type="presParOf" srcId="{7D230CB8-B2BF-460E-9A3C-C135423596FB}" destId="{227606C4-27CA-46BA-BEDC-A653013DB897}" srcOrd="0" destOrd="0" presId="urn:microsoft.com/office/officeart/2005/8/layout/hProcess9"/>
    <dgm:cxn modelId="{A13F5334-720F-438D-B6E6-28301AFF0FC5}" type="presParOf" srcId="{7D230CB8-B2BF-460E-9A3C-C135423596FB}" destId="{CED488B8-C0EB-4998-A687-D0D0A8E186EC}" srcOrd="1" destOrd="0" presId="urn:microsoft.com/office/officeart/2005/8/layout/hProcess9"/>
    <dgm:cxn modelId="{D8E00A4A-BF71-4EAA-9736-5B0056EFBC18}" type="presParOf" srcId="{CED488B8-C0EB-4998-A687-D0D0A8E186EC}" destId="{CD102769-26E2-46B3-8077-F691EC239AE3}" srcOrd="0" destOrd="0" presId="urn:microsoft.com/office/officeart/2005/8/layout/hProcess9"/>
    <dgm:cxn modelId="{C446FA28-E8FC-4933-AE87-70C03B763A4C}" type="presParOf" srcId="{CED488B8-C0EB-4998-A687-D0D0A8E186EC}" destId="{288BF524-6873-4D22-9F84-FC8118D5E3C1}" srcOrd="1" destOrd="0" presId="urn:microsoft.com/office/officeart/2005/8/layout/hProcess9"/>
    <dgm:cxn modelId="{C2E7904E-B3F6-43DD-AAC5-5CA66D6AACDE}" type="presParOf" srcId="{CED488B8-C0EB-4998-A687-D0D0A8E186EC}" destId="{E3CD82E4-9C8E-429F-94EB-F40325ECB289}" srcOrd="2" destOrd="0" presId="urn:microsoft.com/office/officeart/2005/8/layout/hProcess9"/>
    <dgm:cxn modelId="{1C928966-5739-4EDB-AE50-C5B55DA3C00A}" type="presParOf" srcId="{CED488B8-C0EB-4998-A687-D0D0A8E186EC}" destId="{86904955-8DE7-4A47-B494-E953810DE5B0}" srcOrd="3" destOrd="0" presId="urn:microsoft.com/office/officeart/2005/8/layout/hProcess9"/>
    <dgm:cxn modelId="{0F592019-95B8-42AB-8AD1-C56D53D4996D}" type="presParOf" srcId="{CED488B8-C0EB-4998-A687-D0D0A8E186EC}" destId="{1E8D232E-6D03-4E79-8C95-2922627135F0}" srcOrd="4" destOrd="0" presId="urn:microsoft.com/office/officeart/2005/8/layout/hProcess9"/>
  </dgm:cxnLst>
  <dgm:bg/>
  <dgm:whole/>
</dgm:dataModel>
</file>

<file path=ppt/diagrams/data25.xml><?xml version="1.0" encoding="utf-8"?>
<dgm:dataModel xmlns:dgm="http://schemas.openxmlformats.org/drawingml/2006/diagram" xmlns:a="http://schemas.openxmlformats.org/drawingml/2006/main">
  <dgm:ptLst>
    <dgm:pt modelId="{F6D8D0FD-FEDF-4538-BDB6-72442E4E06F7}"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4FA09A29-671F-4366-B1A0-5B8C20BC304D}">
      <dgm:prSet/>
      <dgm:spPr/>
      <dgm:t>
        <a:bodyPr/>
        <a:lstStyle/>
        <a:p>
          <a:pPr rtl="0"/>
          <a:r>
            <a:rPr lang="en-US" dirty="0" err="1" smtClean="0"/>
            <a:t>Neu</a:t>
          </a:r>
          <a:endParaRPr lang="de-DE" dirty="0"/>
        </a:p>
      </dgm:t>
    </dgm:pt>
    <dgm:pt modelId="{02464742-9589-438E-B4C6-86D4FC2AE794}" type="parTrans" cxnId="{089E2570-74ED-46D4-8203-3ED4B81F1C56}">
      <dgm:prSet/>
      <dgm:spPr/>
      <dgm:t>
        <a:bodyPr/>
        <a:lstStyle/>
        <a:p>
          <a:endParaRPr lang="de-DE"/>
        </a:p>
      </dgm:t>
    </dgm:pt>
    <dgm:pt modelId="{9E4A277E-B577-4D0E-A251-BBDCEBE54E3E}" type="sibTrans" cxnId="{089E2570-74ED-46D4-8203-3ED4B81F1C56}">
      <dgm:prSet/>
      <dgm:spPr/>
      <dgm:t>
        <a:bodyPr/>
        <a:lstStyle/>
        <a:p>
          <a:endParaRPr lang="de-DE"/>
        </a:p>
      </dgm:t>
    </dgm:pt>
    <dgm:pt modelId="{9CC16B17-52C3-43DA-8BAD-6B42538EB176}">
      <dgm:prSet/>
      <dgm:spPr/>
      <dgm:t>
        <a:bodyPr/>
        <a:lstStyle/>
        <a:p>
          <a:pPr rtl="0"/>
          <a:r>
            <a:rPr lang="en-US" dirty="0" err="1" smtClean="0"/>
            <a:t>Geändert</a:t>
          </a:r>
          <a:r>
            <a:rPr lang="en-US" dirty="0" smtClean="0"/>
            <a:t> </a:t>
          </a:r>
          <a:r>
            <a:rPr lang="en-US" dirty="0" err="1" smtClean="0"/>
            <a:t>oder</a:t>
          </a:r>
          <a:r>
            <a:rPr lang="en-US" dirty="0" smtClean="0"/>
            <a:t> </a:t>
          </a:r>
          <a:r>
            <a:rPr lang="en-US" dirty="0" err="1" smtClean="0"/>
            <a:t>entfernt</a:t>
          </a:r>
          <a:endParaRPr lang="en-US" dirty="0" smtClean="0"/>
        </a:p>
      </dgm:t>
    </dgm:pt>
    <dgm:pt modelId="{FA5A21DC-4511-4D7A-81A8-68C4AEB7647B}" type="parTrans" cxnId="{15092216-E769-4FEF-92BB-DBE4A4315894}">
      <dgm:prSet/>
      <dgm:spPr/>
      <dgm:t>
        <a:bodyPr/>
        <a:lstStyle/>
        <a:p>
          <a:endParaRPr lang="de-DE"/>
        </a:p>
      </dgm:t>
    </dgm:pt>
    <dgm:pt modelId="{5A36E43F-5CBA-4CF9-B92E-4C176E4D5C9A}" type="sibTrans" cxnId="{15092216-E769-4FEF-92BB-DBE4A4315894}">
      <dgm:prSet/>
      <dgm:spPr/>
      <dgm:t>
        <a:bodyPr/>
        <a:lstStyle/>
        <a:p>
          <a:endParaRPr lang="de-DE"/>
        </a:p>
      </dgm:t>
    </dgm:pt>
    <dgm:pt modelId="{962D2A70-7CD3-4E57-A18F-788431ABD258}">
      <dgm:prSet/>
      <dgm:spPr>
        <a:solidFill>
          <a:schemeClr val="accent2">
            <a:tint val="40000"/>
            <a:hueOff val="0"/>
            <a:satOff val="0"/>
            <a:lumOff val="0"/>
            <a:alpha val="50000"/>
          </a:schemeClr>
        </a:solidFill>
      </dgm:spPr>
      <dgm:t>
        <a:bodyPr/>
        <a:lstStyle/>
        <a:p>
          <a:pPr rtl="0"/>
          <a:r>
            <a:rPr lang="de-DE" cap="small" baseline="0" dirty="0" err="1" smtClean="0"/>
            <a:t>IRegionManager</a:t>
          </a:r>
          <a:r>
            <a:rPr lang="en-US" dirty="0" smtClean="0"/>
            <a:t> </a:t>
          </a:r>
          <a:r>
            <a:rPr lang="en-US" dirty="0" err="1" smtClean="0"/>
            <a:t>im</a:t>
          </a:r>
          <a:r>
            <a:rPr lang="en-US" dirty="0" smtClean="0"/>
            <a:t> </a:t>
          </a:r>
          <a:r>
            <a:rPr lang="en-US" dirty="0" err="1" smtClean="0"/>
            <a:t>Modul</a:t>
          </a:r>
          <a:r>
            <a:rPr lang="en-US" dirty="0" smtClean="0"/>
            <a:t> </a:t>
          </a:r>
          <a:r>
            <a:rPr lang="en-US" dirty="0" err="1" smtClean="0"/>
            <a:t>als</a:t>
          </a:r>
          <a:r>
            <a:rPr lang="en-US" dirty="0" smtClean="0"/>
            <a:t> </a:t>
          </a:r>
          <a:r>
            <a:rPr lang="en-US" dirty="0" err="1" smtClean="0"/>
            <a:t>Abhängigkeit</a:t>
          </a:r>
          <a:r>
            <a:rPr lang="en-US" dirty="0" smtClean="0"/>
            <a:t> </a:t>
          </a:r>
          <a:r>
            <a:rPr lang="en-US" dirty="0" err="1" smtClean="0"/>
            <a:t>ergänzt</a:t>
          </a:r>
          <a:endParaRPr lang="en-US" dirty="0"/>
        </a:p>
      </dgm:t>
    </dgm:pt>
    <dgm:pt modelId="{00438F91-E9FF-46D3-B76B-EC56E92312FC}" type="parTrans" cxnId="{E2594F3C-952F-4716-892D-0392BC4866AE}">
      <dgm:prSet/>
      <dgm:spPr/>
      <dgm:t>
        <a:bodyPr/>
        <a:lstStyle/>
        <a:p>
          <a:endParaRPr lang="de-DE"/>
        </a:p>
      </dgm:t>
    </dgm:pt>
    <dgm:pt modelId="{A2075487-DA73-476E-A6F3-8D0B017171BF}" type="sibTrans" cxnId="{E2594F3C-952F-4716-892D-0392BC4866AE}">
      <dgm:prSet/>
      <dgm:spPr/>
      <dgm:t>
        <a:bodyPr/>
        <a:lstStyle/>
        <a:p>
          <a:endParaRPr lang="de-DE"/>
        </a:p>
      </dgm:t>
    </dgm:pt>
    <dgm:pt modelId="{7CD75289-E0C7-4DA8-B250-DB3B85E79BB7}">
      <dgm:prSet/>
      <dgm:spPr/>
      <dgm:t>
        <a:bodyPr/>
        <a:lstStyle/>
        <a:p>
          <a:pPr rtl="0"/>
          <a:r>
            <a:rPr lang="de-DE" cap="small" baseline="0" dirty="0" err="1" smtClean="0"/>
            <a:t>IRegionManager</a:t>
          </a:r>
          <a:r>
            <a:rPr lang="de-DE" cap="small" baseline="0" dirty="0" smtClean="0"/>
            <a:t> </a:t>
          </a:r>
          <a:r>
            <a:rPr lang="de-DE" cap="none" baseline="0" dirty="0" smtClean="0"/>
            <a:t>wird von CAL bereitgestellt</a:t>
          </a:r>
          <a:endParaRPr lang="de-DE" cap="small" baseline="0" dirty="0"/>
        </a:p>
      </dgm:t>
    </dgm:pt>
    <dgm:pt modelId="{33547B44-62E9-4400-BE29-9AFD4E2153C6}" type="parTrans" cxnId="{DC11183A-947D-4DD0-AE2B-6FB6CAFCE28D}">
      <dgm:prSet/>
      <dgm:spPr/>
      <dgm:t>
        <a:bodyPr/>
        <a:lstStyle/>
        <a:p>
          <a:endParaRPr lang="de-DE"/>
        </a:p>
      </dgm:t>
    </dgm:pt>
    <dgm:pt modelId="{59352F88-B60E-4771-B90A-E05E6CAEC21B}" type="sibTrans" cxnId="{DC11183A-947D-4DD0-AE2B-6FB6CAFCE28D}">
      <dgm:prSet/>
      <dgm:spPr/>
      <dgm:t>
        <a:bodyPr/>
        <a:lstStyle/>
        <a:p>
          <a:endParaRPr lang="de-DE"/>
        </a:p>
      </dgm:t>
    </dgm:pt>
    <dgm:pt modelId="{2B15C4F9-E6C5-42EE-A70A-7497B68C8199}">
      <dgm:prSet/>
      <dgm:spPr>
        <a:solidFill>
          <a:schemeClr val="accent2">
            <a:tint val="40000"/>
            <a:hueOff val="0"/>
            <a:satOff val="0"/>
            <a:lumOff val="0"/>
            <a:alpha val="50000"/>
          </a:schemeClr>
        </a:solidFill>
      </dgm:spPr>
      <dgm:t>
        <a:bodyPr/>
        <a:lstStyle/>
        <a:p>
          <a:pPr rtl="0"/>
          <a:r>
            <a:rPr lang="en-US" dirty="0" smtClean="0"/>
            <a:t>View in </a:t>
          </a:r>
          <a:r>
            <a:rPr lang="en-US" dirty="0" err="1" smtClean="0"/>
            <a:t>der</a:t>
          </a:r>
          <a:r>
            <a:rPr lang="en-US" dirty="0" smtClean="0"/>
            <a:t> Region </a:t>
          </a:r>
          <a:r>
            <a:rPr lang="de-DE" cap="small" baseline="0" dirty="0" smtClean="0"/>
            <a:t>MainRegion</a:t>
          </a:r>
          <a:r>
            <a:rPr lang="de-DE" cap="none" baseline="0" dirty="0" smtClean="0"/>
            <a:t> angezeigt</a:t>
          </a:r>
          <a:endParaRPr lang="en-US" dirty="0"/>
        </a:p>
      </dgm:t>
    </dgm:pt>
    <dgm:pt modelId="{F8AD42F5-2726-4AA3-B59B-9F725E8AE43B}" type="parTrans" cxnId="{383CCEAA-C8AB-44E7-9690-A0BB7F3BA335}">
      <dgm:prSet/>
      <dgm:spPr/>
      <dgm:t>
        <a:bodyPr/>
        <a:lstStyle/>
        <a:p>
          <a:endParaRPr lang="de-DE"/>
        </a:p>
      </dgm:t>
    </dgm:pt>
    <dgm:pt modelId="{9D57EF11-66FB-4DE0-8D28-E5FAC6A32E38}" type="sibTrans" cxnId="{383CCEAA-C8AB-44E7-9690-A0BB7F3BA335}">
      <dgm:prSet/>
      <dgm:spPr/>
      <dgm:t>
        <a:bodyPr/>
        <a:lstStyle/>
        <a:p>
          <a:endParaRPr lang="de-DE"/>
        </a:p>
      </dgm:t>
    </dgm:pt>
    <dgm:pt modelId="{F25BF4FC-8758-49BB-84F1-F46CFD03F3D9}">
      <dgm:prSet/>
      <dgm:spPr/>
      <dgm:t>
        <a:bodyPr/>
        <a:lstStyle/>
        <a:p>
          <a:pPr rtl="0"/>
          <a:r>
            <a:rPr lang="de-DE" cap="small" baseline="0" dirty="0" err="1" smtClean="0"/>
            <a:t>RegionNames</a:t>
          </a:r>
          <a:r>
            <a:rPr lang="de-DE" cap="small" baseline="0" dirty="0" smtClean="0"/>
            <a:t> in </a:t>
          </a:r>
          <a:r>
            <a:rPr lang="de-DE" cap="small" baseline="0" dirty="0" err="1" smtClean="0"/>
            <a:t>XmlExplorerShared</a:t>
          </a:r>
          <a:r>
            <a:rPr lang="de-DE" cap="small" baseline="0" dirty="0" smtClean="0"/>
            <a:t> </a:t>
          </a:r>
          <a:r>
            <a:rPr lang="de-DE" cap="none" baseline="0" dirty="0" smtClean="0"/>
            <a:t>zur Verwaltung von Region-Ids</a:t>
          </a:r>
          <a:endParaRPr lang="de-DE" cap="small" baseline="0" dirty="0"/>
        </a:p>
      </dgm:t>
    </dgm:pt>
    <dgm:pt modelId="{0125CB5C-3369-45EA-AA50-D0E9200BDBEA}" type="parTrans" cxnId="{B5E4FD32-4F30-4DDC-8443-4F24A73D0DC3}">
      <dgm:prSet/>
      <dgm:spPr/>
      <dgm:t>
        <a:bodyPr/>
        <a:lstStyle/>
        <a:p>
          <a:endParaRPr lang="de-DE"/>
        </a:p>
      </dgm:t>
    </dgm:pt>
    <dgm:pt modelId="{21B94523-4212-4BE5-9C70-897F6353F2AA}" type="sibTrans" cxnId="{B5E4FD32-4F30-4DDC-8443-4F24A73D0DC3}">
      <dgm:prSet/>
      <dgm:spPr/>
      <dgm:t>
        <a:bodyPr/>
        <a:lstStyle/>
        <a:p>
          <a:endParaRPr lang="de-DE"/>
        </a:p>
      </dgm:t>
    </dgm:pt>
    <dgm:pt modelId="{0C8CB393-69CF-483E-9D33-E061FAFEEF41}">
      <dgm:prSet/>
      <dgm:spPr/>
      <dgm:t>
        <a:bodyPr/>
        <a:lstStyle/>
        <a:p>
          <a:pPr rtl="0"/>
          <a:r>
            <a:rPr lang="de-DE" cap="small" baseline="0" dirty="0" err="1" smtClean="0"/>
            <a:t>ContentControl</a:t>
          </a:r>
          <a:r>
            <a:rPr lang="de-DE" cap="small" baseline="0" dirty="0" smtClean="0"/>
            <a:t> </a:t>
          </a:r>
          <a:r>
            <a:rPr lang="de-DE" cap="none" baseline="0" dirty="0" smtClean="0"/>
            <a:t>zur Anzeige von Views in der Region </a:t>
          </a:r>
          <a:r>
            <a:rPr lang="de-DE" cap="small" baseline="0" dirty="0" smtClean="0"/>
            <a:t>MainRegion </a:t>
          </a:r>
          <a:r>
            <a:rPr lang="de-DE" cap="none" baseline="0" smtClean="0"/>
            <a:t>in der </a:t>
          </a:r>
          <a:r>
            <a:rPr lang="de-DE" cap="none" baseline="0" dirty="0" smtClean="0"/>
            <a:t>Shell</a:t>
          </a:r>
          <a:endParaRPr lang="de-DE" cap="small" baseline="0" dirty="0"/>
        </a:p>
      </dgm:t>
    </dgm:pt>
    <dgm:pt modelId="{B82DEB7E-4598-4E7D-8DCC-164289CAD43D}" type="parTrans" cxnId="{E4BDC6B7-FE3C-4514-83CF-541C8656A4DF}">
      <dgm:prSet/>
      <dgm:spPr/>
      <dgm:t>
        <a:bodyPr/>
        <a:lstStyle/>
        <a:p>
          <a:endParaRPr lang="de-DE"/>
        </a:p>
      </dgm:t>
    </dgm:pt>
    <dgm:pt modelId="{2F27D0C3-AE6A-4E4F-B7FA-373C8A4228A8}" type="sibTrans" cxnId="{E4BDC6B7-FE3C-4514-83CF-541C8656A4DF}">
      <dgm:prSet/>
      <dgm:spPr/>
      <dgm:t>
        <a:bodyPr/>
        <a:lstStyle/>
        <a:p>
          <a:endParaRPr lang="de-DE"/>
        </a:p>
      </dgm:t>
    </dgm:pt>
    <dgm:pt modelId="{558EFBAB-4CD7-4377-82AF-44D8829378E5}">
      <dgm:prSet/>
      <dgm:spPr>
        <a:solidFill>
          <a:schemeClr val="accent2">
            <a:tint val="40000"/>
            <a:hueOff val="0"/>
            <a:satOff val="0"/>
            <a:lumOff val="0"/>
            <a:alpha val="50000"/>
          </a:schemeClr>
        </a:solidFill>
      </dgm:spPr>
      <dgm:t>
        <a:bodyPr/>
        <a:lstStyle/>
        <a:p>
          <a:pPr rtl="0"/>
          <a:r>
            <a:rPr lang="en-US" cap="small" baseline="0" dirty="0" err="1" smtClean="0"/>
            <a:t>IModuleCatalog</a:t>
          </a:r>
          <a:r>
            <a:rPr lang="en-US" dirty="0" smtClean="0"/>
            <a:t> in </a:t>
          </a:r>
          <a:r>
            <a:rPr lang="en-US" dirty="0" err="1" smtClean="0"/>
            <a:t>der</a:t>
          </a:r>
          <a:r>
            <a:rPr lang="en-US" dirty="0" smtClean="0"/>
            <a:t> Shell </a:t>
          </a:r>
          <a:r>
            <a:rPr lang="en-US" dirty="0" err="1" smtClean="0"/>
            <a:t>zum</a:t>
          </a:r>
          <a:r>
            <a:rPr lang="en-US" dirty="0" smtClean="0"/>
            <a:t> Laden des </a:t>
          </a:r>
          <a:r>
            <a:rPr lang="en-US" dirty="0" err="1" smtClean="0"/>
            <a:t>Moduls</a:t>
          </a:r>
          <a:endParaRPr lang="en-US" dirty="0"/>
        </a:p>
      </dgm:t>
    </dgm:pt>
    <dgm:pt modelId="{605F4C1B-F0D8-4007-A1CB-50EC18D80165}" type="parTrans" cxnId="{12900109-2723-46F3-AEE8-A1A129104D4D}">
      <dgm:prSet/>
      <dgm:spPr/>
      <dgm:t>
        <a:bodyPr/>
        <a:lstStyle/>
        <a:p>
          <a:endParaRPr lang="de-DE"/>
        </a:p>
      </dgm:t>
    </dgm:pt>
    <dgm:pt modelId="{4EC58D39-FC03-4EAD-A906-E833310591EE}" type="sibTrans" cxnId="{12900109-2723-46F3-AEE8-A1A129104D4D}">
      <dgm:prSet/>
      <dgm:spPr/>
      <dgm:t>
        <a:bodyPr/>
        <a:lstStyle/>
        <a:p>
          <a:endParaRPr lang="de-DE"/>
        </a:p>
      </dgm:t>
    </dgm:pt>
    <dgm:pt modelId="{34F6748F-CB6D-4656-A1D1-54772AA9BFE3}" type="pres">
      <dgm:prSet presAssocID="{F6D8D0FD-FEDF-4538-BDB6-72442E4E06F7}" presName="linear" presStyleCnt="0">
        <dgm:presLayoutVars>
          <dgm:dir/>
          <dgm:animLvl val="lvl"/>
          <dgm:resizeHandles val="exact"/>
        </dgm:presLayoutVars>
      </dgm:prSet>
      <dgm:spPr/>
      <dgm:t>
        <a:bodyPr/>
        <a:lstStyle/>
        <a:p>
          <a:endParaRPr lang="de-DE"/>
        </a:p>
      </dgm:t>
    </dgm:pt>
    <dgm:pt modelId="{220FFEDE-6BD4-4028-B4DF-9879799D5480}" type="pres">
      <dgm:prSet presAssocID="{4FA09A29-671F-4366-B1A0-5B8C20BC304D}" presName="parentLin" presStyleCnt="0"/>
      <dgm:spPr/>
    </dgm:pt>
    <dgm:pt modelId="{6D313307-C8D1-415E-B640-FFD8CF5020E7}" type="pres">
      <dgm:prSet presAssocID="{4FA09A29-671F-4366-B1A0-5B8C20BC304D}" presName="parentLeftMargin" presStyleLbl="node1" presStyleIdx="0" presStyleCnt="2"/>
      <dgm:spPr/>
      <dgm:t>
        <a:bodyPr/>
        <a:lstStyle/>
        <a:p>
          <a:endParaRPr lang="de-DE"/>
        </a:p>
      </dgm:t>
    </dgm:pt>
    <dgm:pt modelId="{03AAB387-A133-4CB8-91CC-8668EDCAA3C5}" type="pres">
      <dgm:prSet presAssocID="{4FA09A29-671F-4366-B1A0-5B8C20BC304D}" presName="parentText" presStyleLbl="node1" presStyleIdx="0" presStyleCnt="2">
        <dgm:presLayoutVars>
          <dgm:chMax val="0"/>
          <dgm:bulletEnabled val="1"/>
        </dgm:presLayoutVars>
      </dgm:prSet>
      <dgm:spPr/>
      <dgm:t>
        <a:bodyPr/>
        <a:lstStyle/>
        <a:p>
          <a:endParaRPr lang="de-DE"/>
        </a:p>
      </dgm:t>
    </dgm:pt>
    <dgm:pt modelId="{0F17D025-A3F9-42CC-9D70-EC3055173942}" type="pres">
      <dgm:prSet presAssocID="{4FA09A29-671F-4366-B1A0-5B8C20BC304D}" presName="negativeSpace" presStyleCnt="0"/>
      <dgm:spPr/>
    </dgm:pt>
    <dgm:pt modelId="{4A948DC6-B625-40DB-833A-56980F9D6258}" type="pres">
      <dgm:prSet presAssocID="{4FA09A29-671F-4366-B1A0-5B8C20BC304D}" presName="childText" presStyleLbl="conFgAcc1" presStyleIdx="0" presStyleCnt="2">
        <dgm:presLayoutVars>
          <dgm:bulletEnabled val="1"/>
        </dgm:presLayoutVars>
      </dgm:prSet>
      <dgm:spPr/>
      <dgm:t>
        <a:bodyPr/>
        <a:lstStyle/>
        <a:p>
          <a:endParaRPr lang="de-DE"/>
        </a:p>
      </dgm:t>
    </dgm:pt>
    <dgm:pt modelId="{D396D0A2-D958-4C90-95B2-D1C5ECF29005}" type="pres">
      <dgm:prSet presAssocID="{9E4A277E-B577-4D0E-A251-BBDCEBE54E3E}" presName="spaceBetweenRectangles" presStyleCnt="0"/>
      <dgm:spPr/>
    </dgm:pt>
    <dgm:pt modelId="{D7B5EB09-0B16-46A4-A653-C240BEBF1F83}" type="pres">
      <dgm:prSet presAssocID="{9CC16B17-52C3-43DA-8BAD-6B42538EB176}" presName="parentLin" presStyleCnt="0"/>
      <dgm:spPr/>
    </dgm:pt>
    <dgm:pt modelId="{3D2DFC38-9FE6-4A7F-9FE3-7E1A5B18ED8C}" type="pres">
      <dgm:prSet presAssocID="{9CC16B17-52C3-43DA-8BAD-6B42538EB176}" presName="parentLeftMargin" presStyleLbl="node1" presStyleIdx="0" presStyleCnt="2"/>
      <dgm:spPr/>
      <dgm:t>
        <a:bodyPr/>
        <a:lstStyle/>
        <a:p>
          <a:endParaRPr lang="de-DE"/>
        </a:p>
      </dgm:t>
    </dgm:pt>
    <dgm:pt modelId="{EB2F645E-BF1B-4B2A-A119-AAB0A7BC053E}" type="pres">
      <dgm:prSet presAssocID="{9CC16B17-52C3-43DA-8BAD-6B42538EB176}" presName="parentText" presStyleLbl="node1" presStyleIdx="1" presStyleCnt="2">
        <dgm:presLayoutVars>
          <dgm:chMax val="0"/>
          <dgm:bulletEnabled val="1"/>
        </dgm:presLayoutVars>
      </dgm:prSet>
      <dgm:spPr/>
      <dgm:t>
        <a:bodyPr/>
        <a:lstStyle/>
        <a:p>
          <a:endParaRPr lang="de-DE"/>
        </a:p>
      </dgm:t>
    </dgm:pt>
    <dgm:pt modelId="{91A0A9F3-FC91-4D0D-93F4-C198E1575B15}" type="pres">
      <dgm:prSet presAssocID="{9CC16B17-52C3-43DA-8BAD-6B42538EB176}" presName="negativeSpace" presStyleCnt="0"/>
      <dgm:spPr/>
    </dgm:pt>
    <dgm:pt modelId="{FA01C9CF-3E6D-4AE0-BA20-024C47A3FC51}" type="pres">
      <dgm:prSet presAssocID="{9CC16B17-52C3-43DA-8BAD-6B42538EB176}" presName="childText" presStyleLbl="conFgAcc1" presStyleIdx="1" presStyleCnt="2">
        <dgm:presLayoutVars>
          <dgm:bulletEnabled val="1"/>
        </dgm:presLayoutVars>
      </dgm:prSet>
      <dgm:spPr/>
      <dgm:t>
        <a:bodyPr/>
        <a:lstStyle/>
        <a:p>
          <a:endParaRPr lang="de-DE"/>
        </a:p>
      </dgm:t>
    </dgm:pt>
  </dgm:ptLst>
  <dgm:cxnLst>
    <dgm:cxn modelId="{E2594F3C-952F-4716-892D-0392BC4866AE}" srcId="{9CC16B17-52C3-43DA-8BAD-6B42538EB176}" destId="{962D2A70-7CD3-4E57-A18F-788431ABD258}" srcOrd="0" destOrd="0" parTransId="{00438F91-E9FF-46D3-B76B-EC56E92312FC}" sibTransId="{A2075487-DA73-476E-A6F3-8D0B017171BF}"/>
    <dgm:cxn modelId="{31819485-2B6A-4100-9948-18CCC4022F2E}" type="presOf" srcId="{F25BF4FC-8758-49BB-84F1-F46CFD03F3D9}" destId="{4A948DC6-B625-40DB-833A-56980F9D6258}" srcOrd="0" destOrd="1" presId="urn:microsoft.com/office/officeart/2005/8/layout/list1"/>
    <dgm:cxn modelId="{3A1E7D21-B60E-4622-8199-7B16675A05D6}" type="presOf" srcId="{4FA09A29-671F-4366-B1A0-5B8C20BC304D}" destId="{6D313307-C8D1-415E-B640-FFD8CF5020E7}" srcOrd="0" destOrd="0" presId="urn:microsoft.com/office/officeart/2005/8/layout/list1"/>
    <dgm:cxn modelId="{9B3B9AD5-674A-4866-80AE-37E24BA1CC79}" type="presOf" srcId="{7CD75289-E0C7-4DA8-B250-DB3B85E79BB7}" destId="{4A948DC6-B625-40DB-833A-56980F9D6258}" srcOrd="0" destOrd="0" presId="urn:microsoft.com/office/officeart/2005/8/layout/list1"/>
    <dgm:cxn modelId="{12C9A877-47A8-4B2F-8749-26D4DFD3878A}" type="presOf" srcId="{9CC16B17-52C3-43DA-8BAD-6B42538EB176}" destId="{3D2DFC38-9FE6-4A7F-9FE3-7E1A5B18ED8C}" srcOrd="0" destOrd="0" presId="urn:microsoft.com/office/officeart/2005/8/layout/list1"/>
    <dgm:cxn modelId="{F7EBDE3C-4CC2-48DB-AF09-C723FE85C423}" type="presOf" srcId="{2B15C4F9-E6C5-42EE-A70A-7497B68C8199}" destId="{FA01C9CF-3E6D-4AE0-BA20-024C47A3FC51}" srcOrd="0" destOrd="1" presId="urn:microsoft.com/office/officeart/2005/8/layout/list1"/>
    <dgm:cxn modelId="{089E2570-74ED-46D4-8203-3ED4B81F1C56}" srcId="{F6D8D0FD-FEDF-4538-BDB6-72442E4E06F7}" destId="{4FA09A29-671F-4366-B1A0-5B8C20BC304D}" srcOrd="0" destOrd="0" parTransId="{02464742-9589-438E-B4C6-86D4FC2AE794}" sibTransId="{9E4A277E-B577-4D0E-A251-BBDCEBE54E3E}"/>
    <dgm:cxn modelId="{0BB9C87F-D5A0-4670-96C9-B7B57308C859}" type="presOf" srcId="{9CC16B17-52C3-43DA-8BAD-6B42538EB176}" destId="{EB2F645E-BF1B-4B2A-A119-AAB0A7BC053E}" srcOrd="1" destOrd="0" presId="urn:microsoft.com/office/officeart/2005/8/layout/list1"/>
    <dgm:cxn modelId="{97614B42-3E5A-47BC-A5D2-2BC709C1B5D0}" type="presOf" srcId="{0C8CB393-69CF-483E-9D33-E061FAFEEF41}" destId="{4A948DC6-B625-40DB-833A-56980F9D6258}" srcOrd="0" destOrd="2" presId="urn:microsoft.com/office/officeart/2005/8/layout/list1"/>
    <dgm:cxn modelId="{E4A4D660-72E4-4B92-9606-CAFFAADB3410}" type="presOf" srcId="{4FA09A29-671F-4366-B1A0-5B8C20BC304D}" destId="{03AAB387-A133-4CB8-91CC-8668EDCAA3C5}" srcOrd="1" destOrd="0" presId="urn:microsoft.com/office/officeart/2005/8/layout/list1"/>
    <dgm:cxn modelId="{383CCEAA-C8AB-44E7-9690-A0BB7F3BA335}" srcId="{9CC16B17-52C3-43DA-8BAD-6B42538EB176}" destId="{2B15C4F9-E6C5-42EE-A70A-7497B68C8199}" srcOrd="1" destOrd="0" parTransId="{F8AD42F5-2726-4AA3-B59B-9F725E8AE43B}" sibTransId="{9D57EF11-66FB-4DE0-8D28-E5FAC6A32E38}"/>
    <dgm:cxn modelId="{DC11183A-947D-4DD0-AE2B-6FB6CAFCE28D}" srcId="{4FA09A29-671F-4366-B1A0-5B8C20BC304D}" destId="{7CD75289-E0C7-4DA8-B250-DB3B85E79BB7}" srcOrd="0" destOrd="0" parTransId="{33547B44-62E9-4400-BE29-9AFD4E2153C6}" sibTransId="{59352F88-B60E-4771-B90A-E05E6CAEC21B}"/>
    <dgm:cxn modelId="{B5E4FD32-4F30-4DDC-8443-4F24A73D0DC3}" srcId="{4FA09A29-671F-4366-B1A0-5B8C20BC304D}" destId="{F25BF4FC-8758-49BB-84F1-F46CFD03F3D9}" srcOrd="1" destOrd="0" parTransId="{0125CB5C-3369-45EA-AA50-D0E9200BDBEA}" sibTransId="{21B94523-4212-4BE5-9C70-897F6353F2AA}"/>
    <dgm:cxn modelId="{10EB097E-F123-485A-B81A-780AD16C5E6E}" type="presOf" srcId="{962D2A70-7CD3-4E57-A18F-788431ABD258}" destId="{FA01C9CF-3E6D-4AE0-BA20-024C47A3FC51}" srcOrd="0" destOrd="0" presId="urn:microsoft.com/office/officeart/2005/8/layout/list1"/>
    <dgm:cxn modelId="{12900109-2723-46F3-AEE8-A1A129104D4D}" srcId="{9CC16B17-52C3-43DA-8BAD-6B42538EB176}" destId="{558EFBAB-4CD7-4377-82AF-44D8829378E5}" srcOrd="2" destOrd="0" parTransId="{605F4C1B-F0D8-4007-A1CB-50EC18D80165}" sibTransId="{4EC58D39-FC03-4EAD-A906-E833310591EE}"/>
    <dgm:cxn modelId="{E4BDC6B7-FE3C-4514-83CF-541C8656A4DF}" srcId="{4FA09A29-671F-4366-B1A0-5B8C20BC304D}" destId="{0C8CB393-69CF-483E-9D33-E061FAFEEF41}" srcOrd="2" destOrd="0" parTransId="{B82DEB7E-4598-4E7D-8DCC-164289CAD43D}" sibTransId="{2F27D0C3-AE6A-4E4F-B7FA-373C8A4228A8}"/>
    <dgm:cxn modelId="{F0652CA6-A4F8-434E-B8F3-EB3F6C77726C}" type="presOf" srcId="{558EFBAB-4CD7-4377-82AF-44D8829378E5}" destId="{FA01C9CF-3E6D-4AE0-BA20-024C47A3FC51}" srcOrd="0" destOrd="2" presId="urn:microsoft.com/office/officeart/2005/8/layout/list1"/>
    <dgm:cxn modelId="{1DB639EB-A729-43E0-AB3A-C4FC7336B99A}" type="presOf" srcId="{F6D8D0FD-FEDF-4538-BDB6-72442E4E06F7}" destId="{34F6748F-CB6D-4656-A1D1-54772AA9BFE3}" srcOrd="0" destOrd="0" presId="urn:microsoft.com/office/officeart/2005/8/layout/list1"/>
    <dgm:cxn modelId="{15092216-E769-4FEF-92BB-DBE4A4315894}" srcId="{F6D8D0FD-FEDF-4538-BDB6-72442E4E06F7}" destId="{9CC16B17-52C3-43DA-8BAD-6B42538EB176}" srcOrd="1" destOrd="0" parTransId="{FA5A21DC-4511-4D7A-81A8-68C4AEB7647B}" sibTransId="{5A36E43F-5CBA-4CF9-B92E-4C176E4D5C9A}"/>
    <dgm:cxn modelId="{CB92F056-34B8-4A9F-933A-5852986B79CE}" type="presParOf" srcId="{34F6748F-CB6D-4656-A1D1-54772AA9BFE3}" destId="{220FFEDE-6BD4-4028-B4DF-9879799D5480}" srcOrd="0" destOrd="0" presId="urn:microsoft.com/office/officeart/2005/8/layout/list1"/>
    <dgm:cxn modelId="{40EA16AF-37ED-4F50-AEC8-D9059AF6A587}" type="presParOf" srcId="{220FFEDE-6BD4-4028-B4DF-9879799D5480}" destId="{6D313307-C8D1-415E-B640-FFD8CF5020E7}" srcOrd="0" destOrd="0" presId="urn:microsoft.com/office/officeart/2005/8/layout/list1"/>
    <dgm:cxn modelId="{D02ACCD9-446A-4CBF-9A33-8FB0B9C54558}" type="presParOf" srcId="{220FFEDE-6BD4-4028-B4DF-9879799D5480}" destId="{03AAB387-A133-4CB8-91CC-8668EDCAA3C5}" srcOrd="1" destOrd="0" presId="urn:microsoft.com/office/officeart/2005/8/layout/list1"/>
    <dgm:cxn modelId="{EFA8DC97-40AB-4D9C-82B0-B202A6680AA0}" type="presParOf" srcId="{34F6748F-CB6D-4656-A1D1-54772AA9BFE3}" destId="{0F17D025-A3F9-42CC-9D70-EC3055173942}" srcOrd="1" destOrd="0" presId="urn:microsoft.com/office/officeart/2005/8/layout/list1"/>
    <dgm:cxn modelId="{8F973E46-A1B4-484E-BBB4-BF115C7F5C1D}" type="presParOf" srcId="{34F6748F-CB6D-4656-A1D1-54772AA9BFE3}" destId="{4A948DC6-B625-40DB-833A-56980F9D6258}" srcOrd="2" destOrd="0" presId="urn:microsoft.com/office/officeart/2005/8/layout/list1"/>
    <dgm:cxn modelId="{F81D3AAE-C49D-426B-B01C-1B451C7FDF03}" type="presParOf" srcId="{34F6748F-CB6D-4656-A1D1-54772AA9BFE3}" destId="{D396D0A2-D958-4C90-95B2-D1C5ECF29005}" srcOrd="3" destOrd="0" presId="urn:microsoft.com/office/officeart/2005/8/layout/list1"/>
    <dgm:cxn modelId="{5B8483BD-DA0B-4E4D-B8FC-65A2C01FA2E0}" type="presParOf" srcId="{34F6748F-CB6D-4656-A1D1-54772AA9BFE3}" destId="{D7B5EB09-0B16-46A4-A653-C240BEBF1F83}" srcOrd="4" destOrd="0" presId="urn:microsoft.com/office/officeart/2005/8/layout/list1"/>
    <dgm:cxn modelId="{B5793458-7A15-406F-8052-30EE5E8FB519}" type="presParOf" srcId="{D7B5EB09-0B16-46A4-A653-C240BEBF1F83}" destId="{3D2DFC38-9FE6-4A7F-9FE3-7E1A5B18ED8C}" srcOrd="0" destOrd="0" presId="urn:microsoft.com/office/officeart/2005/8/layout/list1"/>
    <dgm:cxn modelId="{986345D3-C378-42C0-84CF-276BE87B18BC}" type="presParOf" srcId="{D7B5EB09-0B16-46A4-A653-C240BEBF1F83}" destId="{EB2F645E-BF1B-4B2A-A119-AAB0A7BC053E}" srcOrd="1" destOrd="0" presId="urn:microsoft.com/office/officeart/2005/8/layout/list1"/>
    <dgm:cxn modelId="{14973218-9FBF-4D60-B8B9-48D073D0A08A}" type="presParOf" srcId="{34F6748F-CB6D-4656-A1D1-54772AA9BFE3}" destId="{91A0A9F3-FC91-4D0D-93F4-C198E1575B15}" srcOrd="5" destOrd="0" presId="urn:microsoft.com/office/officeart/2005/8/layout/list1"/>
    <dgm:cxn modelId="{1AB92ED5-D9DB-4AE4-ACA2-9D4B0BEACAB1}" type="presParOf" srcId="{34F6748F-CB6D-4656-A1D1-54772AA9BFE3}" destId="{FA01C9CF-3E6D-4AE0-BA20-024C47A3FC51}" srcOrd="6" destOrd="0" presId="urn:microsoft.com/office/officeart/2005/8/layout/list1"/>
  </dgm:cxnLst>
  <dgm:bg/>
  <dgm:whole/>
</dgm:dataModel>
</file>

<file path=ppt/diagrams/data26.xml><?xml version="1.0" encoding="utf-8"?>
<dgm:dataModel xmlns:dgm="http://schemas.openxmlformats.org/drawingml/2006/diagram" xmlns:a="http://schemas.openxmlformats.org/drawingml/2006/main">
  <dgm:ptLst>
    <dgm:pt modelId="{5BFF1FBE-219E-4257-91DC-31FCDC974FD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5B6D1381-CCC4-46C4-940A-D9909478342B}">
      <dgm:prSet/>
      <dgm:spPr/>
      <dgm:t>
        <a:bodyPr/>
        <a:lstStyle/>
        <a:p>
          <a:pPr rtl="0"/>
          <a:r>
            <a:rPr lang="de-DE" noProof="0" smtClean="0"/>
            <a:t>Beobachtungen</a:t>
          </a:r>
          <a:endParaRPr lang="de-DE" noProof="0"/>
        </a:p>
      </dgm:t>
    </dgm:pt>
    <dgm:pt modelId="{AB50E7A0-8F54-4F50-A58B-AF25D74E635F}" type="parTrans" cxnId="{2E37532A-264E-4176-BEE2-81F48DDD3429}">
      <dgm:prSet/>
      <dgm:spPr/>
      <dgm:t>
        <a:bodyPr/>
        <a:lstStyle/>
        <a:p>
          <a:endParaRPr lang="de-DE"/>
        </a:p>
      </dgm:t>
    </dgm:pt>
    <dgm:pt modelId="{5BF5925E-6FDE-427B-97EF-C6A83D96F562}" type="sibTrans" cxnId="{2E37532A-264E-4176-BEE2-81F48DDD3429}">
      <dgm:prSet/>
      <dgm:spPr/>
      <dgm:t>
        <a:bodyPr/>
        <a:lstStyle/>
        <a:p>
          <a:endParaRPr lang="de-DE"/>
        </a:p>
      </dgm:t>
    </dgm:pt>
    <dgm:pt modelId="{A7B00091-1E1D-4315-9F5A-CFFDA95B0AF4}">
      <dgm:prSet/>
      <dgm:spPr/>
      <dgm:t>
        <a:bodyPr/>
        <a:lstStyle/>
        <a:p>
          <a:pPr rtl="0"/>
          <a:r>
            <a:rPr lang="de-DE" noProof="0" smtClean="0"/>
            <a:t>Software-Qualität</a:t>
          </a:r>
          <a:endParaRPr lang="de-DE" noProof="0"/>
        </a:p>
      </dgm:t>
    </dgm:pt>
    <dgm:pt modelId="{D563E103-3779-4A10-AFBD-ACF48403F058}" type="parTrans" cxnId="{BF964A5B-397C-4DE6-AA9A-491DE5C7CD0C}">
      <dgm:prSet/>
      <dgm:spPr/>
      <dgm:t>
        <a:bodyPr/>
        <a:lstStyle/>
        <a:p>
          <a:endParaRPr lang="de-DE"/>
        </a:p>
      </dgm:t>
    </dgm:pt>
    <dgm:pt modelId="{0B612FB9-9039-4B12-8E3A-61AA7ACDCA2C}" type="sibTrans" cxnId="{BF964A5B-397C-4DE6-AA9A-491DE5C7CD0C}">
      <dgm:prSet/>
      <dgm:spPr/>
      <dgm:t>
        <a:bodyPr/>
        <a:lstStyle/>
        <a:p>
          <a:endParaRPr lang="de-DE"/>
        </a:p>
      </dgm:t>
    </dgm:pt>
    <dgm:pt modelId="{83CEEA51-7981-4112-B626-5C0E2C46E14D}">
      <dgm:prSet/>
      <dgm:spPr/>
      <dgm:t>
        <a:bodyPr/>
        <a:lstStyle/>
        <a:p>
          <a:pPr rtl="0"/>
          <a:r>
            <a:rPr lang="de-DE" noProof="0" dirty="0" smtClean="0"/>
            <a:t>Die Shell muss Regionen zur Anzeige von Views vorsehen und benennen</a:t>
          </a:r>
          <a:endParaRPr lang="de-DE" noProof="0" dirty="0"/>
        </a:p>
      </dgm:t>
    </dgm:pt>
    <dgm:pt modelId="{7D0C9B4C-FD39-48C9-8CA7-3B801F91B278}" type="parTrans" cxnId="{0BF431F6-4213-43B2-86D9-308575DDB031}">
      <dgm:prSet/>
      <dgm:spPr/>
      <dgm:t>
        <a:bodyPr/>
        <a:lstStyle/>
        <a:p>
          <a:endParaRPr lang="de-DE"/>
        </a:p>
      </dgm:t>
    </dgm:pt>
    <dgm:pt modelId="{2A3661F2-2B01-4A4B-9CC9-5C525C1693F3}" type="sibTrans" cxnId="{0BF431F6-4213-43B2-86D9-308575DDB031}">
      <dgm:prSet/>
      <dgm:spPr/>
      <dgm:t>
        <a:bodyPr/>
        <a:lstStyle/>
        <a:p>
          <a:endParaRPr lang="de-DE"/>
        </a:p>
      </dgm:t>
    </dgm:pt>
    <dgm:pt modelId="{705ECE7E-4522-4B5D-8F69-E94F69112DDF}">
      <dgm:prSet/>
      <dgm:spPr/>
      <dgm:t>
        <a:bodyPr/>
        <a:lstStyle/>
        <a:p>
          <a:r>
            <a:rPr lang="de-DE" noProof="0" dirty="0" smtClean="0"/>
            <a:t>Die Strategie zum Finden von Modulen ist austauschbar</a:t>
          </a:r>
          <a:endParaRPr lang="de-DE" noProof="0" dirty="0"/>
        </a:p>
      </dgm:t>
    </dgm:pt>
    <dgm:pt modelId="{7C17FA0D-95DD-467F-87E5-2AFD31EADC66}" type="parTrans" cxnId="{4E7AF31B-E135-40F7-A8ED-114020FC166E}">
      <dgm:prSet/>
      <dgm:spPr/>
      <dgm:t>
        <a:bodyPr/>
        <a:lstStyle/>
        <a:p>
          <a:endParaRPr lang="de-DE"/>
        </a:p>
      </dgm:t>
    </dgm:pt>
    <dgm:pt modelId="{C6A2ABA8-18D7-4F58-BC83-43E5B5054F49}" type="sibTrans" cxnId="{4E7AF31B-E135-40F7-A8ED-114020FC166E}">
      <dgm:prSet/>
      <dgm:spPr/>
      <dgm:t>
        <a:bodyPr/>
        <a:lstStyle/>
        <a:p>
          <a:endParaRPr lang="de-DE"/>
        </a:p>
      </dgm:t>
    </dgm:pt>
    <dgm:pt modelId="{AB628D65-9FC3-4A0B-80B5-455DCDE8C6E9}">
      <dgm:prSet/>
      <dgm:spPr>
        <a:solidFill>
          <a:schemeClr val="accent2">
            <a:tint val="40000"/>
            <a:hueOff val="0"/>
            <a:satOff val="0"/>
            <a:lumOff val="0"/>
            <a:alpha val="50000"/>
          </a:schemeClr>
        </a:solidFill>
      </dgm:spPr>
      <dgm:t>
        <a:bodyPr/>
        <a:lstStyle/>
        <a:p>
          <a:pPr rtl="0"/>
          <a:endParaRPr lang="de-DE" noProof="0" dirty="0"/>
        </a:p>
      </dgm:t>
    </dgm:pt>
    <dgm:pt modelId="{D2BD3DB4-7725-4A9A-AC16-3DD860AC1F2F}" type="parTrans" cxnId="{4FC71D50-7F28-4D0B-B940-63279C56817E}">
      <dgm:prSet/>
      <dgm:spPr/>
      <dgm:t>
        <a:bodyPr/>
        <a:lstStyle/>
        <a:p>
          <a:endParaRPr lang="de-DE"/>
        </a:p>
      </dgm:t>
    </dgm:pt>
    <dgm:pt modelId="{CE59A452-BBB3-48AD-9230-FE9DA9D15E4A}" type="sibTrans" cxnId="{4FC71D50-7F28-4D0B-B940-63279C56817E}">
      <dgm:prSet/>
      <dgm:spPr/>
      <dgm:t>
        <a:bodyPr/>
        <a:lstStyle/>
        <a:p>
          <a:endParaRPr lang="de-DE"/>
        </a:p>
      </dgm:t>
    </dgm:pt>
    <dgm:pt modelId="{B4E89A80-8E4C-4D14-8A00-441B09E29735}">
      <dgm:prSet/>
      <dgm:spPr/>
      <dgm:t>
        <a:bodyPr/>
        <a:lstStyle/>
        <a:p>
          <a:pPr rtl="0"/>
          <a:r>
            <a:rPr lang="de-DE" noProof="0" smtClean="0"/>
            <a:t>Shell und Module/Views sind komplett entkoppelt, kennen jeweils nur Regionenbezeichner und Ereignisse</a:t>
          </a:r>
          <a:endParaRPr lang="de-DE" noProof="0"/>
        </a:p>
      </dgm:t>
    </dgm:pt>
    <dgm:pt modelId="{102B909A-C5E8-444C-A692-86B3545574F8}" type="parTrans" cxnId="{FB4CE4A6-51AF-418E-AAE8-198A247C3B4D}">
      <dgm:prSet/>
      <dgm:spPr/>
      <dgm:t>
        <a:bodyPr/>
        <a:lstStyle/>
        <a:p>
          <a:endParaRPr lang="de-DE"/>
        </a:p>
      </dgm:t>
    </dgm:pt>
    <dgm:pt modelId="{0085C409-E499-4B41-9FFB-2F24ED35F8FB}" type="sibTrans" cxnId="{FB4CE4A6-51AF-418E-AAE8-198A247C3B4D}">
      <dgm:prSet/>
      <dgm:spPr/>
      <dgm:t>
        <a:bodyPr/>
        <a:lstStyle/>
        <a:p>
          <a:endParaRPr lang="de-DE"/>
        </a:p>
      </dgm:t>
    </dgm:pt>
    <dgm:pt modelId="{51B78AF1-B5D2-4A00-865B-172874F20AE7}" type="pres">
      <dgm:prSet presAssocID="{5BFF1FBE-219E-4257-91DC-31FCDC974FDA}" presName="linear" presStyleCnt="0">
        <dgm:presLayoutVars>
          <dgm:dir/>
          <dgm:animLvl val="lvl"/>
          <dgm:resizeHandles val="exact"/>
        </dgm:presLayoutVars>
      </dgm:prSet>
      <dgm:spPr/>
      <dgm:t>
        <a:bodyPr/>
        <a:lstStyle/>
        <a:p>
          <a:endParaRPr lang="de-DE"/>
        </a:p>
      </dgm:t>
    </dgm:pt>
    <dgm:pt modelId="{6DC6B07E-2331-41BE-A147-A96C94CA4216}" type="pres">
      <dgm:prSet presAssocID="{5B6D1381-CCC4-46C4-940A-D9909478342B}" presName="parentLin" presStyleCnt="0"/>
      <dgm:spPr/>
    </dgm:pt>
    <dgm:pt modelId="{19793ECE-CD32-41CD-BD24-E1CB2199F04E}" type="pres">
      <dgm:prSet presAssocID="{5B6D1381-CCC4-46C4-940A-D9909478342B}" presName="parentLeftMargin" presStyleLbl="node1" presStyleIdx="0" presStyleCnt="2"/>
      <dgm:spPr/>
      <dgm:t>
        <a:bodyPr/>
        <a:lstStyle/>
        <a:p>
          <a:endParaRPr lang="de-DE"/>
        </a:p>
      </dgm:t>
    </dgm:pt>
    <dgm:pt modelId="{46C845F5-DED2-4359-B20A-E4EB6A1B16E6}" type="pres">
      <dgm:prSet presAssocID="{5B6D1381-CCC4-46C4-940A-D9909478342B}" presName="parentText" presStyleLbl="node1" presStyleIdx="0" presStyleCnt="2">
        <dgm:presLayoutVars>
          <dgm:chMax val="0"/>
          <dgm:bulletEnabled val="1"/>
        </dgm:presLayoutVars>
      </dgm:prSet>
      <dgm:spPr/>
      <dgm:t>
        <a:bodyPr/>
        <a:lstStyle/>
        <a:p>
          <a:endParaRPr lang="de-DE"/>
        </a:p>
      </dgm:t>
    </dgm:pt>
    <dgm:pt modelId="{A1BBBE8D-CC1B-401B-AB94-8F7974984D6F}" type="pres">
      <dgm:prSet presAssocID="{5B6D1381-CCC4-46C4-940A-D9909478342B}" presName="negativeSpace" presStyleCnt="0"/>
      <dgm:spPr/>
    </dgm:pt>
    <dgm:pt modelId="{212CEC30-638A-40C7-99CA-BD9A34AEA84C}" type="pres">
      <dgm:prSet presAssocID="{5B6D1381-CCC4-46C4-940A-D9909478342B}" presName="childText" presStyleLbl="conFgAcc1" presStyleIdx="0" presStyleCnt="2">
        <dgm:presLayoutVars>
          <dgm:bulletEnabled val="1"/>
        </dgm:presLayoutVars>
      </dgm:prSet>
      <dgm:spPr/>
      <dgm:t>
        <a:bodyPr/>
        <a:lstStyle/>
        <a:p>
          <a:endParaRPr lang="de-DE"/>
        </a:p>
      </dgm:t>
    </dgm:pt>
    <dgm:pt modelId="{5CAFD2E7-1FFA-400A-964A-7A3E8F9B5B0D}" type="pres">
      <dgm:prSet presAssocID="{5BF5925E-6FDE-427B-97EF-C6A83D96F562}" presName="spaceBetweenRectangles" presStyleCnt="0"/>
      <dgm:spPr/>
    </dgm:pt>
    <dgm:pt modelId="{7535B418-8141-4EE6-95CA-5915D2D0337D}" type="pres">
      <dgm:prSet presAssocID="{A7B00091-1E1D-4315-9F5A-CFFDA95B0AF4}" presName="parentLin" presStyleCnt="0"/>
      <dgm:spPr/>
    </dgm:pt>
    <dgm:pt modelId="{BEFDE882-DD26-49FB-8389-E601276DDE53}" type="pres">
      <dgm:prSet presAssocID="{A7B00091-1E1D-4315-9F5A-CFFDA95B0AF4}" presName="parentLeftMargin" presStyleLbl="node1" presStyleIdx="0" presStyleCnt="2"/>
      <dgm:spPr/>
      <dgm:t>
        <a:bodyPr/>
        <a:lstStyle/>
        <a:p>
          <a:endParaRPr lang="de-DE"/>
        </a:p>
      </dgm:t>
    </dgm:pt>
    <dgm:pt modelId="{E64A03B7-59B1-406A-B9AD-2658D8602782}" type="pres">
      <dgm:prSet presAssocID="{A7B00091-1E1D-4315-9F5A-CFFDA95B0AF4}" presName="parentText" presStyleLbl="node1" presStyleIdx="1" presStyleCnt="2">
        <dgm:presLayoutVars>
          <dgm:chMax val="0"/>
          <dgm:bulletEnabled val="1"/>
        </dgm:presLayoutVars>
      </dgm:prSet>
      <dgm:spPr/>
      <dgm:t>
        <a:bodyPr/>
        <a:lstStyle/>
        <a:p>
          <a:endParaRPr lang="de-DE"/>
        </a:p>
      </dgm:t>
    </dgm:pt>
    <dgm:pt modelId="{F68D2088-14EA-407C-985A-BC799EDDE234}" type="pres">
      <dgm:prSet presAssocID="{A7B00091-1E1D-4315-9F5A-CFFDA95B0AF4}" presName="negativeSpace" presStyleCnt="0"/>
      <dgm:spPr/>
    </dgm:pt>
    <dgm:pt modelId="{BE789553-F62B-4890-9E23-F0F070AFAC9B}" type="pres">
      <dgm:prSet presAssocID="{A7B00091-1E1D-4315-9F5A-CFFDA95B0AF4}" presName="childText" presStyleLbl="conFgAcc1" presStyleIdx="1" presStyleCnt="2">
        <dgm:presLayoutVars>
          <dgm:bulletEnabled val="1"/>
        </dgm:presLayoutVars>
      </dgm:prSet>
      <dgm:spPr/>
      <dgm:t>
        <a:bodyPr/>
        <a:lstStyle/>
        <a:p>
          <a:endParaRPr lang="de-DE"/>
        </a:p>
      </dgm:t>
    </dgm:pt>
  </dgm:ptLst>
  <dgm:cxnLst>
    <dgm:cxn modelId="{93B0010A-87CC-4E54-A15D-5A03CD316461}" type="presOf" srcId="{5BFF1FBE-219E-4257-91DC-31FCDC974FDA}" destId="{51B78AF1-B5D2-4A00-865B-172874F20AE7}" srcOrd="0" destOrd="0" presId="urn:microsoft.com/office/officeart/2005/8/layout/list1"/>
    <dgm:cxn modelId="{EDD06DBD-C55F-4095-BC8F-5248D4625B5F}" type="presOf" srcId="{5B6D1381-CCC4-46C4-940A-D9909478342B}" destId="{46C845F5-DED2-4359-B20A-E4EB6A1B16E6}" srcOrd="1" destOrd="0" presId="urn:microsoft.com/office/officeart/2005/8/layout/list1"/>
    <dgm:cxn modelId="{8AE8F8E6-3DCB-4F89-87E8-1F0E8CA12602}" type="presOf" srcId="{705ECE7E-4522-4B5D-8F69-E94F69112DDF}" destId="{212CEC30-638A-40C7-99CA-BD9A34AEA84C}" srcOrd="0" destOrd="2" presId="urn:microsoft.com/office/officeart/2005/8/layout/list1"/>
    <dgm:cxn modelId="{4E7AF31B-E135-40F7-A8ED-114020FC166E}" srcId="{5B6D1381-CCC4-46C4-940A-D9909478342B}" destId="{705ECE7E-4522-4B5D-8F69-E94F69112DDF}" srcOrd="2" destOrd="0" parTransId="{7C17FA0D-95DD-467F-87E5-2AFD31EADC66}" sibTransId="{C6A2ABA8-18D7-4F58-BC83-43E5B5054F49}"/>
    <dgm:cxn modelId="{2E37532A-264E-4176-BEE2-81F48DDD3429}" srcId="{5BFF1FBE-219E-4257-91DC-31FCDC974FDA}" destId="{5B6D1381-CCC4-46C4-940A-D9909478342B}" srcOrd="0" destOrd="0" parTransId="{AB50E7A0-8F54-4F50-A58B-AF25D74E635F}" sibTransId="{5BF5925E-6FDE-427B-97EF-C6A83D96F562}"/>
    <dgm:cxn modelId="{5D41E8D7-3C4C-40C7-9E9A-A32D92FFAB59}" type="presOf" srcId="{A7B00091-1E1D-4315-9F5A-CFFDA95B0AF4}" destId="{BEFDE882-DD26-49FB-8389-E601276DDE53}" srcOrd="0" destOrd="0" presId="urn:microsoft.com/office/officeart/2005/8/layout/list1"/>
    <dgm:cxn modelId="{FB4CE4A6-51AF-418E-AAE8-198A247C3B4D}" srcId="{5B6D1381-CCC4-46C4-940A-D9909478342B}" destId="{B4E89A80-8E4C-4D14-8A00-441B09E29735}" srcOrd="1" destOrd="0" parTransId="{102B909A-C5E8-444C-A692-86B3545574F8}" sibTransId="{0085C409-E499-4B41-9FFB-2F24ED35F8FB}"/>
    <dgm:cxn modelId="{0BF431F6-4213-43B2-86D9-308575DDB031}" srcId="{5B6D1381-CCC4-46C4-940A-D9909478342B}" destId="{83CEEA51-7981-4112-B626-5C0E2C46E14D}" srcOrd="0" destOrd="0" parTransId="{7D0C9B4C-FD39-48C9-8CA7-3B801F91B278}" sibTransId="{2A3661F2-2B01-4A4B-9CC9-5C525C1693F3}"/>
    <dgm:cxn modelId="{BF964A5B-397C-4DE6-AA9A-491DE5C7CD0C}" srcId="{5BFF1FBE-219E-4257-91DC-31FCDC974FDA}" destId="{A7B00091-1E1D-4315-9F5A-CFFDA95B0AF4}" srcOrd="1" destOrd="0" parTransId="{D563E103-3779-4A10-AFBD-ACF48403F058}" sibTransId="{0B612FB9-9039-4B12-8E3A-61AA7ACDCA2C}"/>
    <dgm:cxn modelId="{9128C2D8-CDCF-4F1B-93E9-BE7287780F3B}" type="presOf" srcId="{AB628D65-9FC3-4A0B-80B5-455DCDE8C6E9}" destId="{BE789553-F62B-4890-9E23-F0F070AFAC9B}" srcOrd="0" destOrd="0" presId="urn:microsoft.com/office/officeart/2005/8/layout/list1"/>
    <dgm:cxn modelId="{0FDB6787-5F08-47B1-BA62-196A16A46DBB}" type="presOf" srcId="{83CEEA51-7981-4112-B626-5C0E2C46E14D}" destId="{212CEC30-638A-40C7-99CA-BD9A34AEA84C}" srcOrd="0" destOrd="0" presId="urn:microsoft.com/office/officeart/2005/8/layout/list1"/>
    <dgm:cxn modelId="{872AB16A-05F6-4002-ADC3-B9D24E67F45C}" type="presOf" srcId="{A7B00091-1E1D-4315-9F5A-CFFDA95B0AF4}" destId="{E64A03B7-59B1-406A-B9AD-2658D8602782}" srcOrd="1" destOrd="0" presId="urn:microsoft.com/office/officeart/2005/8/layout/list1"/>
    <dgm:cxn modelId="{2450361C-6E9E-4792-AC58-A915A0286E0F}" type="presOf" srcId="{B4E89A80-8E4C-4D14-8A00-441B09E29735}" destId="{212CEC30-638A-40C7-99CA-BD9A34AEA84C}" srcOrd="0" destOrd="1" presId="urn:microsoft.com/office/officeart/2005/8/layout/list1"/>
    <dgm:cxn modelId="{95378688-E984-45A0-B170-5CC4EF612E33}" type="presOf" srcId="{5B6D1381-CCC4-46C4-940A-D9909478342B}" destId="{19793ECE-CD32-41CD-BD24-E1CB2199F04E}" srcOrd="0" destOrd="0" presId="urn:microsoft.com/office/officeart/2005/8/layout/list1"/>
    <dgm:cxn modelId="{4FC71D50-7F28-4D0B-B940-63279C56817E}" srcId="{A7B00091-1E1D-4315-9F5A-CFFDA95B0AF4}" destId="{AB628D65-9FC3-4A0B-80B5-455DCDE8C6E9}" srcOrd="0" destOrd="0" parTransId="{D2BD3DB4-7725-4A9A-AC16-3DD860AC1F2F}" sibTransId="{CE59A452-BBB3-48AD-9230-FE9DA9D15E4A}"/>
    <dgm:cxn modelId="{7AAF1261-7B11-4D5E-90E6-53123B720A35}" type="presParOf" srcId="{51B78AF1-B5D2-4A00-865B-172874F20AE7}" destId="{6DC6B07E-2331-41BE-A147-A96C94CA4216}" srcOrd="0" destOrd="0" presId="urn:microsoft.com/office/officeart/2005/8/layout/list1"/>
    <dgm:cxn modelId="{AD5641E4-CA7A-435B-9540-4601684F925F}" type="presParOf" srcId="{6DC6B07E-2331-41BE-A147-A96C94CA4216}" destId="{19793ECE-CD32-41CD-BD24-E1CB2199F04E}" srcOrd="0" destOrd="0" presId="urn:microsoft.com/office/officeart/2005/8/layout/list1"/>
    <dgm:cxn modelId="{11AEDBA4-E6FB-4B8A-AE64-8672E2A7CA9C}" type="presParOf" srcId="{6DC6B07E-2331-41BE-A147-A96C94CA4216}" destId="{46C845F5-DED2-4359-B20A-E4EB6A1B16E6}" srcOrd="1" destOrd="0" presId="urn:microsoft.com/office/officeart/2005/8/layout/list1"/>
    <dgm:cxn modelId="{1EE13914-D66F-46FF-8B3D-8894DF7645DA}" type="presParOf" srcId="{51B78AF1-B5D2-4A00-865B-172874F20AE7}" destId="{A1BBBE8D-CC1B-401B-AB94-8F7974984D6F}" srcOrd="1" destOrd="0" presId="urn:microsoft.com/office/officeart/2005/8/layout/list1"/>
    <dgm:cxn modelId="{ECD903A6-6DAD-44CF-8574-C87E6243DAC6}" type="presParOf" srcId="{51B78AF1-B5D2-4A00-865B-172874F20AE7}" destId="{212CEC30-638A-40C7-99CA-BD9A34AEA84C}" srcOrd="2" destOrd="0" presId="urn:microsoft.com/office/officeart/2005/8/layout/list1"/>
    <dgm:cxn modelId="{3ED01595-0B7A-408D-8659-C3FCECCE9A72}" type="presParOf" srcId="{51B78AF1-B5D2-4A00-865B-172874F20AE7}" destId="{5CAFD2E7-1FFA-400A-964A-7A3E8F9B5B0D}" srcOrd="3" destOrd="0" presId="urn:microsoft.com/office/officeart/2005/8/layout/list1"/>
    <dgm:cxn modelId="{82E2BE8D-DF3A-44F7-BBD1-6526491D5BFE}" type="presParOf" srcId="{51B78AF1-B5D2-4A00-865B-172874F20AE7}" destId="{7535B418-8141-4EE6-95CA-5915D2D0337D}" srcOrd="4" destOrd="0" presId="urn:microsoft.com/office/officeart/2005/8/layout/list1"/>
    <dgm:cxn modelId="{53B656B4-7C8B-4AFB-A076-EFFC6BD4BA40}" type="presParOf" srcId="{7535B418-8141-4EE6-95CA-5915D2D0337D}" destId="{BEFDE882-DD26-49FB-8389-E601276DDE53}" srcOrd="0" destOrd="0" presId="urn:microsoft.com/office/officeart/2005/8/layout/list1"/>
    <dgm:cxn modelId="{2B836A30-2C90-46B4-8D2D-2A317EA076E8}" type="presParOf" srcId="{7535B418-8141-4EE6-95CA-5915D2D0337D}" destId="{E64A03B7-59B1-406A-B9AD-2658D8602782}" srcOrd="1" destOrd="0" presId="urn:microsoft.com/office/officeart/2005/8/layout/list1"/>
    <dgm:cxn modelId="{2B067FE0-239B-4BE9-A2B1-200DD1FE78EB}" type="presParOf" srcId="{51B78AF1-B5D2-4A00-865B-172874F20AE7}" destId="{F68D2088-14EA-407C-985A-BC799EDDE234}" srcOrd="5" destOrd="0" presId="urn:microsoft.com/office/officeart/2005/8/layout/list1"/>
    <dgm:cxn modelId="{96F3DC27-8BC3-483D-B9C9-C0223F917635}" type="presParOf" srcId="{51B78AF1-B5D2-4A00-865B-172874F20AE7}" destId="{BE789553-F62B-4890-9E23-F0F070AFAC9B}" srcOrd="6" destOrd="0" presId="urn:microsoft.com/office/officeart/2005/8/layout/list1"/>
  </dgm:cxnLst>
  <dgm:bg/>
  <dgm:whole/>
</dgm:dataModel>
</file>

<file path=ppt/diagrams/data27.xml><?xml version="1.0" encoding="utf-8"?>
<dgm:dataModel xmlns:dgm="http://schemas.openxmlformats.org/drawingml/2006/diagram" xmlns:a="http://schemas.openxmlformats.org/drawingml/2006/main">
  <dgm:ptLst>
    <dgm:pt modelId="{B2630472-78D9-43CF-93B9-24BC6B1F79E8}" type="doc">
      <dgm:prSet loTypeId="urn:microsoft.com/office/officeart/2005/8/layout/hList3" loCatId="list" qsTypeId="urn:microsoft.com/office/officeart/2005/8/quickstyle/simple5" qsCatId="simple" csTypeId="urn:microsoft.com/office/officeart/2005/8/colors/accent2_1" csCatId="accent2" phldr="1"/>
      <dgm:spPr/>
      <dgm:t>
        <a:bodyPr/>
        <a:lstStyle/>
        <a:p>
          <a:endParaRPr lang="de-DE"/>
        </a:p>
      </dgm:t>
    </dgm:pt>
    <dgm:pt modelId="{7D3EC61C-10DD-47F6-B35D-EC2CD93C45D6}">
      <dgm:prSet/>
      <dgm:spPr/>
      <dgm:t>
        <a:bodyPr/>
        <a:lstStyle/>
        <a:p>
          <a:pPr rtl="0"/>
          <a:r>
            <a:rPr lang="de-DE" noProof="0" dirty="0" smtClean="0"/>
            <a:t>Konzepte für modulare (WPF-) Anwendungen</a:t>
          </a:r>
          <a:endParaRPr lang="de-DE" noProof="0" dirty="0"/>
        </a:p>
      </dgm:t>
    </dgm:pt>
    <dgm:pt modelId="{70734882-FA30-46A8-A333-6B12E37EF976}" type="parTrans" cxnId="{7D49DDD6-3678-4541-A25A-13B7A945CB07}">
      <dgm:prSet/>
      <dgm:spPr/>
      <dgm:t>
        <a:bodyPr/>
        <a:lstStyle/>
        <a:p>
          <a:endParaRPr lang="de-DE"/>
        </a:p>
      </dgm:t>
    </dgm:pt>
    <dgm:pt modelId="{A48045FC-7D36-4C03-9792-90E4CFE0C8A5}" type="sibTrans" cxnId="{7D49DDD6-3678-4541-A25A-13B7A945CB07}">
      <dgm:prSet/>
      <dgm:spPr/>
      <dgm:t>
        <a:bodyPr/>
        <a:lstStyle/>
        <a:p>
          <a:endParaRPr lang="de-DE"/>
        </a:p>
      </dgm:t>
    </dgm:pt>
    <dgm:pt modelId="{33F2DA74-C586-4D88-B702-ACD118A15CDD}">
      <dgm:prSet/>
      <dgm:spPr/>
      <dgm:t>
        <a:bodyPr/>
        <a:lstStyle/>
        <a:p>
          <a:pPr rtl="0"/>
          <a:r>
            <a:rPr lang="de-DE" noProof="0" dirty="0" smtClean="0"/>
            <a:t>Services/</a:t>
          </a:r>
          <a:br>
            <a:rPr lang="de-DE" noProof="0" dirty="0" smtClean="0"/>
          </a:br>
          <a:r>
            <a:rPr lang="de-DE" noProof="0" dirty="0" smtClean="0"/>
            <a:t>Container</a:t>
          </a:r>
          <a:endParaRPr lang="de-DE" noProof="0" dirty="0"/>
        </a:p>
      </dgm:t>
    </dgm:pt>
    <dgm:pt modelId="{9C5B389D-23EE-4D09-A563-21ABD88A84C3}" type="parTrans" cxnId="{ED0007B9-4E51-4359-B5D8-3A1DE19AA3AC}">
      <dgm:prSet/>
      <dgm:spPr/>
    </dgm:pt>
    <dgm:pt modelId="{71E50AD5-687E-44B0-8AB0-5D00AF31B7C4}" type="sibTrans" cxnId="{ED0007B9-4E51-4359-B5D8-3A1DE19AA3AC}">
      <dgm:prSet/>
      <dgm:spPr/>
    </dgm:pt>
    <dgm:pt modelId="{2EFDFBBD-BC21-43A5-AD63-895BC452204B}">
      <dgm:prSet/>
      <dgm:spPr/>
      <dgm:t>
        <a:bodyPr/>
        <a:lstStyle/>
        <a:p>
          <a:pPr rtl="0"/>
          <a:r>
            <a:rPr lang="de-DE" noProof="0" dirty="0" smtClean="0"/>
            <a:t>Module/</a:t>
          </a:r>
          <a:br>
            <a:rPr lang="de-DE" noProof="0" dirty="0" smtClean="0"/>
          </a:br>
          <a:r>
            <a:rPr lang="de-DE" noProof="0" dirty="0" smtClean="0"/>
            <a:t>Module </a:t>
          </a:r>
          <a:r>
            <a:rPr lang="de-DE" noProof="0" dirty="0" err="1" smtClean="0"/>
            <a:t>Catalog</a:t>
          </a:r>
          <a:endParaRPr lang="de-DE" noProof="0" dirty="0"/>
        </a:p>
      </dgm:t>
    </dgm:pt>
    <dgm:pt modelId="{84936A0A-83C0-4561-94C4-72B56D665858}" type="parTrans" cxnId="{BF103C1B-2C5E-4749-A22F-FE70D18658CC}">
      <dgm:prSet/>
      <dgm:spPr/>
    </dgm:pt>
    <dgm:pt modelId="{5F3B3920-DE32-4B46-8BFD-794EE4FF2701}" type="sibTrans" cxnId="{BF103C1B-2C5E-4749-A22F-FE70D18658CC}">
      <dgm:prSet/>
      <dgm:spPr/>
    </dgm:pt>
    <dgm:pt modelId="{D0D65582-00FE-4C82-A563-FD01A686BDF8}">
      <dgm:prSet/>
      <dgm:spPr/>
      <dgm:t>
        <a:bodyPr/>
        <a:lstStyle/>
        <a:p>
          <a:pPr rtl="0"/>
          <a:r>
            <a:rPr lang="de-DE" noProof="0" dirty="0" err="1" smtClean="0"/>
            <a:t>Regions</a:t>
          </a:r>
          <a:r>
            <a:rPr lang="de-DE" noProof="0" dirty="0" smtClean="0"/>
            <a:t>/</a:t>
          </a:r>
          <a:br>
            <a:rPr lang="de-DE" noProof="0" dirty="0" smtClean="0"/>
          </a:br>
          <a:r>
            <a:rPr lang="de-DE" noProof="0" dirty="0" smtClean="0"/>
            <a:t>Views</a:t>
          </a:r>
          <a:endParaRPr lang="de-DE" noProof="0" dirty="0"/>
        </a:p>
      </dgm:t>
    </dgm:pt>
    <dgm:pt modelId="{4D944C3A-F01C-4775-B4EC-9597249A91FA}" type="parTrans" cxnId="{2A507330-8DF2-4F2A-91F9-4BA512CB85FE}">
      <dgm:prSet/>
      <dgm:spPr/>
    </dgm:pt>
    <dgm:pt modelId="{404CB80A-D313-48F8-B930-790CA050B3ED}" type="sibTrans" cxnId="{2A507330-8DF2-4F2A-91F9-4BA512CB85FE}">
      <dgm:prSet/>
      <dgm:spPr/>
    </dgm:pt>
    <dgm:pt modelId="{0F0E69A2-591F-4570-B5BC-9BD6536664F2}">
      <dgm:prSet/>
      <dgm:spPr/>
      <dgm:t>
        <a:bodyPr/>
        <a:lstStyle/>
        <a:p>
          <a:pPr rtl="0"/>
          <a:r>
            <a:rPr lang="de-DE" noProof="0" dirty="0" smtClean="0"/>
            <a:t>Commands/</a:t>
          </a:r>
          <a:br>
            <a:rPr lang="de-DE" noProof="0" dirty="0" smtClean="0"/>
          </a:br>
          <a:r>
            <a:rPr lang="de-DE" noProof="0" dirty="0" smtClean="0"/>
            <a:t>Events</a:t>
          </a:r>
          <a:endParaRPr lang="de-DE" noProof="0" dirty="0"/>
        </a:p>
      </dgm:t>
    </dgm:pt>
    <dgm:pt modelId="{1EF0FB9B-F638-4297-9633-B06B92EFAE81}" type="parTrans" cxnId="{D4A87A17-529C-4DAB-B575-9652387333BB}">
      <dgm:prSet/>
      <dgm:spPr/>
    </dgm:pt>
    <dgm:pt modelId="{98E04D22-A3AF-4490-83E5-3E7BEE8C0644}" type="sibTrans" cxnId="{D4A87A17-529C-4DAB-B575-9652387333BB}">
      <dgm:prSet/>
      <dgm:spPr/>
    </dgm:pt>
    <dgm:pt modelId="{5B9B6B3A-8DF2-49CE-AF9A-F998494C1EFE}">
      <dgm:prSet/>
      <dgm:spPr/>
      <dgm:t>
        <a:bodyPr/>
        <a:lstStyle/>
        <a:p>
          <a:pPr rtl="0"/>
          <a:r>
            <a:rPr lang="de-DE" noProof="0" dirty="0" smtClean="0"/>
            <a:t>Bootstrapper</a:t>
          </a:r>
          <a:endParaRPr lang="de-DE" noProof="0" dirty="0"/>
        </a:p>
      </dgm:t>
    </dgm:pt>
    <dgm:pt modelId="{7FC53FC1-1A6D-441C-BC1E-49C519DEA60C}" type="parTrans" cxnId="{E992873A-8D6E-4575-BD1B-65DCE3D2CEF7}">
      <dgm:prSet/>
      <dgm:spPr/>
    </dgm:pt>
    <dgm:pt modelId="{7F200CC4-0A68-4595-8F02-8A74DD9DC2EA}" type="sibTrans" cxnId="{E992873A-8D6E-4575-BD1B-65DCE3D2CEF7}">
      <dgm:prSet/>
      <dgm:spPr/>
    </dgm:pt>
    <dgm:pt modelId="{B923DB1A-9F5D-47A3-9346-29FD13DCD131}" type="pres">
      <dgm:prSet presAssocID="{B2630472-78D9-43CF-93B9-24BC6B1F79E8}" presName="composite" presStyleCnt="0">
        <dgm:presLayoutVars>
          <dgm:chMax val="1"/>
          <dgm:dir/>
          <dgm:resizeHandles val="exact"/>
        </dgm:presLayoutVars>
      </dgm:prSet>
      <dgm:spPr/>
      <dgm:t>
        <a:bodyPr/>
        <a:lstStyle/>
        <a:p>
          <a:endParaRPr lang="de-DE"/>
        </a:p>
      </dgm:t>
    </dgm:pt>
    <dgm:pt modelId="{4518592B-F048-4BAA-A7D2-CD2DE91D0027}" type="pres">
      <dgm:prSet presAssocID="{7D3EC61C-10DD-47F6-B35D-EC2CD93C45D6}" presName="roof" presStyleLbl="dkBgShp" presStyleIdx="0" presStyleCnt="2"/>
      <dgm:spPr/>
      <dgm:t>
        <a:bodyPr/>
        <a:lstStyle/>
        <a:p>
          <a:endParaRPr lang="de-DE"/>
        </a:p>
      </dgm:t>
    </dgm:pt>
    <dgm:pt modelId="{582C06E0-F06B-40C3-AFFE-C4BBB7AB7E1B}" type="pres">
      <dgm:prSet presAssocID="{7D3EC61C-10DD-47F6-B35D-EC2CD93C45D6}" presName="pillars" presStyleCnt="0"/>
      <dgm:spPr/>
      <dgm:t>
        <a:bodyPr/>
        <a:lstStyle/>
        <a:p>
          <a:endParaRPr lang="de-DE"/>
        </a:p>
      </dgm:t>
    </dgm:pt>
    <dgm:pt modelId="{CB3C1AD4-5814-452C-A992-7930F09EA67F}" type="pres">
      <dgm:prSet presAssocID="{7D3EC61C-10DD-47F6-B35D-EC2CD93C45D6}" presName="pillar1" presStyleLbl="node1" presStyleIdx="0" presStyleCnt="5">
        <dgm:presLayoutVars>
          <dgm:bulletEnabled val="1"/>
        </dgm:presLayoutVars>
      </dgm:prSet>
      <dgm:spPr/>
      <dgm:t>
        <a:bodyPr/>
        <a:lstStyle/>
        <a:p>
          <a:endParaRPr lang="de-DE"/>
        </a:p>
      </dgm:t>
    </dgm:pt>
    <dgm:pt modelId="{F0F4714B-7A1A-42F8-BCBB-831B96149055}" type="pres">
      <dgm:prSet presAssocID="{33F2DA74-C586-4D88-B702-ACD118A15CDD}" presName="pillarX" presStyleLbl="node1" presStyleIdx="1" presStyleCnt="5">
        <dgm:presLayoutVars>
          <dgm:bulletEnabled val="1"/>
        </dgm:presLayoutVars>
      </dgm:prSet>
      <dgm:spPr/>
      <dgm:t>
        <a:bodyPr/>
        <a:lstStyle/>
        <a:p>
          <a:endParaRPr lang="de-DE"/>
        </a:p>
      </dgm:t>
    </dgm:pt>
    <dgm:pt modelId="{8F8D01C7-715D-402A-9578-BF549576E92C}" type="pres">
      <dgm:prSet presAssocID="{5B9B6B3A-8DF2-49CE-AF9A-F998494C1EFE}" presName="pillarX" presStyleLbl="node1" presStyleIdx="2" presStyleCnt="5">
        <dgm:presLayoutVars>
          <dgm:bulletEnabled val="1"/>
        </dgm:presLayoutVars>
      </dgm:prSet>
      <dgm:spPr/>
      <dgm:t>
        <a:bodyPr/>
        <a:lstStyle/>
        <a:p>
          <a:endParaRPr lang="de-DE"/>
        </a:p>
      </dgm:t>
    </dgm:pt>
    <dgm:pt modelId="{6E167BE5-9A72-4BCE-912F-0581DEA78EBD}" type="pres">
      <dgm:prSet presAssocID="{2EFDFBBD-BC21-43A5-AD63-895BC452204B}" presName="pillarX" presStyleLbl="node1" presStyleIdx="3" presStyleCnt="5">
        <dgm:presLayoutVars>
          <dgm:bulletEnabled val="1"/>
        </dgm:presLayoutVars>
      </dgm:prSet>
      <dgm:spPr/>
      <dgm:t>
        <a:bodyPr/>
        <a:lstStyle/>
        <a:p>
          <a:endParaRPr lang="de-DE"/>
        </a:p>
      </dgm:t>
    </dgm:pt>
    <dgm:pt modelId="{2186A5B6-80E2-41A8-8DBE-A4319CCFFFD4}" type="pres">
      <dgm:prSet presAssocID="{D0D65582-00FE-4C82-A563-FD01A686BDF8}" presName="pillarX" presStyleLbl="node1" presStyleIdx="4" presStyleCnt="5">
        <dgm:presLayoutVars>
          <dgm:bulletEnabled val="1"/>
        </dgm:presLayoutVars>
      </dgm:prSet>
      <dgm:spPr/>
      <dgm:t>
        <a:bodyPr/>
        <a:lstStyle/>
        <a:p>
          <a:endParaRPr lang="de-DE"/>
        </a:p>
      </dgm:t>
    </dgm:pt>
    <dgm:pt modelId="{1CC19F40-3E0B-4D62-AECD-D1768DB3A269}" type="pres">
      <dgm:prSet presAssocID="{7D3EC61C-10DD-47F6-B35D-EC2CD93C45D6}" presName="base" presStyleLbl="dkBgShp" presStyleIdx="1" presStyleCnt="2"/>
      <dgm:spPr/>
      <dgm:t>
        <a:bodyPr/>
        <a:lstStyle/>
        <a:p>
          <a:endParaRPr lang="de-DE"/>
        </a:p>
      </dgm:t>
    </dgm:pt>
  </dgm:ptLst>
  <dgm:cxnLst>
    <dgm:cxn modelId="{F1E6EEFE-82D0-439E-9DA9-6280F0B8A101}" type="presOf" srcId="{5B9B6B3A-8DF2-49CE-AF9A-F998494C1EFE}" destId="{8F8D01C7-715D-402A-9578-BF549576E92C}" srcOrd="0" destOrd="0" presId="urn:microsoft.com/office/officeart/2005/8/layout/hList3"/>
    <dgm:cxn modelId="{3B2F2804-88FB-48AD-9D2F-C3B1C8DCD635}" type="presOf" srcId="{B2630472-78D9-43CF-93B9-24BC6B1F79E8}" destId="{B923DB1A-9F5D-47A3-9346-29FD13DCD131}" srcOrd="0" destOrd="0" presId="urn:microsoft.com/office/officeart/2005/8/layout/hList3"/>
    <dgm:cxn modelId="{ED0007B9-4E51-4359-B5D8-3A1DE19AA3AC}" srcId="{7D3EC61C-10DD-47F6-B35D-EC2CD93C45D6}" destId="{33F2DA74-C586-4D88-B702-ACD118A15CDD}" srcOrd="1" destOrd="0" parTransId="{9C5B389D-23EE-4D09-A563-21ABD88A84C3}" sibTransId="{71E50AD5-687E-44B0-8AB0-5D00AF31B7C4}"/>
    <dgm:cxn modelId="{7F4466EC-C8AF-429D-A552-B7143866BB9A}" type="presOf" srcId="{0F0E69A2-591F-4570-B5BC-9BD6536664F2}" destId="{CB3C1AD4-5814-452C-A992-7930F09EA67F}" srcOrd="0" destOrd="0" presId="urn:microsoft.com/office/officeart/2005/8/layout/hList3"/>
    <dgm:cxn modelId="{D7D12D93-DEC4-437A-B9E2-4135C2AB9120}" type="presOf" srcId="{2EFDFBBD-BC21-43A5-AD63-895BC452204B}" destId="{6E167BE5-9A72-4BCE-912F-0581DEA78EBD}" srcOrd="0" destOrd="0" presId="urn:microsoft.com/office/officeart/2005/8/layout/hList3"/>
    <dgm:cxn modelId="{7D49DDD6-3678-4541-A25A-13B7A945CB07}" srcId="{B2630472-78D9-43CF-93B9-24BC6B1F79E8}" destId="{7D3EC61C-10DD-47F6-B35D-EC2CD93C45D6}" srcOrd="0" destOrd="0" parTransId="{70734882-FA30-46A8-A333-6B12E37EF976}" sibTransId="{A48045FC-7D36-4C03-9792-90E4CFE0C8A5}"/>
    <dgm:cxn modelId="{BF103C1B-2C5E-4749-A22F-FE70D18658CC}" srcId="{7D3EC61C-10DD-47F6-B35D-EC2CD93C45D6}" destId="{2EFDFBBD-BC21-43A5-AD63-895BC452204B}" srcOrd="3" destOrd="0" parTransId="{84936A0A-83C0-4561-94C4-72B56D665858}" sibTransId="{5F3B3920-DE32-4B46-8BFD-794EE4FF2701}"/>
    <dgm:cxn modelId="{EE0FCAE3-004D-4CE7-AA62-57B64C999814}" type="presOf" srcId="{7D3EC61C-10DD-47F6-B35D-EC2CD93C45D6}" destId="{4518592B-F048-4BAA-A7D2-CD2DE91D0027}" srcOrd="0" destOrd="0" presId="urn:microsoft.com/office/officeart/2005/8/layout/hList3"/>
    <dgm:cxn modelId="{0CBCE402-5A0E-485C-88B3-C6F4517EC0E5}" type="presOf" srcId="{33F2DA74-C586-4D88-B702-ACD118A15CDD}" destId="{F0F4714B-7A1A-42F8-BCBB-831B96149055}" srcOrd="0" destOrd="0" presId="urn:microsoft.com/office/officeart/2005/8/layout/hList3"/>
    <dgm:cxn modelId="{12D11D40-9F83-4A71-A786-1393B75D8F51}" type="presOf" srcId="{D0D65582-00FE-4C82-A563-FD01A686BDF8}" destId="{2186A5B6-80E2-41A8-8DBE-A4319CCFFFD4}" srcOrd="0" destOrd="0" presId="urn:microsoft.com/office/officeart/2005/8/layout/hList3"/>
    <dgm:cxn modelId="{D4A87A17-529C-4DAB-B575-9652387333BB}" srcId="{7D3EC61C-10DD-47F6-B35D-EC2CD93C45D6}" destId="{0F0E69A2-591F-4570-B5BC-9BD6536664F2}" srcOrd="0" destOrd="0" parTransId="{1EF0FB9B-F638-4297-9633-B06B92EFAE81}" sibTransId="{98E04D22-A3AF-4490-83E5-3E7BEE8C0644}"/>
    <dgm:cxn modelId="{2A507330-8DF2-4F2A-91F9-4BA512CB85FE}" srcId="{7D3EC61C-10DD-47F6-B35D-EC2CD93C45D6}" destId="{D0D65582-00FE-4C82-A563-FD01A686BDF8}" srcOrd="4" destOrd="0" parTransId="{4D944C3A-F01C-4775-B4EC-9597249A91FA}" sibTransId="{404CB80A-D313-48F8-B930-790CA050B3ED}"/>
    <dgm:cxn modelId="{E992873A-8D6E-4575-BD1B-65DCE3D2CEF7}" srcId="{7D3EC61C-10DD-47F6-B35D-EC2CD93C45D6}" destId="{5B9B6B3A-8DF2-49CE-AF9A-F998494C1EFE}" srcOrd="2" destOrd="0" parTransId="{7FC53FC1-1A6D-441C-BC1E-49C519DEA60C}" sibTransId="{7F200CC4-0A68-4595-8F02-8A74DD9DC2EA}"/>
    <dgm:cxn modelId="{60E4CA11-6ABE-40DA-B24C-49B112259B77}" type="presParOf" srcId="{B923DB1A-9F5D-47A3-9346-29FD13DCD131}" destId="{4518592B-F048-4BAA-A7D2-CD2DE91D0027}" srcOrd="0" destOrd="0" presId="urn:microsoft.com/office/officeart/2005/8/layout/hList3"/>
    <dgm:cxn modelId="{10ABC256-445B-47C2-919E-87ABCD60B31C}" type="presParOf" srcId="{B923DB1A-9F5D-47A3-9346-29FD13DCD131}" destId="{582C06E0-F06B-40C3-AFFE-C4BBB7AB7E1B}" srcOrd="1" destOrd="0" presId="urn:microsoft.com/office/officeart/2005/8/layout/hList3"/>
    <dgm:cxn modelId="{1A646E79-A223-48D1-8239-4CE995B01488}" type="presParOf" srcId="{582C06E0-F06B-40C3-AFFE-C4BBB7AB7E1B}" destId="{CB3C1AD4-5814-452C-A992-7930F09EA67F}" srcOrd="0" destOrd="0" presId="urn:microsoft.com/office/officeart/2005/8/layout/hList3"/>
    <dgm:cxn modelId="{604A507F-8AED-4953-809C-8F1560D3432D}" type="presParOf" srcId="{582C06E0-F06B-40C3-AFFE-C4BBB7AB7E1B}" destId="{F0F4714B-7A1A-42F8-BCBB-831B96149055}" srcOrd="1" destOrd="0" presId="urn:microsoft.com/office/officeart/2005/8/layout/hList3"/>
    <dgm:cxn modelId="{35C0B353-AF57-4EE3-A98B-6F62754585B0}" type="presParOf" srcId="{582C06E0-F06B-40C3-AFFE-C4BBB7AB7E1B}" destId="{8F8D01C7-715D-402A-9578-BF549576E92C}" srcOrd="2" destOrd="0" presId="urn:microsoft.com/office/officeart/2005/8/layout/hList3"/>
    <dgm:cxn modelId="{DC5953A3-333C-4B04-B138-F24A4EB55657}" type="presParOf" srcId="{582C06E0-F06B-40C3-AFFE-C4BBB7AB7E1B}" destId="{6E167BE5-9A72-4BCE-912F-0581DEA78EBD}" srcOrd="3" destOrd="0" presId="urn:microsoft.com/office/officeart/2005/8/layout/hList3"/>
    <dgm:cxn modelId="{378507E0-D361-46C6-B947-429C84A09D19}" type="presParOf" srcId="{582C06E0-F06B-40C3-AFFE-C4BBB7AB7E1B}" destId="{2186A5B6-80E2-41A8-8DBE-A4319CCFFFD4}" srcOrd="4" destOrd="0" presId="urn:microsoft.com/office/officeart/2005/8/layout/hList3"/>
    <dgm:cxn modelId="{A248ED70-D649-40A2-8D53-EB37441C11FA}" type="presParOf" srcId="{B923DB1A-9F5D-47A3-9346-29FD13DCD131}" destId="{1CC19F40-3E0B-4D62-AECD-D1768DB3A269}" srcOrd="2" destOrd="0" presId="urn:microsoft.com/office/officeart/2005/8/layout/hList3"/>
  </dgm:cxnLst>
  <dgm:bg/>
  <dgm:whole/>
</dgm:dataModel>
</file>

<file path=ppt/diagrams/data28.xml><?xml version="1.0" encoding="utf-8"?>
<dgm:dataModel xmlns:dgm="http://schemas.openxmlformats.org/drawingml/2006/diagram" xmlns:a="http://schemas.openxmlformats.org/drawingml/2006/main">
  <dgm:ptLst>
    <dgm:pt modelId="{715EBEC8-6AD7-4A0C-B8A6-DD7F4B3B7BED}"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D1B1DA81-DBF2-4497-84D0-7F3D055B4581}">
      <dgm:prSet custT="1"/>
      <dgm:spPr/>
      <dgm:t>
        <a:bodyPr/>
        <a:lstStyle/>
        <a:p>
          <a:pPr rtl="0"/>
          <a:r>
            <a:rPr lang="de-DE" sz="2000" dirty="0" smtClean="0"/>
            <a:t>Composite Application </a:t>
          </a:r>
          <a:r>
            <a:rPr lang="de-DE" sz="2000" dirty="0" err="1" smtClean="0"/>
            <a:t>Guidance</a:t>
          </a:r>
          <a:r>
            <a:rPr lang="de-DE" sz="2000" dirty="0" smtClean="0"/>
            <a:t> und CAL</a:t>
          </a:r>
          <a:endParaRPr lang="de-DE" sz="2000" dirty="0"/>
        </a:p>
      </dgm:t>
    </dgm:pt>
    <dgm:pt modelId="{C1B2F1D7-020A-4488-A39D-ECB4CA6D1A11}" type="parTrans" cxnId="{2E897EB9-5E9D-43F8-AB4E-F2F8053C1B37}">
      <dgm:prSet/>
      <dgm:spPr/>
      <dgm:t>
        <a:bodyPr/>
        <a:lstStyle/>
        <a:p>
          <a:endParaRPr lang="de-DE" sz="2000"/>
        </a:p>
      </dgm:t>
    </dgm:pt>
    <dgm:pt modelId="{7B0E05E9-9F6C-432F-9A02-2F5B7290F9E5}" type="sibTrans" cxnId="{2E897EB9-5E9D-43F8-AB4E-F2F8053C1B37}">
      <dgm:prSet/>
      <dgm:spPr/>
      <dgm:t>
        <a:bodyPr/>
        <a:lstStyle/>
        <a:p>
          <a:endParaRPr lang="de-DE" sz="2000"/>
        </a:p>
      </dgm:t>
    </dgm:pt>
    <dgm:pt modelId="{5FBF3D46-0F87-4BF3-81C7-106721961356}">
      <dgm:prSet custT="1"/>
      <dgm:spPr/>
      <dgm:t>
        <a:bodyPr/>
        <a:lstStyle/>
        <a:p>
          <a:pPr rtl="0"/>
          <a:r>
            <a:rPr lang="de-DE" sz="2000" dirty="0" smtClean="0">
              <a:hlinkClick xmlns:r="http://schemas.openxmlformats.org/officeDocument/2006/relationships" r:id="rId1"/>
            </a:rPr>
            <a:t>http://www.codeplex.com/CompositeWPF</a:t>
          </a:r>
          <a:endParaRPr lang="de-DE" sz="2000" dirty="0"/>
        </a:p>
      </dgm:t>
    </dgm:pt>
    <dgm:pt modelId="{E486C5E7-881B-4917-81AE-C629F6388DBE}" type="parTrans" cxnId="{72637916-B49F-47EA-9615-5A2653B20BFF}">
      <dgm:prSet/>
      <dgm:spPr/>
      <dgm:t>
        <a:bodyPr/>
        <a:lstStyle/>
        <a:p>
          <a:endParaRPr lang="de-DE" sz="2000"/>
        </a:p>
      </dgm:t>
    </dgm:pt>
    <dgm:pt modelId="{C81EDE61-F3B3-47FA-9654-1CBFB3FDE538}" type="sibTrans" cxnId="{72637916-B49F-47EA-9615-5A2653B20BFF}">
      <dgm:prSet/>
      <dgm:spPr/>
      <dgm:t>
        <a:bodyPr/>
        <a:lstStyle/>
        <a:p>
          <a:endParaRPr lang="de-DE" sz="2000"/>
        </a:p>
      </dgm:t>
    </dgm:pt>
    <dgm:pt modelId="{454FD7CE-51B3-46B0-8E77-DC15FC522897}">
      <dgm:prSet custT="1"/>
      <dgm:spPr/>
      <dgm:t>
        <a:bodyPr/>
        <a:lstStyle/>
        <a:p>
          <a:pPr rtl="0"/>
          <a:r>
            <a:rPr lang="de-DE" sz="2000" dirty="0" smtClean="0">
              <a:hlinkClick xmlns:r="http://schemas.openxmlformats.org/officeDocument/2006/relationships" r:id="rId2"/>
            </a:rPr>
            <a:t>http://msdn.microsoft.com/en-us/library/cc707819.aspx</a:t>
          </a:r>
          <a:endParaRPr lang="de-DE" sz="2000" dirty="0"/>
        </a:p>
      </dgm:t>
    </dgm:pt>
    <dgm:pt modelId="{AF8DCE61-EB5A-4801-A5D2-9879EA92F2B7}" type="parTrans" cxnId="{19A0BCF1-FE1B-4AE7-9155-EEC682BCAE71}">
      <dgm:prSet/>
      <dgm:spPr/>
      <dgm:t>
        <a:bodyPr/>
        <a:lstStyle/>
        <a:p>
          <a:endParaRPr lang="de-DE" sz="2000"/>
        </a:p>
      </dgm:t>
    </dgm:pt>
    <dgm:pt modelId="{A385C88C-4F07-4C6C-A5D3-D2C938CB2DE9}" type="sibTrans" cxnId="{19A0BCF1-FE1B-4AE7-9155-EEC682BCAE71}">
      <dgm:prSet/>
      <dgm:spPr/>
      <dgm:t>
        <a:bodyPr/>
        <a:lstStyle/>
        <a:p>
          <a:endParaRPr lang="de-DE" sz="2000"/>
        </a:p>
      </dgm:t>
    </dgm:pt>
    <dgm:pt modelId="{897276C4-32C8-4669-BAF2-D24485237B9E}">
      <dgm:prSet custT="1"/>
      <dgm:spPr/>
      <dgm:t>
        <a:bodyPr/>
        <a:lstStyle/>
        <a:p>
          <a:pPr rtl="0"/>
          <a:r>
            <a:rPr lang="de-DE" sz="2000" dirty="0" smtClean="0"/>
            <a:t>patterns &amp; practices Developer Center</a:t>
          </a:r>
          <a:endParaRPr lang="de-DE" sz="2000" dirty="0"/>
        </a:p>
      </dgm:t>
    </dgm:pt>
    <dgm:pt modelId="{C83D0E10-DF99-4001-A5F3-CBFBB205ED86}" type="parTrans" cxnId="{12F3D770-3E8A-404A-A892-8B03E2CF7990}">
      <dgm:prSet/>
      <dgm:spPr/>
      <dgm:t>
        <a:bodyPr/>
        <a:lstStyle/>
        <a:p>
          <a:endParaRPr lang="de-DE" sz="2000"/>
        </a:p>
      </dgm:t>
    </dgm:pt>
    <dgm:pt modelId="{F4F7A857-7DC0-45A2-844B-8B1984F468C2}" type="sibTrans" cxnId="{12F3D770-3E8A-404A-A892-8B03E2CF7990}">
      <dgm:prSet/>
      <dgm:spPr/>
      <dgm:t>
        <a:bodyPr/>
        <a:lstStyle/>
        <a:p>
          <a:endParaRPr lang="de-DE" sz="2000"/>
        </a:p>
      </dgm:t>
    </dgm:pt>
    <dgm:pt modelId="{0BE25F74-9236-4F0E-AFBC-A425CAD64274}">
      <dgm:prSet custT="1"/>
      <dgm:spPr/>
      <dgm:t>
        <a:bodyPr/>
        <a:lstStyle/>
        <a:p>
          <a:pPr rtl="0"/>
          <a:r>
            <a:rPr lang="de-DE" sz="2000" dirty="0" smtClean="0">
              <a:hlinkClick xmlns:r="http://schemas.openxmlformats.org/officeDocument/2006/relationships" r:id="rId3"/>
            </a:rPr>
            <a:t>http://msdn.microsoft.com/en-us/practices/default.aspx</a:t>
          </a:r>
          <a:endParaRPr lang="de-DE" sz="2000" dirty="0"/>
        </a:p>
      </dgm:t>
    </dgm:pt>
    <dgm:pt modelId="{FAE095D8-1A29-4677-AD04-4C37F57C03BD}" type="parTrans" cxnId="{7B3516B6-AEE1-4734-A10C-3D52053623EB}">
      <dgm:prSet/>
      <dgm:spPr/>
      <dgm:t>
        <a:bodyPr/>
        <a:lstStyle/>
        <a:p>
          <a:endParaRPr lang="de-DE" sz="2000"/>
        </a:p>
      </dgm:t>
    </dgm:pt>
    <dgm:pt modelId="{2E7DA44A-C693-4CE5-9AD4-62B9EC78285E}" type="sibTrans" cxnId="{7B3516B6-AEE1-4734-A10C-3D52053623EB}">
      <dgm:prSet/>
      <dgm:spPr/>
      <dgm:t>
        <a:bodyPr/>
        <a:lstStyle/>
        <a:p>
          <a:endParaRPr lang="de-DE" sz="2000"/>
        </a:p>
      </dgm:t>
    </dgm:pt>
    <dgm:pt modelId="{35A426BB-5F1A-4EDC-B8E2-D23974538CC5}">
      <dgm:prSet custT="1"/>
      <dgm:spPr/>
      <dgm:t>
        <a:bodyPr/>
        <a:lstStyle/>
        <a:p>
          <a:pPr rtl="0"/>
          <a:r>
            <a:rPr lang="de-DE" sz="2000" dirty="0" smtClean="0"/>
            <a:t>Microsoft Developer </a:t>
          </a:r>
          <a:r>
            <a:rPr lang="de-DE" sz="2000" dirty="0" err="1" smtClean="0"/>
            <a:t>Platform</a:t>
          </a:r>
          <a:r>
            <a:rPr lang="de-DE" sz="2000" dirty="0" smtClean="0"/>
            <a:t> Strategy Group</a:t>
          </a:r>
          <a:endParaRPr lang="de-DE" sz="2000" dirty="0"/>
        </a:p>
      </dgm:t>
    </dgm:pt>
    <dgm:pt modelId="{667BA5F6-AC5B-4D4B-8A94-AD3269972644}" type="parTrans" cxnId="{54E6395F-FE6E-4959-BA65-68EF570DF064}">
      <dgm:prSet/>
      <dgm:spPr/>
      <dgm:t>
        <a:bodyPr/>
        <a:lstStyle/>
        <a:p>
          <a:endParaRPr lang="de-DE" sz="2000"/>
        </a:p>
      </dgm:t>
    </dgm:pt>
    <dgm:pt modelId="{2E956D7A-5D46-42AC-858F-98AF16D3F6F1}" type="sibTrans" cxnId="{54E6395F-FE6E-4959-BA65-68EF570DF064}">
      <dgm:prSet/>
      <dgm:spPr/>
      <dgm:t>
        <a:bodyPr/>
        <a:lstStyle/>
        <a:p>
          <a:endParaRPr lang="de-DE" sz="2000"/>
        </a:p>
      </dgm:t>
    </dgm:pt>
    <dgm:pt modelId="{7FF7C65F-0534-4B7A-8138-592F546C2670}">
      <dgm:prSet custT="1"/>
      <dgm:spPr/>
      <dgm:t>
        <a:bodyPr/>
        <a:lstStyle/>
        <a:p>
          <a:pPr rtl="0"/>
          <a:r>
            <a:rPr lang="de-DE" sz="2000" dirty="0" smtClean="0">
              <a:hlinkClick xmlns:r="http://schemas.openxmlformats.org/officeDocument/2006/relationships" r:id="rId4"/>
            </a:rPr>
            <a:t>http://blogs.msdn.com/mtcmuc/</a:t>
          </a:r>
          <a:endParaRPr lang="de-DE" sz="2000" dirty="0"/>
        </a:p>
      </dgm:t>
    </dgm:pt>
    <dgm:pt modelId="{30BF6F1F-8EA8-4B2C-BCE6-ABFBB3AF4B08}" type="parTrans" cxnId="{7E6EEC29-7816-4CED-AECA-D9BA0BEAC42B}">
      <dgm:prSet/>
      <dgm:spPr/>
      <dgm:t>
        <a:bodyPr/>
        <a:lstStyle/>
        <a:p>
          <a:endParaRPr lang="de-DE" sz="2000"/>
        </a:p>
      </dgm:t>
    </dgm:pt>
    <dgm:pt modelId="{B8741811-D0DC-4C0A-8474-3094723FA6C4}" type="sibTrans" cxnId="{7E6EEC29-7816-4CED-AECA-D9BA0BEAC42B}">
      <dgm:prSet/>
      <dgm:spPr/>
      <dgm:t>
        <a:bodyPr/>
        <a:lstStyle/>
        <a:p>
          <a:endParaRPr lang="de-DE" sz="2000"/>
        </a:p>
      </dgm:t>
    </dgm:pt>
    <dgm:pt modelId="{EB80B9D7-E326-41D9-AEE8-CCABE24EA03C}">
      <dgm:prSet custT="1"/>
      <dgm:spPr/>
      <dgm:t>
        <a:bodyPr/>
        <a:lstStyle/>
        <a:p>
          <a:pPr rtl="0"/>
          <a:endParaRPr lang="de-DE" sz="2000" dirty="0"/>
        </a:p>
      </dgm:t>
    </dgm:pt>
    <dgm:pt modelId="{171932AB-F47B-4D2C-995E-BA93D0D562AE}" type="parTrans" cxnId="{537E19D0-D9CC-424D-93D9-6A3DDDE28A24}">
      <dgm:prSet/>
      <dgm:spPr/>
    </dgm:pt>
    <dgm:pt modelId="{12466F6B-71AB-40E3-AE87-D2438ABF6CC1}" type="sibTrans" cxnId="{537E19D0-D9CC-424D-93D9-6A3DDDE28A24}">
      <dgm:prSet/>
      <dgm:spPr/>
    </dgm:pt>
    <dgm:pt modelId="{A3BCFAD3-7279-4897-B3FF-20CF08D46DF9}">
      <dgm:prSet custT="1"/>
      <dgm:spPr/>
      <dgm:t>
        <a:bodyPr/>
        <a:lstStyle/>
        <a:p>
          <a:pPr rtl="0"/>
          <a:r>
            <a:rPr lang="de-DE" sz="2000" dirty="0" smtClean="0">
              <a:hlinkClick xmlns:r="http://schemas.openxmlformats.org/officeDocument/2006/relationships" r:id="rId5"/>
            </a:rPr>
            <a:t>http://www.microsoft.de/architecture</a:t>
          </a:r>
          <a:r>
            <a:rPr lang="de-DE" sz="2000" dirty="0" smtClean="0"/>
            <a:t> </a:t>
          </a:r>
          <a:endParaRPr lang="de-DE" sz="2000" dirty="0"/>
        </a:p>
      </dgm:t>
    </dgm:pt>
    <dgm:pt modelId="{A7CC54D6-279E-4567-8600-2D95C38F17CE}" type="parTrans" cxnId="{2FCB1DB6-442A-4F66-986A-302B3F3E6033}">
      <dgm:prSet/>
      <dgm:spPr/>
    </dgm:pt>
    <dgm:pt modelId="{A955C552-C6DC-4B6A-9AEC-EC9586D95E1B}" type="sibTrans" cxnId="{2FCB1DB6-442A-4F66-986A-302B3F3E6033}">
      <dgm:prSet/>
      <dgm:spPr/>
    </dgm:pt>
    <dgm:pt modelId="{0B5388B4-8DB1-4D87-894E-6250C27582CD}" type="pres">
      <dgm:prSet presAssocID="{715EBEC8-6AD7-4A0C-B8A6-DD7F4B3B7BED}" presName="linear" presStyleCnt="0">
        <dgm:presLayoutVars>
          <dgm:dir/>
          <dgm:animLvl val="lvl"/>
          <dgm:resizeHandles val="exact"/>
        </dgm:presLayoutVars>
      </dgm:prSet>
      <dgm:spPr/>
      <dgm:t>
        <a:bodyPr/>
        <a:lstStyle/>
        <a:p>
          <a:endParaRPr lang="de-DE"/>
        </a:p>
      </dgm:t>
    </dgm:pt>
    <dgm:pt modelId="{D3FDC8E2-09BB-4467-986A-BA8285CF252C}" type="pres">
      <dgm:prSet presAssocID="{D1B1DA81-DBF2-4497-84D0-7F3D055B4581}" presName="parentLin" presStyleCnt="0"/>
      <dgm:spPr/>
    </dgm:pt>
    <dgm:pt modelId="{9C492598-9CB4-4B8D-B7EE-0AFC87B33A25}" type="pres">
      <dgm:prSet presAssocID="{D1B1DA81-DBF2-4497-84D0-7F3D055B4581}" presName="parentLeftMargin" presStyleLbl="node1" presStyleIdx="0" presStyleCnt="3"/>
      <dgm:spPr/>
      <dgm:t>
        <a:bodyPr/>
        <a:lstStyle/>
        <a:p>
          <a:endParaRPr lang="de-DE"/>
        </a:p>
      </dgm:t>
    </dgm:pt>
    <dgm:pt modelId="{5F32B0BE-5121-4C14-AEB6-6A361E17918D}" type="pres">
      <dgm:prSet presAssocID="{D1B1DA81-DBF2-4497-84D0-7F3D055B4581}" presName="parentText" presStyleLbl="node1" presStyleIdx="0" presStyleCnt="3">
        <dgm:presLayoutVars>
          <dgm:chMax val="0"/>
          <dgm:bulletEnabled val="1"/>
        </dgm:presLayoutVars>
      </dgm:prSet>
      <dgm:spPr/>
      <dgm:t>
        <a:bodyPr/>
        <a:lstStyle/>
        <a:p>
          <a:endParaRPr lang="de-DE"/>
        </a:p>
      </dgm:t>
    </dgm:pt>
    <dgm:pt modelId="{C5D7FD8D-90C2-448E-8F1D-D301D90EFBB6}" type="pres">
      <dgm:prSet presAssocID="{D1B1DA81-DBF2-4497-84D0-7F3D055B4581}" presName="negativeSpace" presStyleCnt="0"/>
      <dgm:spPr/>
    </dgm:pt>
    <dgm:pt modelId="{0E6DC695-7CE8-467C-8429-7750A2D41A34}" type="pres">
      <dgm:prSet presAssocID="{D1B1DA81-DBF2-4497-84D0-7F3D055B4581}" presName="childText" presStyleLbl="conFgAcc1" presStyleIdx="0" presStyleCnt="3">
        <dgm:presLayoutVars>
          <dgm:bulletEnabled val="1"/>
        </dgm:presLayoutVars>
      </dgm:prSet>
      <dgm:spPr/>
      <dgm:t>
        <a:bodyPr/>
        <a:lstStyle/>
        <a:p>
          <a:endParaRPr lang="de-DE"/>
        </a:p>
      </dgm:t>
    </dgm:pt>
    <dgm:pt modelId="{11EEBDC1-2CDE-442A-A1A7-FF42C482DD02}" type="pres">
      <dgm:prSet presAssocID="{7B0E05E9-9F6C-432F-9A02-2F5B7290F9E5}" presName="spaceBetweenRectangles" presStyleCnt="0"/>
      <dgm:spPr/>
    </dgm:pt>
    <dgm:pt modelId="{A3BB8FE0-E22C-4780-A2CC-D731A53ADBB5}" type="pres">
      <dgm:prSet presAssocID="{897276C4-32C8-4669-BAF2-D24485237B9E}" presName="parentLin" presStyleCnt="0"/>
      <dgm:spPr/>
    </dgm:pt>
    <dgm:pt modelId="{9989D177-F33B-4574-B1C0-4BC5BAF117D9}" type="pres">
      <dgm:prSet presAssocID="{897276C4-32C8-4669-BAF2-D24485237B9E}" presName="parentLeftMargin" presStyleLbl="node1" presStyleIdx="0" presStyleCnt="3"/>
      <dgm:spPr/>
      <dgm:t>
        <a:bodyPr/>
        <a:lstStyle/>
        <a:p>
          <a:endParaRPr lang="de-DE"/>
        </a:p>
      </dgm:t>
    </dgm:pt>
    <dgm:pt modelId="{D61684C9-3559-4DEC-84CA-8D4BB021A032}" type="pres">
      <dgm:prSet presAssocID="{897276C4-32C8-4669-BAF2-D24485237B9E}" presName="parentText" presStyleLbl="node1" presStyleIdx="1" presStyleCnt="3">
        <dgm:presLayoutVars>
          <dgm:chMax val="0"/>
          <dgm:bulletEnabled val="1"/>
        </dgm:presLayoutVars>
      </dgm:prSet>
      <dgm:spPr/>
      <dgm:t>
        <a:bodyPr/>
        <a:lstStyle/>
        <a:p>
          <a:endParaRPr lang="de-DE"/>
        </a:p>
      </dgm:t>
    </dgm:pt>
    <dgm:pt modelId="{5D4D7C7F-6DFF-4894-8D8A-7CE957F70E4B}" type="pres">
      <dgm:prSet presAssocID="{897276C4-32C8-4669-BAF2-D24485237B9E}" presName="negativeSpace" presStyleCnt="0"/>
      <dgm:spPr/>
    </dgm:pt>
    <dgm:pt modelId="{FA5E692E-BAFA-411D-B638-B75E5B145973}" type="pres">
      <dgm:prSet presAssocID="{897276C4-32C8-4669-BAF2-D24485237B9E}" presName="childText" presStyleLbl="conFgAcc1" presStyleIdx="1" presStyleCnt="3">
        <dgm:presLayoutVars>
          <dgm:bulletEnabled val="1"/>
        </dgm:presLayoutVars>
      </dgm:prSet>
      <dgm:spPr/>
      <dgm:t>
        <a:bodyPr/>
        <a:lstStyle/>
        <a:p>
          <a:endParaRPr lang="de-DE"/>
        </a:p>
      </dgm:t>
    </dgm:pt>
    <dgm:pt modelId="{77C3A030-1028-427F-97EA-1C4DEC70CD20}" type="pres">
      <dgm:prSet presAssocID="{F4F7A857-7DC0-45A2-844B-8B1984F468C2}" presName="spaceBetweenRectangles" presStyleCnt="0"/>
      <dgm:spPr/>
    </dgm:pt>
    <dgm:pt modelId="{E2D137B8-D134-457C-90C6-E425E47D5F7A}" type="pres">
      <dgm:prSet presAssocID="{35A426BB-5F1A-4EDC-B8E2-D23974538CC5}" presName="parentLin" presStyleCnt="0"/>
      <dgm:spPr/>
    </dgm:pt>
    <dgm:pt modelId="{AC7FD700-3A0B-4C8D-B293-73F3FC58FE47}" type="pres">
      <dgm:prSet presAssocID="{35A426BB-5F1A-4EDC-B8E2-D23974538CC5}" presName="parentLeftMargin" presStyleLbl="node1" presStyleIdx="1" presStyleCnt="3"/>
      <dgm:spPr/>
      <dgm:t>
        <a:bodyPr/>
        <a:lstStyle/>
        <a:p>
          <a:endParaRPr lang="de-DE"/>
        </a:p>
      </dgm:t>
    </dgm:pt>
    <dgm:pt modelId="{31264342-A58B-45A9-BEFD-AF4AE26764BA}" type="pres">
      <dgm:prSet presAssocID="{35A426BB-5F1A-4EDC-B8E2-D23974538CC5}" presName="parentText" presStyleLbl="node1" presStyleIdx="2" presStyleCnt="3">
        <dgm:presLayoutVars>
          <dgm:chMax val="0"/>
          <dgm:bulletEnabled val="1"/>
        </dgm:presLayoutVars>
      </dgm:prSet>
      <dgm:spPr/>
      <dgm:t>
        <a:bodyPr/>
        <a:lstStyle/>
        <a:p>
          <a:endParaRPr lang="de-DE"/>
        </a:p>
      </dgm:t>
    </dgm:pt>
    <dgm:pt modelId="{F51FE3E7-62CB-4457-969F-310EFA494C12}" type="pres">
      <dgm:prSet presAssocID="{35A426BB-5F1A-4EDC-B8E2-D23974538CC5}" presName="negativeSpace" presStyleCnt="0"/>
      <dgm:spPr/>
    </dgm:pt>
    <dgm:pt modelId="{7C2B904E-DCC4-449C-BAB3-10AA924E9A57}" type="pres">
      <dgm:prSet presAssocID="{35A426BB-5F1A-4EDC-B8E2-D23974538CC5}" presName="childText" presStyleLbl="conFgAcc1" presStyleIdx="2" presStyleCnt="3">
        <dgm:presLayoutVars>
          <dgm:bulletEnabled val="1"/>
        </dgm:presLayoutVars>
      </dgm:prSet>
      <dgm:spPr/>
      <dgm:t>
        <a:bodyPr/>
        <a:lstStyle/>
        <a:p>
          <a:endParaRPr lang="de-DE"/>
        </a:p>
      </dgm:t>
    </dgm:pt>
  </dgm:ptLst>
  <dgm:cxnLst>
    <dgm:cxn modelId="{F47121A9-5EA1-4B6A-82A9-D0E88409E0D6}" type="presOf" srcId="{454FD7CE-51B3-46B0-8E77-DC15FC522897}" destId="{0E6DC695-7CE8-467C-8429-7750A2D41A34}" srcOrd="0" destOrd="1" presId="urn:microsoft.com/office/officeart/2005/8/layout/list1"/>
    <dgm:cxn modelId="{72637916-B49F-47EA-9615-5A2653B20BFF}" srcId="{D1B1DA81-DBF2-4497-84D0-7F3D055B4581}" destId="{5FBF3D46-0F87-4BF3-81C7-106721961356}" srcOrd="0" destOrd="0" parTransId="{E486C5E7-881B-4917-81AE-C629F6388DBE}" sibTransId="{C81EDE61-F3B3-47FA-9654-1CBFB3FDE538}"/>
    <dgm:cxn modelId="{7E6EEC29-7816-4CED-AECA-D9BA0BEAC42B}" srcId="{35A426BB-5F1A-4EDC-B8E2-D23974538CC5}" destId="{7FF7C65F-0534-4B7A-8138-592F546C2670}" srcOrd="0" destOrd="0" parTransId="{30BF6F1F-8EA8-4B2C-BCE6-ABFBB3AF4B08}" sibTransId="{B8741811-D0DC-4C0A-8474-3094723FA6C4}"/>
    <dgm:cxn modelId="{881CCE8E-3DFB-4409-84F2-8B8029BFF221}" type="presOf" srcId="{897276C4-32C8-4669-BAF2-D24485237B9E}" destId="{9989D177-F33B-4574-B1C0-4BC5BAF117D9}" srcOrd="0" destOrd="0" presId="urn:microsoft.com/office/officeart/2005/8/layout/list1"/>
    <dgm:cxn modelId="{7B3516B6-AEE1-4734-A10C-3D52053623EB}" srcId="{897276C4-32C8-4669-BAF2-D24485237B9E}" destId="{0BE25F74-9236-4F0E-AFBC-A425CAD64274}" srcOrd="0" destOrd="0" parTransId="{FAE095D8-1A29-4677-AD04-4C37F57C03BD}" sibTransId="{2E7DA44A-C693-4CE5-9AD4-62B9EC78285E}"/>
    <dgm:cxn modelId="{E06310B3-5452-45BD-8C89-C25EF9F12A23}" type="presOf" srcId="{D1B1DA81-DBF2-4497-84D0-7F3D055B4581}" destId="{9C492598-9CB4-4B8D-B7EE-0AFC87B33A25}" srcOrd="0" destOrd="0" presId="urn:microsoft.com/office/officeart/2005/8/layout/list1"/>
    <dgm:cxn modelId="{2DF9E7A4-C4BB-49B6-AB78-8E72A415C91C}" type="presOf" srcId="{D1B1DA81-DBF2-4497-84D0-7F3D055B4581}" destId="{5F32B0BE-5121-4C14-AEB6-6A361E17918D}" srcOrd="1" destOrd="0" presId="urn:microsoft.com/office/officeart/2005/8/layout/list1"/>
    <dgm:cxn modelId="{4538E3B2-A3A6-457A-86A7-0B40AC3B8874}" type="presOf" srcId="{7FF7C65F-0534-4B7A-8138-592F546C2670}" destId="{7C2B904E-DCC4-449C-BAB3-10AA924E9A57}" srcOrd="0" destOrd="0" presId="urn:microsoft.com/office/officeart/2005/8/layout/list1"/>
    <dgm:cxn modelId="{2E897EB9-5E9D-43F8-AB4E-F2F8053C1B37}" srcId="{715EBEC8-6AD7-4A0C-B8A6-DD7F4B3B7BED}" destId="{D1B1DA81-DBF2-4497-84D0-7F3D055B4581}" srcOrd="0" destOrd="0" parTransId="{C1B2F1D7-020A-4488-A39D-ECB4CA6D1A11}" sibTransId="{7B0E05E9-9F6C-432F-9A02-2F5B7290F9E5}"/>
    <dgm:cxn modelId="{05972D61-3487-4FA8-910C-1A7E071F02A6}" type="presOf" srcId="{5FBF3D46-0F87-4BF3-81C7-106721961356}" destId="{0E6DC695-7CE8-467C-8429-7750A2D41A34}" srcOrd="0" destOrd="0" presId="urn:microsoft.com/office/officeart/2005/8/layout/list1"/>
    <dgm:cxn modelId="{62A8D99B-3447-44A8-803E-A72807A15863}" type="presOf" srcId="{35A426BB-5F1A-4EDC-B8E2-D23974538CC5}" destId="{AC7FD700-3A0B-4C8D-B293-73F3FC58FE47}" srcOrd="0" destOrd="0" presId="urn:microsoft.com/office/officeart/2005/8/layout/list1"/>
    <dgm:cxn modelId="{D3688F9D-B805-48B9-80E3-914CC4543A55}" type="presOf" srcId="{897276C4-32C8-4669-BAF2-D24485237B9E}" destId="{D61684C9-3559-4DEC-84CA-8D4BB021A032}" srcOrd="1" destOrd="0" presId="urn:microsoft.com/office/officeart/2005/8/layout/list1"/>
    <dgm:cxn modelId="{19A0BCF1-FE1B-4AE7-9155-EEC682BCAE71}" srcId="{D1B1DA81-DBF2-4497-84D0-7F3D055B4581}" destId="{454FD7CE-51B3-46B0-8E77-DC15FC522897}" srcOrd="1" destOrd="0" parTransId="{AF8DCE61-EB5A-4801-A5D2-9879EA92F2B7}" sibTransId="{A385C88C-4F07-4C6C-A5D3-D2C938CB2DE9}"/>
    <dgm:cxn modelId="{537E19D0-D9CC-424D-93D9-6A3DDDE28A24}" srcId="{35A426BB-5F1A-4EDC-B8E2-D23974538CC5}" destId="{EB80B9D7-E326-41D9-AEE8-CCABE24EA03C}" srcOrd="2" destOrd="0" parTransId="{171932AB-F47B-4D2C-995E-BA93D0D562AE}" sibTransId="{12466F6B-71AB-40E3-AE87-D2438ABF6CC1}"/>
    <dgm:cxn modelId="{12F3D770-3E8A-404A-A892-8B03E2CF7990}" srcId="{715EBEC8-6AD7-4A0C-B8A6-DD7F4B3B7BED}" destId="{897276C4-32C8-4669-BAF2-D24485237B9E}" srcOrd="1" destOrd="0" parTransId="{C83D0E10-DF99-4001-A5F3-CBFBB205ED86}" sibTransId="{F4F7A857-7DC0-45A2-844B-8B1984F468C2}"/>
    <dgm:cxn modelId="{14FE332F-C71E-467C-8CB4-F9486DC20818}" type="presOf" srcId="{715EBEC8-6AD7-4A0C-B8A6-DD7F4B3B7BED}" destId="{0B5388B4-8DB1-4D87-894E-6250C27582CD}" srcOrd="0" destOrd="0" presId="urn:microsoft.com/office/officeart/2005/8/layout/list1"/>
    <dgm:cxn modelId="{EBD6A57C-0315-4100-8DD0-C598166DC42C}" type="presOf" srcId="{35A426BB-5F1A-4EDC-B8E2-D23974538CC5}" destId="{31264342-A58B-45A9-BEFD-AF4AE26764BA}" srcOrd="1" destOrd="0" presId="urn:microsoft.com/office/officeart/2005/8/layout/list1"/>
    <dgm:cxn modelId="{12316D74-4A11-405E-9120-33C2F056BA67}" type="presOf" srcId="{A3BCFAD3-7279-4897-B3FF-20CF08D46DF9}" destId="{7C2B904E-DCC4-449C-BAB3-10AA924E9A57}" srcOrd="0" destOrd="1" presId="urn:microsoft.com/office/officeart/2005/8/layout/list1"/>
    <dgm:cxn modelId="{CD898A59-D392-4212-81DA-879DA1599709}" type="presOf" srcId="{EB80B9D7-E326-41D9-AEE8-CCABE24EA03C}" destId="{7C2B904E-DCC4-449C-BAB3-10AA924E9A57}" srcOrd="0" destOrd="2" presId="urn:microsoft.com/office/officeart/2005/8/layout/list1"/>
    <dgm:cxn modelId="{2FCB1DB6-442A-4F66-986A-302B3F3E6033}" srcId="{35A426BB-5F1A-4EDC-B8E2-D23974538CC5}" destId="{A3BCFAD3-7279-4897-B3FF-20CF08D46DF9}" srcOrd="1" destOrd="0" parTransId="{A7CC54D6-279E-4567-8600-2D95C38F17CE}" sibTransId="{A955C552-C6DC-4B6A-9AEC-EC9586D95E1B}"/>
    <dgm:cxn modelId="{78A39B20-9BC6-4FEF-958A-6E130D50086A}" type="presOf" srcId="{0BE25F74-9236-4F0E-AFBC-A425CAD64274}" destId="{FA5E692E-BAFA-411D-B638-B75E5B145973}" srcOrd="0" destOrd="0" presId="urn:microsoft.com/office/officeart/2005/8/layout/list1"/>
    <dgm:cxn modelId="{54E6395F-FE6E-4959-BA65-68EF570DF064}" srcId="{715EBEC8-6AD7-4A0C-B8A6-DD7F4B3B7BED}" destId="{35A426BB-5F1A-4EDC-B8E2-D23974538CC5}" srcOrd="2" destOrd="0" parTransId="{667BA5F6-AC5B-4D4B-8A94-AD3269972644}" sibTransId="{2E956D7A-5D46-42AC-858F-98AF16D3F6F1}"/>
    <dgm:cxn modelId="{E6CA998E-2B05-47B7-BD1B-D9425B281749}" type="presParOf" srcId="{0B5388B4-8DB1-4D87-894E-6250C27582CD}" destId="{D3FDC8E2-09BB-4467-986A-BA8285CF252C}" srcOrd="0" destOrd="0" presId="urn:microsoft.com/office/officeart/2005/8/layout/list1"/>
    <dgm:cxn modelId="{EE3DF693-8C8D-463A-863D-515DFC0068DC}" type="presParOf" srcId="{D3FDC8E2-09BB-4467-986A-BA8285CF252C}" destId="{9C492598-9CB4-4B8D-B7EE-0AFC87B33A25}" srcOrd="0" destOrd="0" presId="urn:microsoft.com/office/officeart/2005/8/layout/list1"/>
    <dgm:cxn modelId="{965E5F0D-73B7-4584-9546-B8E53A7BEE7F}" type="presParOf" srcId="{D3FDC8E2-09BB-4467-986A-BA8285CF252C}" destId="{5F32B0BE-5121-4C14-AEB6-6A361E17918D}" srcOrd="1" destOrd="0" presId="urn:microsoft.com/office/officeart/2005/8/layout/list1"/>
    <dgm:cxn modelId="{EE68488F-7A02-42E0-B5E8-A7B928734462}" type="presParOf" srcId="{0B5388B4-8DB1-4D87-894E-6250C27582CD}" destId="{C5D7FD8D-90C2-448E-8F1D-D301D90EFBB6}" srcOrd="1" destOrd="0" presId="urn:microsoft.com/office/officeart/2005/8/layout/list1"/>
    <dgm:cxn modelId="{D7A7172A-3D7F-491D-993F-9A8BAF14D489}" type="presParOf" srcId="{0B5388B4-8DB1-4D87-894E-6250C27582CD}" destId="{0E6DC695-7CE8-467C-8429-7750A2D41A34}" srcOrd="2" destOrd="0" presId="urn:microsoft.com/office/officeart/2005/8/layout/list1"/>
    <dgm:cxn modelId="{B77EF819-99BF-4E37-B823-8D8FE7282A59}" type="presParOf" srcId="{0B5388B4-8DB1-4D87-894E-6250C27582CD}" destId="{11EEBDC1-2CDE-442A-A1A7-FF42C482DD02}" srcOrd="3" destOrd="0" presId="urn:microsoft.com/office/officeart/2005/8/layout/list1"/>
    <dgm:cxn modelId="{2C76335C-1EDE-47F1-9B3F-02D391A84430}" type="presParOf" srcId="{0B5388B4-8DB1-4D87-894E-6250C27582CD}" destId="{A3BB8FE0-E22C-4780-A2CC-D731A53ADBB5}" srcOrd="4" destOrd="0" presId="urn:microsoft.com/office/officeart/2005/8/layout/list1"/>
    <dgm:cxn modelId="{4E7F8ABC-D0DE-4FF2-A23C-637549392852}" type="presParOf" srcId="{A3BB8FE0-E22C-4780-A2CC-D731A53ADBB5}" destId="{9989D177-F33B-4574-B1C0-4BC5BAF117D9}" srcOrd="0" destOrd="0" presId="urn:microsoft.com/office/officeart/2005/8/layout/list1"/>
    <dgm:cxn modelId="{8B01BBCB-89F0-4881-AD8C-13AEDE7E34FC}" type="presParOf" srcId="{A3BB8FE0-E22C-4780-A2CC-D731A53ADBB5}" destId="{D61684C9-3559-4DEC-84CA-8D4BB021A032}" srcOrd="1" destOrd="0" presId="urn:microsoft.com/office/officeart/2005/8/layout/list1"/>
    <dgm:cxn modelId="{222032AA-A515-4EDC-869E-F71AE908837F}" type="presParOf" srcId="{0B5388B4-8DB1-4D87-894E-6250C27582CD}" destId="{5D4D7C7F-6DFF-4894-8D8A-7CE957F70E4B}" srcOrd="5" destOrd="0" presId="urn:microsoft.com/office/officeart/2005/8/layout/list1"/>
    <dgm:cxn modelId="{0E111DCF-6A2A-4819-B37B-31CDB1669820}" type="presParOf" srcId="{0B5388B4-8DB1-4D87-894E-6250C27582CD}" destId="{FA5E692E-BAFA-411D-B638-B75E5B145973}" srcOrd="6" destOrd="0" presId="urn:microsoft.com/office/officeart/2005/8/layout/list1"/>
    <dgm:cxn modelId="{238148E1-6AA3-49DD-A8B6-B235FBA8E196}" type="presParOf" srcId="{0B5388B4-8DB1-4D87-894E-6250C27582CD}" destId="{77C3A030-1028-427F-97EA-1C4DEC70CD20}" srcOrd="7" destOrd="0" presId="urn:microsoft.com/office/officeart/2005/8/layout/list1"/>
    <dgm:cxn modelId="{F8E2EC8D-2501-4C78-A268-A34F20900E92}" type="presParOf" srcId="{0B5388B4-8DB1-4D87-894E-6250C27582CD}" destId="{E2D137B8-D134-457C-90C6-E425E47D5F7A}" srcOrd="8" destOrd="0" presId="urn:microsoft.com/office/officeart/2005/8/layout/list1"/>
    <dgm:cxn modelId="{87F93E6A-61E4-41D5-9D76-622303E93688}" type="presParOf" srcId="{E2D137B8-D134-457C-90C6-E425E47D5F7A}" destId="{AC7FD700-3A0B-4C8D-B293-73F3FC58FE47}" srcOrd="0" destOrd="0" presId="urn:microsoft.com/office/officeart/2005/8/layout/list1"/>
    <dgm:cxn modelId="{5D59D37D-29F2-4D6A-8E4E-831E28419B0A}" type="presParOf" srcId="{E2D137B8-D134-457C-90C6-E425E47D5F7A}" destId="{31264342-A58B-45A9-BEFD-AF4AE26764BA}" srcOrd="1" destOrd="0" presId="urn:microsoft.com/office/officeart/2005/8/layout/list1"/>
    <dgm:cxn modelId="{3F2CEDB4-758D-4684-B7FE-0AC99B04D985}" type="presParOf" srcId="{0B5388B4-8DB1-4D87-894E-6250C27582CD}" destId="{F51FE3E7-62CB-4457-969F-310EFA494C12}" srcOrd="9" destOrd="0" presId="urn:microsoft.com/office/officeart/2005/8/layout/list1"/>
    <dgm:cxn modelId="{44648AE8-FD60-45B7-8056-DA6E61549FC9}" type="presParOf" srcId="{0B5388B4-8DB1-4D87-894E-6250C27582CD}" destId="{7C2B904E-DCC4-449C-BAB3-10AA924E9A57}" srcOrd="10"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B64442CF-81A5-452D-B580-4CA3977857FC}" type="doc">
      <dgm:prSet loTypeId="urn:microsoft.com/office/officeart/2005/8/layout/vProcess5" loCatId="process" qsTypeId="urn:microsoft.com/office/officeart/2005/8/quickstyle/simple2" qsCatId="simple" csTypeId="urn:microsoft.com/office/officeart/2005/8/colors/accent2_1" csCatId="accent2" phldr="1"/>
      <dgm:spPr/>
      <dgm:t>
        <a:bodyPr/>
        <a:lstStyle/>
        <a:p>
          <a:endParaRPr lang="de-DE"/>
        </a:p>
      </dgm:t>
    </dgm:pt>
    <dgm:pt modelId="{5A4FCDBA-7EDC-4CF8-BBA2-4EDE709EF424}">
      <dgm:prSet/>
      <dgm:spPr/>
      <dgm:t>
        <a:bodyPr/>
        <a:lstStyle/>
        <a:p>
          <a:pPr rtl="0"/>
          <a:r>
            <a:rPr lang="de-DE" dirty="0" smtClean="0"/>
            <a:t>Monolithische Anwendung von geringer Software-Qualität</a:t>
          </a:r>
          <a:endParaRPr lang="de-DE" dirty="0"/>
        </a:p>
      </dgm:t>
    </dgm:pt>
    <dgm:pt modelId="{53E485A4-EE5C-4218-9E9E-22F6AE5EBC79}" type="parTrans" cxnId="{8246ED2D-9039-40BE-90FA-363930FACE19}">
      <dgm:prSet/>
      <dgm:spPr/>
      <dgm:t>
        <a:bodyPr/>
        <a:lstStyle/>
        <a:p>
          <a:endParaRPr lang="de-DE"/>
        </a:p>
      </dgm:t>
    </dgm:pt>
    <dgm:pt modelId="{CB91B6E0-BA58-4560-A095-4D011F69D7A9}" type="sibTrans" cxnId="{8246ED2D-9039-40BE-90FA-363930FACE19}">
      <dgm:prSet/>
      <dgm:spPr/>
      <dgm:t>
        <a:bodyPr/>
        <a:lstStyle/>
        <a:p>
          <a:endParaRPr lang="de-DE"/>
        </a:p>
      </dgm:t>
    </dgm:pt>
    <dgm:pt modelId="{60FE5ADC-871F-4E12-B0DD-9441511DA896}">
      <dgm:prSet/>
      <dgm:spPr/>
      <dgm:t>
        <a:bodyPr/>
        <a:lstStyle/>
        <a:p>
          <a:pPr rtl="0"/>
          <a:r>
            <a:rPr lang="de-DE" dirty="0" smtClean="0"/>
            <a:t>Modulare Anwendung mit deutlicher höherer Software-Qualität</a:t>
          </a:r>
          <a:endParaRPr lang="de-DE" dirty="0"/>
        </a:p>
      </dgm:t>
    </dgm:pt>
    <dgm:pt modelId="{1F972C0C-0D58-48ED-917E-DC2BE08116FB}" type="parTrans" cxnId="{26AE8F88-F976-443B-92E8-8563D22DC0B8}">
      <dgm:prSet/>
      <dgm:spPr/>
      <dgm:t>
        <a:bodyPr/>
        <a:lstStyle/>
        <a:p>
          <a:endParaRPr lang="de-DE"/>
        </a:p>
      </dgm:t>
    </dgm:pt>
    <dgm:pt modelId="{68FDAFDC-45E8-4E33-9DC7-0135A307C08D}" type="sibTrans" cxnId="{26AE8F88-F976-443B-92E8-8563D22DC0B8}">
      <dgm:prSet/>
      <dgm:spPr/>
      <dgm:t>
        <a:bodyPr/>
        <a:lstStyle/>
        <a:p>
          <a:endParaRPr lang="de-DE"/>
        </a:p>
      </dgm:t>
    </dgm:pt>
    <dgm:pt modelId="{3BDA7535-2F11-4D2F-97AA-40D2B5998616}">
      <dgm:prSet/>
      <dgm:spPr/>
      <dgm:t>
        <a:bodyPr/>
        <a:lstStyle/>
        <a:p>
          <a:pPr rtl="0"/>
          <a:r>
            <a:rPr lang="de-DE" dirty="0" smtClean="0"/>
            <a:t>Design Patterns, Composite Application Library (CAL)</a:t>
          </a:r>
          <a:endParaRPr lang="de-DE" dirty="0"/>
        </a:p>
      </dgm:t>
    </dgm:pt>
    <dgm:pt modelId="{5E7AE4E3-F8BD-4CD4-A0C8-ECD5DCB2C30D}" type="parTrans" cxnId="{28B3F8B2-D09F-4DFB-A6AD-6B649A20B44C}">
      <dgm:prSet/>
      <dgm:spPr/>
      <dgm:t>
        <a:bodyPr/>
        <a:lstStyle/>
        <a:p>
          <a:endParaRPr lang="de-DE"/>
        </a:p>
      </dgm:t>
    </dgm:pt>
    <dgm:pt modelId="{C846AB96-8739-4710-9DF3-AA756888AC32}" type="sibTrans" cxnId="{28B3F8B2-D09F-4DFB-A6AD-6B649A20B44C}">
      <dgm:prSet/>
      <dgm:spPr/>
      <dgm:t>
        <a:bodyPr/>
        <a:lstStyle/>
        <a:p>
          <a:endParaRPr lang="de-DE"/>
        </a:p>
      </dgm:t>
    </dgm:pt>
    <dgm:pt modelId="{A1147C85-4F39-4425-93D9-50795ACD0D62}" type="pres">
      <dgm:prSet presAssocID="{B64442CF-81A5-452D-B580-4CA3977857FC}" presName="outerComposite" presStyleCnt="0">
        <dgm:presLayoutVars>
          <dgm:chMax val="5"/>
          <dgm:dir/>
          <dgm:resizeHandles val="exact"/>
        </dgm:presLayoutVars>
      </dgm:prSet>
      <dgm:spPr/>
      <dgm:t>
        <a:bodyPr/>
        <a:lstStyle/>
        <a:p>
          <a:endParaRPr lang="de-DE"/>
        </a:p>
      </dgm:t>
    </dgm:pt>
    <dgm:pt modelId="{83C536CC-C66B-4CA5-92F2-9C780A842F5F}" type="pres">
      <dgm:prSet presAssocID="{B64442CF-81A5-452D-B580-4CA3977857FC}" presName="dummyMaxCanvas" presStyleCnt="0">
        <dgm:presLayoutVars/>
      </dgm:prSet>
      <dgm:spPr/>
      <dgm:t>
        <a:bodyPr/>
        <a:lstStyle/>
        <a:p>
          <a:endParaRPr lang="de-DE"/>
        </a:p>
      </dgm:t>
    </dgm:pt>
    <dgm:pt modelId="{C278462D-20D3-4405-A6F8-23954AB25027}" type="pres">
      <dgm:prSet presAssocID="{B64442CF-81A5-452D-B580-4CA3977857FC}" presName="ThreeNodes_1" presStyleLbl="node1" presStyleIdx="0" presStyleCnt="3">
        <dgm:presLayoutVars>
          <dgm:bulletEnabled val="1"/>
        </dgm:presLayoutVars>
      </dgm:prSet>
      <dgm:spPr/>
      <dgm:t>
        <a:bodyPr/>
        <a:lstStyle/>
        <a:p>
          <a:endParaRPr lang="de-DE"/>
        </a:p>
      </dgm:t>
    </dgm:pt>
    <dgm:pt modelId="{CDF6B75D-EA66-4661-B0E4-7D5844B952A8}" type="pres">
      <dgm:prSet presAssocID="{B64442CF-81A5-452D-B580-4CA3977857FC}" presName="ThreeNodes_2" presStyleLbl="node1" presStyleIdx="1" presStyleCnt="3">
        <dgm:presLayoutVars>
          <dgm:bulletEnabled val="1"/>
        </dgm:presLayoutVars>
      </dgm:prSet>
      <dgm:spPr/>
      <dgm:t>
        <a:bodyPr/>
        <a:lstStyle/>
        <a:p>
          <a:endParaRPr lang="de-DE"/>
        </a:p>
      </dgm:t>
    </dgm:pt>
    <dgm:pt modelId="{5E080AFC-B31A-44CF-94AC-1E72B0288164}" type="pres">
      <dgm:prSet presAssocID="{B64442CF-81A5-452D-B580-4CA3977857FC}" presName="ThreeNodes_3" presStyleLbl="node1" presStyleIdx="2" presStyleCnt="3">
        <dgm:presLayoutVars>
          <dgm:bulletEnabled val="1"/>
        </dgm:presLayoutVars>
      </dgm:prSet>
      <dgm:spPr/>
      <dgm:t>
        <a:bodyPr/>
        <a:lstStyle/>
        <a:p>
          <a:endParaRPr lang="de-DE"/>
        </a:p>
      </dgm:t>
    </dgm:pt>
    <dgm:pt modelId="{6715FAC5-39FB-41C7-9AF3-9871018672B9}" type="pres">
      <dgm:prSet presAssocID="{B64442CF-81A5-452D-B580-4CA3977857FC}" presName="ThreeConn_1-2" presStyleLbl="fgAccFollowNode1" presStyleIdx="0" presStyleCnt="2">
        <dgm:presLayoutVars>
          <dgm:bulletEnabled val="1"/>
        </dgm:presLayoutVars>
      </dgm:prSet>
      <dgm:spPr/>
      <dgm:t>
        <a:bodyPr/>
        <a:lstStyle/>
        <a:p>
          <a:endParaRPr lang="de-DE"/>
        </a:p>
      </dgm:t>
    </dgm:pt>
    <dgm:pt modelId="{B9BC35E2-2931-483F-951E-0A37FC148A7C}" type="pres">
      <dgm:prSet presAssocID="{B64442CF-81A5-452D-B580-4CA3977857FC}" presName="ThreeConn_2-3" presStyleLbl="fgAccFollowNode1" presStyleIdx="1" presStyleCnt="2">
        <dgm:presLayoutVars>
          <dgm:bulletEnabled val="1"/>
        </dgm:presLayoutVars>
      </dgm:prSet>
      <dgm:spPr/>
      <dgm:t>
        <a:bodyPr/>
        <a:lstStyle/>
        <a:p>
          <a:endParaRPr lang="de-DE"/>
        </a:p>
      </dgm:t>
    </dgm:pt>
    <dgm:pt modelId="{93419954-42CD-460C-879C-807F9240D990}" type="pres">
      <dgm:prSet presAssocID="{B64442CF-81A5-452D-B580-4CA3977857FC}" presName="ThreeNodes_1_text" presStyleLbl="node1" presStyleIdx="2" presStyleCnt="3">
        <dgm:presLayoutVars>
          <dgm:bulletEnabled val="1"/>
        </dgm:presLayoutVars>
      </dgm:prSet>
      <dgm:spPr/>
      <dgm:t>
        <a:bodyPr/>
        <a:lstStyle/>
        <a:p>
          <a:endParaRPr lang="de-DE"/>
        </a:p>
      </dgm:t>
    </dgm:pt>
    <dgm:pt modelId="{190A0FF8-8DA7-4B8D-8D96-80A246FD1F01}" type="pres">
      <dgm:prSet presAssocID="{B64442CF-81A5-452D-B580-4CA3977857FC}" presName="ThreeNodes_2_text" presStyleLbl="node1" presStyleIdx="2" presStyleCnt="3">
        <dgm:presLayoutVars>
          <dgm:bulletEnabled val="1"/>
        </dgm:presLayoutVars>
      </dgm:prSet>
      <dgm:spPr/>
      <dgm:t>
        <a:bodyPr/>
        <a:lstStyle/>
        <a:p>
          <a:endParaRPr lang="de-DE"/>
        </a:p>
      </dgm:t>
    </dgm:pt>
    <dgm:pt modelId="{F7A73F07-E6CE-4EB8-B384-B7D8ACA6EA2A}" type="pres">
      <dgm:prSet presAssocID="{B64442CF-81A5-452D-B580-4CA3977857FC}" presName="ThreeNodes_3_text" presStyleLbl="node1" presStyleIdx="2" presStyleCnt="3">
        <dgm:presLayoutVars>
          <dgm:bulletEnabled val="1"/>
        </dgm:presLayoutVars>
      </dgm:prSet>
      <dgm:spPr/>
      <dgm:t>
        <a:bodyPr/>
        <a:lstStyle/>
        <a:p>
          <a:endParaRPr lang="de-DE"/>
        </a:p>
      </dgm:t>
    </dgm:pt>
  </dgm:ptLst>
  <dgm:cxnLst>
    <dgm:cxn modelId="{28B3F8B2-D09F-4DFB-A6AD-6B649A20B44C}" srcId="{B64442CF-81A5-452D-B580-4CA3977857FC}" destId="{3BDA7535-2F11-4D2F-97AA-40D2B5998616}" srcOrd="1" destOrd="0" parTransId="{5E7AE4E3-F8BD-4CD4-A0C8-ECD5DCB2C30D}" sibTransId="{C846AB96-8739-4710-9DF3-AA756888AC32}"/>
    <dgm:cxn modelId="{63FE1DF6-8D2A-4694-934E-22C36FEB67C0}" type="presOf" srcId="{CB91B6E0-BA58-4560-A095-4D011F69D7A9}" destId="{6715FAC5-39FB-41C7-9AF3-9871018672B9}" srcOrd="0" destOrd="0" presId="urn:microsoft.com/office/officeart/2005/8/layout/vProcess5"/>
    <dgm:cxn modelId="{645EC140-A4D1-4C08-8AD2-4FA327B0B332}" type="presOf" srcId="{60FE5ADC-871F-4E12-B0DD-9441511DA896}" destId="{F7A73F07-E6CE-4EB8-B384-B7D8ACA6EA2A}" srcOrd="1" destOrd="0" presId="urn:microsoft.com/office/officeart/2005/8/layout/vProcess5"/>
    <dgm:cxn modelId="{B91FBB39-F815-44A4-8F4E-175E20924FA5}" type="presOf" srcId="{3BDA7535-2F11-4D2F-97AA-40D2B5998616}" destId="{190A0FF8-8DA7-4B8D-8D96-80A246FD1F01}" srcOrd="1" destOrd="0" presId="urn:microsoft.com/office/officeart/2005/8/layout/vProcess5"/>
    <dgm:cxn modelId="{26AE8F88-F976-443B-92E8-8563D22DC0B8}" srcId="{B64442CF-81A5-452D-B580-4CA3977857FC}" destId="{60FE5ADC-871F-4E12-B0DD-9441511DA896}" srcOrd="2" destOrd="0" parTransId="{1F972C0C-0D58-48ED-917E-DC2BE08116FB}" sibTransId="{68FDAFDC-45E8-4E33-9DC7-0135A307C08D}"/>
    <dgm:cxn modelId="{206E3628-C92E-4116-B00F-C101771F4D31}" type="presOf" srcId="{C846AB96-8739-4710-9DF3-AA756888AC32}" destId="{B9BC35E2-2931-483F-951E-0A37FC148A7C}" srcOrd="0" destOrd="0" presId="urn:microsoft.com/office/officeart/2005/8/layout/vProcess5"/>
    <dgm:cxn modelId="{AFCF1BB1-298E-4B62-8192-56962432ABF3}" type="presOf" srcId="{B64442CF-81A5-452D-B580-4CA3977857FC}" destId="{A1147C85-4F39-4425-93D9-50795ACD0D62}" srcOrd="0" destOrd="0" presId="urn:microsoft.com/office/officeart/2005/8/layout/vProcess5"/>
    <dgm:cxn modelId="{9BC8DD9A-175B-4AE8-82F3-761EAB7CEAF2}" type="presOf" srcId="{60FE5ADC-871F-4E12-B0DD-9441511DA896}" destId="{5E080AFC-B31A-44CF-94AC-1E72B0288164}" srcOrd="0" destOrd="0" presId="urn:microsoft.com/office/officeart/2005/8/layout/vProcess5"/>
    <dgm:cxn modelId="{8C299CD1-AAEA-4ED4-A117-51E25249EF07}" type="presOf" srcId="{5A4FCDBA-7EDC-4CF8-BBA2-4EDE709EF424}" destId="{93419954-42CD-460C-879C-807F9240D990}" srcOrd="1" destOrd="0" presId="urn:microsoft.com/office/officeart/2005/8/layout/vProcess5"/>
    <dgm:cxn modelId="{755E9D1D-C0C8-4295-AB6B-CE9D3E76FD30}" type="presOf" srcId="{5A4FCDBA-7EDC-4CF8-BBA2-4EDE709EF424}" destId="{C278462D-20D3-4405-A6F8-23954AB25027}" srcOrd="0" destOrd="0" presId="urn:microsoft.com/office/officeart/2005/8/layout/vProcess5"/>
    <dgm:cxn modelId="{8246ED2D-9039-40BE-90FA-363930FACE19}" srcId="{B64442CF-81A5-452D-B580-4CA3977857FC}" destId="{5A4FCDBA-7EDC-4CF8-BBA2-4EDE709EF424}" srcOrd="0" destOrd="0" parTransId="{53E485A4-EE5C-4218-9E9E-22F6AE5EBC79}" sibTransId="{CB91B6E0-BA58-4560-A095-4D011F69D7A9}"/>
    <dgm:cxn modelId="{C553FA0C-2B63-4B42-B6AB-E733FA8B2BA9}" type="presOf" srcId="{3BDA7535-2F11-4D2F-97AA-40D2B5998616}" destId="{CDF6B75D-EA66-4661-B0E4-7D5844B952A8}" srcOrd="0" destOrd="0" presId="urn:microsoft.com/office/officeart/2005/8/layout/vProcess5"/>
    <dgm:cxn modelId="{54673FFE-68EB-432D-8CD2-38933C18CF9A}" type="presParOf" srcId="{A1147C85-4F39-4425-93D9-50795ACD0D62}" destId="{83C536CC-C66B-4CA5-92F2-9C780A842F5F}" srcOrd="0" destOrd="0" presId="urn:microsoft.com/office/officeart/2005/8/layout/vProcess5"/>
    <dgm:cxn modelId="{6591BE1C-002D-4889-999C-250F5A7678E5}" type="presParOf" srcId="{A1147C85-4F39-4425-93D9-50795ACD0D62}" destId="{C278462D-20D3-4405-A6F8-23954AB25027}" srcOrd="1" destOrd="0" presId="urn:microsoft.com/office/officeart/2005/8/layout/vProcess5"/>
    <dgm:cxn modelId="{B45A475F-042A-4100-A060-D62F0092BDC0}" type="presParOf" srcId="{A1147C85-4F39-4425-93D9-50795ACD0D62}" destId="{CDF6B75D-EA66-4661-B0E4-7D5844B952A8}" srcOrd="2" destOrd="0" presId="urn:microsoft.com/office/officeart/2005/8/layout/vProcess5"/>
    <dgm:cxn modelId="{EF36F729-7371-48A4-8E5E-286DE8EE072E}" type="presParOf" srcId="{A1147C85-4F39-4425-93D9-50795ACD0D62}" destId="{5E080AFC-B31A-44CF-94AC-1E72B0288164}" srcOrd="3" destOrd="0" presId="urn:microsoft.com/office/officeart/2005/8/layout/vProcess5"/>
    <dgm:cxn modelId="{EE686CCC-F830-4AA7-9466-907DC1AE48D9}" type="presParOf" srcId="{A1147C85-4F39-4425-93D9-50795ACD0D62}" destId="{6715FAC5-39FB-41C7-9AF3-9871018672B9}" srcOrd="4" destOrd="0" presId="urn:microsoft.com/office/officeart/2005/8/layout/vProcess5"/>
    <dgm:cxn modelId="{9257C9F1-E9FC-4FE4-93A8-5447D72869FB}" type="presParOf" srcId="{A1147C85-4F39-4425-93D9-50795ACD0D62}" destId="{B9BC35E2-2931-483F-951E-0A37FC148A7C}" srcOrd="5" destOrd="0" presId="urn:microsoft.com/office/officeart/2005/8/layout/vProcess5"/>
    <dgm:cxn modelId="{CD5DE47A-EC13-436B-A77D-4750556518A6}" type="presParOf" srcId="{A1147C85-4F39-4425-93D9-50795ACD0D62}" destId="{93419954-42CD-460C-879C-807F9240D990}" srcOrd="6" destOrd="0" presId="urn:microsoft.com/office/officeart/2005/8/layout/vProcess5"/>
    <dgm:cxn modelId="{5200DD54-1B04-43F8-B5FE-4060B2FD40E6}" type="presParOf" srcId="{A1147C85-4F39-4425-93D9-50795ACD0D62}" destId="{190A0FF8-8DA7-4B8D-8D96-80A246FD1F01}" srcOrd="7" destOrd="0" presId="urn:microsoft.com/office/officeart/2005/8/layout/vProcess5"/>
    <dgm:cxn modelId="{A347B225-FBFC-43F0-B729-9152F4BA0FA1}" type="presParOf" srcId="{A1147C85-4F39-4425-93D9-50795ACD0D62}" destId="{F7A73F07-E6CE-4EB8-B384-B7D8ACA6EA2A}" srcOrd="8" destOrd="0" presId="urn:microsoft.com/office/officeart/2005/8/layout/vProcess5"/>
  </dgm:cxnLst>
  <dgm:bg/>
  <dgm:whole/>
</dgm:dataModel>
</file>

<file path=ppt/diagrams/data4.xml><?xml version="1.0" encoding="utf-8"?>
<dgm:dataModel xmlns:dgm="http://schemas.openxmlformats.org/drawingml/2006/diagram" xmlns:a="http://schemas.openxmlformats.org/drawingml/2006/main">
  <dgm:ptLst>
    <dgm:pt modelId="{B2630472-78D9-43CF-93B9-24BC6B1F79E8}" type="doc">
      <dgm:prSet loTypeId="urn:microsoft.com/office/officeart/2005/8/layout/hList3" loCatId="list" qsTypeId="urn:microsoft.com/office/officeart/2005/8/quickstyle/simple5" qsCatId="simple" csTypeId="urn:microsoft.com/office/officeart/2005/8/colors/accent2_1" csCatId="accent2" phldr="1"/>
      <dgm:spPr/>
      <dgm:t>
        <a:bodyPr/>
        <a:lstStyle/>
        <a:p>
          <a:endParaRPr lang="de-DE"/>
        </a:p>
      </dgm:t>
    </dgm:pt>
    <dgm:pt modelId="{7D3EC61C-10DD-47F6-B35D-EC2CD93C45D6}">
      <dgm:prSet/>
      <dgm:spPr/>
      <dgm:t>
        <a:bodyPr/>
        <a:lstStyle/>
        <a:p>
          <a:pPr rtl="0"/>
          <a:r>
            <a:rPr lang="de-DE" noProof="0" smtClean="0"/>
            <a:t>Maintainability: A set of attributes that bear on the effort needed to make specified modifications </a:t>
          </a:r>
          <a:br>
            <a:rPr lang="de-DE" noProof="0" smtClean="0"/>
          </a:br>
          <a:r>
            <a:rPr lang="de-DE" noProof="0" smtClean="0"/>
            <a:t>(ISO 9126)</a:t>
          </a:r>
          <a:endParaRPr lang="de-DE" noProof="0"/>
        </a:p>
      </dgm:t>
    </dgm:pt>
    <dgm:pt modelId="{70734882-FA30-46A8-A333-6B12E37EF976}" type="parTrans" cxnId="{7D49DDD6-3678-4541-A25A-13B7A945CB07}">
      <dgm:prSet/>
      <dgm:spPr/>
      <dgm:t>
        <a:bodyPr/>
        <a:lstStyle/>
        <a:p>
          <a:endParaRPr lang="de-DE"/>
        </a:p>
      </dgm:t>
    </dgm:pt>
    <dgm:pt modelId="{A48045FC-7D36-4C03-9792-90E4CFE0C8A5}" type="sibTrans" cxnId="{7D49DDD6-3678-4541-A25A-13B7A945CB07}">
      <dgm:prSet/>
      <dgm:spPr/>
      <dgm:t>
        <a:bodyPr/>
        <a:lstStyle/>
        <a:p>
          <a:endParaRPr lang="de-DE"/>
        </a:p>
      </dgm:t>
    </dgm:pt>
    <dgm:pt modelId="{BA532771-9BAA-47B5-B0F6-08E4314D1B55}">
      <dgm:prSet/>
      <dgm:spPr/>
      <dgm:t>
        <a:bodyPr/>
        <a:lstStyle/>
        <a:p>
          <a:pPr rtl="0"/>
          <a:r>
            <a:rPr lang="en-US" dirty="0" smtClean="0"/>
            <a:t>Stability </a:t>
          </a:r>
          <a:endParaRPr lang="de-DE" dirty="0"/>
        </a:p>
      </dgm:t>
    </dgm:pt>
    <dgm:pt modelId="{B9584463-0707-47ED-B1EC-955095D86245}" type="parTrans" cxnId="{5033ED36-DB2D-4C84-AAC9-65C0A0E95ADE}">
      <dgm:prSet/>
      <dgm:spPr/>
      <dgm:t>
        <a:bodyPr/>
        <a:lstStyle/>
        <a:p>
          <a:endParaRPr lang="de-DE"/>
        </a:p>
      </dgm:t>
    </dgm:pt>
    <dgm:pt modelId="{641B5321-B808-4600-A09F-214F3B51155F}" type="sibTrans" cxnId="{5033ED36-DB2D-4C84-AAC9-65C0A0E95ADE}">
      <dgm:prSet/>
      <dgm:spPr/>
      <dgm:t>
        <a:bodyPr/>
        <a:lstStyle/>
        <a:p>
          <a:endParaRPr lang="de-DE"/>
        </a:p>
      </dgm:t>
    </dgm:pt>
    <dgm:pt modelId="{43B18AAC-FF7A-4652-8DCE-4B5247881988}">
      <dgm:prSet/>
      <dgm:spPr/>
      <dgm:t>
        <a:bodyPr/>
        <a:lstStyle/>
        <a:p>
          <a:pPr rtl="0"/>
          <a:r>
            <a:rPr lang="en-US" dirty="0" smtClean="0"/>
            <a:t>Analyzability </a:t>
          </a:r>
          <a:endParaRPr lang="de-DE" dirty="0"/>
        </a:p>
      </dgm:t>
    </dgm:pt>
    <dgm:pt modelId="{EC273AB4-7C0D-4E62-BD96-4111A8CF5F72}" type="parTrans" cxnId="{38740119-DB81-4AAE-91A2-2F9C686C684F}">
      <dgm:prSet/>
      <dgm:spPr/>
      <dgm:t>
        <a:bodyPr/>
        <a:lstStyle/>
        <a:p>
          <a:endParaRPr lang="de-DE"/>
        </a:p>
      </dgm:t>
    </dgm:pt>
    <dgm:pt modelId="{4D01CFEC-C5B1-47B1-A303-2C6D24312B14}" type="sibTrans" cxnId="{38740119-DB81-4AAE-91A2-2F9C686C684F}">
      <dgm:prSet/>
      <dgm:spPr/>
      <dgm:t>
        <a:bodyPr/>
        <a:lstStyle/>
        <a:p>
          <a:endParaRPr lang="de-DE"/>
        </a:p>
      </dgm:t>
    </dgm:pt>
    <dgm:pt modelId="{EF072D1C-3B76-4EAC-88A3-A2317C5357DB}">
      <dgm:prSet/>
      <dgm:spPr/>
      <dgm:t>
        <a:bodyPr/>
        <a:lstStyle/>
        <a:p>
          <a:pPr rtl="0"/>
          <a:r>
            <a:rPr lang="en-US" dirty="0" smtClean="0"/>
            <a:t>Changeability </a:t>
          </a:r>
          <a:endParaRPr lang="de-DE" dirty="0"/>
        </a:p>
      </dgm:t>
    </dgm:pt>
    <dgm:pt modelId="{F7AEBC6F-073C-4663-9065-02079D60B8E1}" type="parTrans" cxnId="{8AE4D2EE-827B-47AE-B0E0-0750B19E7731}">
      <dgm:prSet/>
      <dgm:spPr/>
      <dgm:t>
        <a:bodyPr/>
        <a:lstStyle/>
        <a:p>
          <a:endParaRPr lang="de-DE"/>
        </a:p>
      </dgm:t>
    </dgm:pt>
    <dgm:pt modelId="{5CF88D6E-17A1-460B-958F-7C3C66B82F72}" type="sibTrans" cxnId="{8AE4D2EE-827B-47AE-B0E0-0750B19E7731}">
      <dgm:prSet/>
      <dgm:spPr/>
      <dgm:t>
        <a:bodyPr/>
        <a:lstStyle/>
        <a:p>
          <a:endParaRPr lang="de-DE"/>
        </a:p>
      </dgm:t>
    </dgm:pt>
    <dgm:pt modelId="{E19B47FE-596E-41CD-814C-2D9239E267E3}">
      <dgm:prSet/>
      <dgm:spPr/>
      <dgm:t>
        <a:bodyPr/>
        <a:lstStyle/>
        <a:p>
          <a:pPr rtl="0"/>
          <a:r>
            <a:rPr lang="en-US" dirty="0" smtClean="0"/>
            <a:t>Testability </a:t>
          </a:r>
          <a:endParaRPr lang="de-DE" dirty="0"/>
        </a:p>
      </dgm:t>
    </dgm:pt>
    <dgm:pt modelId="{3DBCC636-D377-43AA-8E67-81F7312CE777}" type="parTrans" cxnId="{EF2ECEAB-931E-4496-9F19-99D7E3F7F857}">
      <dgm:prSet/>
      <dgm:spPr/>
      <dgm:t>
        <a:bodyPr/>
        <a:lstStyle/>
        <a:p>
          <a:endParaRPr lang="de-DE"/>
        </a:p>
      </dgm:t>
    </dgm:pt>
    <dgm:pt modelId="{0E5CB45C-CB36-4677-B991-11066CFED7A6}" type="sibTrans" cxnId="{EF2ECEAB-931E-4496-9F19-99D7E3F7F857}">
      <dgm:prSet/>
      <dgm:spPr/>
      <dgm:t>
        <a:bodyPr/>
        <a:lstStyle/>
        <a:p>
          <a:endParaRPr lang="de-DE"/>
        </a:p>
      </dgm:t>
    </dgm:pt>
    <dgm:pt modelId="{B923DB1A-9F5D-47A3-9346-29FD13DCD131}" type="pres">
      <dgm:prSet presAssocID="{B2630472-78D9-43CF-93B9-24BC6B1F79E8}" presName="composite" presStyleCnt="0">
        <dgm:presLayoutVars>
          <dgm:chMax val="1"/>
          <dgm:dir/>
          <dgm:resizeHandles val="exact"/>
        </dgm:presLayoutVars>
      </dgm:prSet>
      <dgm:spPr/>
      <dgm:t>
        <a:bodyPr/>
        <a:lstStyle/>
        <a:p>
          <a:endParaRPr lang="de-DE"/>
        </a:p>
      </dgm:t>
    </dgm:pt>
    <dgm:pt modelId="{4518592B-F048-4BAA-A7D2-CD2DE91D0027}" type="pres">
      <dgm:prSet presAssocID="{7D3EC61C-10DD-47F6-B35D-EC2CD93C45D6}" presName="roof" presStyleLbl="dkBgShp" presStyleIdx="0" presStyleCnt="2"/>
      <dgm:spPr/>
      <dgm:t>
        <a:bodyPr/>
        <a:lstStyle/>
        <a:p>
          <a:endParaRPr lang="de-DE"/>
        </a:p>
      </dgm:t>
    </dgm:pt>
    <dgm:pt modelId="{582C06E0-F06B-40C3-AFFE-C4BBB7AB7E1B}" type="pres">
      <dgm:prSet presAssocID="{7D3EC61C-10DD-47F6-B35D-EC2CD93C45D6}" presName="pillars" presStyleCnt="0"/>
      <dgm:spPr/>
      <dgm:t>
        <a:bodyPr/>
        <a:lstStyle/>
        <a:p>
          <a:endParaRPr lang="de-DE"/>
        </a:p>
      </dgm:t>
    </dgm:pt>
    <dgm:pt modelId="{CB3C1AD4-5814-452C-A992-7930F09EA67F}" type="pres">
      <dgm:prSet presAssocID="{7D3EC61C-10DD-47F6-B35D-EC2CD93C45D6}" presName="pillar1" presStyleLbl="node1" presStyleIdx="0" presStyleCnt="4">
        <dgm:presLayoutVars>
          <dgm:bulletEnabled val="1"/>
        </dgm:presLayoutVars>
      </dgm:prSet>
      <dgm:spPr/>
      <dgm:t>
        <a:bodyPr/>
        <a:lstStyle/>
        <a:p>
          <a:endParaRPr lang="de-DE"/>
        </a:p>
      </dgm:t>
    </dgm:pt>
    <dgm:pt modelId="{0231EE87-E9A6-491B-9B6B-CB8FCB9E781A}" type="pres">
      <dgm:prSet presAssocID="{43B18AAC-FF7A-4652-8DCE-4B5247881988}" presName="pillarX" presStyleLbl="node1" presStyleIdx="1" presStyleCnt="4">
        <dgm:presLayoutVars>
          <dgm:bulletEnabled val="1"/>
        </dgm:presLayoutVars>
      </dgm:prSet>
      <dgm:spPr/>
      <dgm:t>
        <a:bodyPr/>
        <a:lstStyle/>
        <a:p>
          <a:endParaRPr lang="de-DE"/>
        </a:p>
      </dgm:t>
    </dgm:pt>
    <dgm:pt modelId="{E38102C1-E30A-43CF-89D7-308DFA414B9C}" type="pres">
      <dgm:prSet presAssocID="{EF072D1C-3B76-4EAC-88A3-A2317C5357DB}" presName="pillarX" presStyleLbl="node1" presStyleIdx="2" presStyleCnt="4">
        <dgm:presLayoutVars>
          <dgm:bulletEnabled val="1"/>
        </dgm:presLayoutVars>
      </dgm:prSet>
      <dgm:spPr/>
      <dgm:t>
        <a:bodyPr/>
        <a:lstStyle/>
        <a:p>
          <a:endParaRPr lang="de-DE"/>
        </a:p>
      </dgm:t>
    </dgm:pt>
    <dgm:pt modelId="{59636AE0-9ED1-415D-BAE4-83A386693DFB}" type="pres">
      <dgm:prSet presAssocID="{E19B47FE-596E-41CD-814C-2D9239E267E3}" presName="pillarX" presStyleLbl="node1" presStyleIdx="3" presStyleCnt="4">
        <dgm:presLayoutVars>
          <dgm:bulletEnabled val="1"/>
        </dgm:presLayoutVars>
      </dgm:prSet>
      <dgm:spPr/>
      <dgm:t>
        <a:bodyPr/>
        <a:lstStyle/>
        <a:p>
          <a:endParaRPr lang="de-DE"/>
        </a:p>
      </dgm:t>
    </dgm:pt>
    <dgm:pt modelId="{1CC19F40-3E0B-4D62-AECD-D1768DB3A269}" type="pres">
      <dgm:prSet presAssocID="{7D3EC61C-10DD-47F6-B35D-EC2CD93C45D6}" presName="base" presStyleLbl="dkBgShp" presStyleIdx="1" presStyleCnt="2"/>
      <dgm:spPr/>
      <dgm:t>
        <a:bodyPr/>
        <a:lstStyle/>
        <a:p>
          <a:endParaRPr lang="de-DE"/>
        </a:p>
      </dgm:t>
    </dgm:pt>
  </dgm:ptLst>
  <dgm:cxnLst>
    <dgm:cxn modelId="{5033ED36-DB2D-4C84-AAC9-65C0A0E95ADE}" srcId="{7D3EC61C-10DD-47F6-B35D-EC2CD93C45D6}" destId="{BA532771-9BAA-47B5-B0F6-08E4314D1B55}" srcOrd="0" destOrd="0" parTransId="{B9584463-0707-47ED-B1EC-955095D86245}" sibTransId="{641B5321-B808-4600-A09F-214F3B51155F}"/>
    <dgm:cxn modelId="{76CDEB57-3B68-49A6-8F6A-887E371504E9}" type="presOf" srcId="{EF072D1C-3B76-4EAC-88A3-A2317C5357DB}" destId="{E38102C1-E30A-43CF-89D7-308DFA414B9C}" srcOrd="0" destOrd="0" presId="urn:microsoft.com/office/officeart/2005/8/layout/hList3"/>
    <dgm:cxn modelId="{48A59F09-D0CA-4AE6-AEC7-8DF4B6881D39}" type="presOf" srcId="{E19B47FE-596E-41CD-814C-2D9239E267E3}" destId="{59636AE0-9ED1-415D-BAE4-83A386693DFB}" srcOrd="0" destOrd="0" presId="urn:microsoft.com/office/officeart/2005/8/layout/hList3"/>
    <dgm:cxn modelId="{E25D71F9-E595-44FC-9C25-391FFA21163C}" type="presOf" srcId="{43B18AAC-FF7A-4652-8DCE-4B5247881988}" destId="{0231EE87-E9A6-491B-9B6B-CB8FCB9E781A}" srcOrd="0" destOrd="0" presId="urn:microsoft.com/office/officeart/2005/8/layout/hList3"/>
    <dgm:cxn modelId="{55E52712-F4A0-4C33-BDC7-7D858393EA0A}" type="presOf" srcId="{7D3EC61C-10DD-47F6-B35D-EC2CD93C45D6}" destId="{4518592B-F048-4BAA-A7D2-CD2DE91D0027}" srcOrd="0" destOrd="0" presId="urn:microsoft.com/office/officeart/2005/8/layout/hList3"/>
    <dgm:cxn modelId="{38740119-DB81-4AAE-91A2-2F9C686C684F}" srcId="{7D3EC61C-10DD-47F6-B35D-EC2CD93C45D6}" destId="{43B18AAC-FF7A-4652-8DCE-4B5247881988}" srcOrd="1" destOrd="0" parTransId="{EC273AB4-7C0D-4E62-BD96-4111A8CF5F72}" sibTransId="{4D01CFEC-C5B1-47B1-A303-2C6D24312B14}"/>
    <dgm:cxn modelId="{7D49DDD6-3678-4541-A25A-13B7A945CB07}" srcId="{B2630472-78D9-43CF-93B9-24BC6B1F79E8}" destId="{7D3EC61C-10DD-47F6-B35D-EC2CD93C45D6}" srcOrd="0" destOrd="0" parTransId="{70734882-FA30-46A8-A333-6B12E37EF976}" sibTransId="{A48045FC-7D36-4C03-9792-90E4CFE0C8A5}"/>
    <dgm:cxn modelId="{B651EE62-FACB-4034-838A-534A8D6D5115}" type="presOf" srcId="{B2630472-78D9-43CF-93B9-24BC6B1F79E8}" destId="{B923DB1A-9F5D-47A3-9346-29FD13DCD131}" srcOrd="0" destOrd="0" presId="urn:microsoft.com/office/officeart/2005/8/layout/hList3"/>
    <dgm:cxn modelId="{87A691F1-5BF7-4FB9-B488-28BD81935A9D}" type="presOf" srcId="{BA532771-9BAA-47B5-B0F6-08E4314D1B55}" destId="{CB3C1AD4-5814-452C-A992-7930F09EA67F}" srcOrd="0" destOrd="0" presId="urn:microsoft.com/office/officeart/2005/8/layout/hList3"/>
    <dgm:cxn modelId="{EF2ECEAB-931E-4496-9F19-99D7E3F7F857}" srcId="{7D3EC61C-10DD-47F6-B35D-EC2CD93C45D6}" destId="{E19B47FE-596E-41CD-814C-2D9239E267E3}" srcOrd="3" destOrd="0" parTransId="{3DBCC636-D377-43AA-8E67-81F7312CE777}" sibTransId="{0E5CB45C-CB36-4677-B991-11066CFED7A6}"/>
    <dgm:cxn modelId="{8AE4D2EE-827B-47AE-B0E0-0750B19E7731}" srcId="{7D3EC61C-10DD-47F6-B35D-EC2CD93C45D6}" destId="{EF072D1C-3B76-4EAC-88A3-A2317C5357DB}" srcOrd="2" destOrd="0" parTransId="{F7AEBC6F-073C-4663-9065-02079D60B8E1}" sibTransId="{5CF88D6E-17A1-460B-958F-7C3C66B82F72}"/>
    <dgm:cxn modelId="{3A2508D4-BA0A-4AF7-BD20-4FA0E05FCBC0}" type="presParOf" srcId="{B923DB1A-9F5D-47A3-9346-29FD13DCD131}" destId="{4518592B-F048-4BAA-A7D2-CD2DE91D0027}" srcOrd="0" destOrd="0" presId="urn:microsoft.com/office/officeart/2005/8/layout/hList3"/>
    <dgm:cxn modelId="{1052E218-7809-406F-AF99-ACBB40AC5319}" type="presParOf" srcId="{B923DB1A-9F5D-47A3-9346-29FD13DCD131}" destId="{582C06E0-F06B-40C3-AFFE-C4BBB7AB7E1B}" srcOrd="1" destOrd="0" presId="urn:microsoft.com/office/officeart/2005/8/layout/hList3"/>
    <dgm:cxn modelId="{8DE55251-A550-4964-A314-EE8E1F0D828B}" type="presParOf" srcId="{582C06E0-F06B-40C3-AFFE-C4BBB7AB7E1B}" destId="{CB3C1AD4-5814-452C-A992-7930F09EA67F}" srcOrd="0" destOrd="0" presId="urn:microsoft.com/office/officeart/2005/8/layout/hList3"/>
    <dgm:cxn modelId="{3B5B5019-DDC9-4357-9DFC-B5A1D3981F20}" type="presParOf" srcId="{582C06E0-F06B-40C3-AFFE-C4BBB7AB7E1B}" destId="{0231EE87-E9A6-491B-9B6B-CB8FCB9E781A}" srcOrd="1" destOrd="0" presId="urn:microsoft.com/office/officeart/2005/8/layout/hList3"/>
    <dgm:cxn modelId="{F4854AEE-6AFE-485E-8837-D1113A2411F2}" type="presParOf" srcId="{582C06E0-F06B-40C3-AFFE-C4BBB7AB7E1B}" destId="{E38102C1-E30A-43CF-89D7-308DFA414B9C}" srcOrd="2" destOrd="0" presId="urn:microsoft.com/office/officeart/2005/8/layout/hList3"/>
    <dgm:cxn modelId="{84393F6C-2180-4365-A521-63E1ECF8AB15}" type="presParOf" srcId="{582C06E0-F06B-40C3-AFFE-C4BBB7AB7E1B}" destId="{59636AE0-9ED1-415D-BAE4-83A386693DFB}" srcOrd="3" destOrd="0" presId="urn:microsoft.com/office/officeart/2005/8/layout/hList3"/>
    <dgm:cxn modelId="{884370E1-03E3-4FCD-84F3-7E2C59E72FEF}" type="presParOf" srcId="{B923DB1A-9F5D-47A3-9346-29FD13DCD131}" destId="{1CC19F40-3E0B-4D62-AECD-D1768DB3A269}" srcOrd="2" destOrd="0" presId="urn:microsoft.com/office/officeart/2005/8/layout/hList3"/>
  </dgm:cxnLst>
  <dgm:bg/>
  <dgm:whole/>
</dgm:dataModel>
</file>

<file path=ppt/diagrams/data5.xml><?xml version="1.0" encoding="utf-8"?>
<dgm:dataModel xmlns:dgm="http://schemas.openxmlformats.org/drawingml/2006/diagram" xmlns:a="http://schemas.openxmlformats.org/drawingml/2006/main">
  <dgm:ptLst>
    <dgm:pt modelId="{5BFF1FBE-219E-4257-91DC-31FCDC974FD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5B6D1381-CCC4-46C4-940A-D9909478342B}">
      <dgm:prSet/>
      <dgm:spPr/>
      <dgm:t>
        <a:bodyPr/>
        <a:lstStyle/>
        <a:p>
          <a:pPr rtl="0"/>
          <a:r>
            <a:rPr lang="de-DE" noProof="0" dirty="0" smtClean="0"/>
            <a:t>Beobachtungen</a:t>
          </a:r>
          <a:endParaRPr lang="de-DE" noProof="0" dirty="0"/>
        </a:p>
      </dgm:t>
    </dgm:pt>
    <dgm:pt modelId="{AB50E7A0-8F54-4F50-A58B-AF25D74E635F}" type="parTrans" cxnId="{2E37532A-264E-4176-BEE2-81F48DDD3429}">
      <dgm:prSet/>
      <dgm:spPr/>
      <dgm:t>
        <a:bodyPr/>
        <a:lstStyle/>
        <a:p>
          <a:endParaRPr lang="de-DE"/>
        </a:p>
      </dgm:t>
    </dgm:pt>
    <dgm:pt modelId="{5BF5925E-6FDE-427B-97EF-C6A83D96F562}" type="sibTrans" cxnId="{2E37532A-264E-4176-BEE2-81F48DDD3429}">
      <dgm:prSet/>
      <dgm:spPr/>
      <dgm:t>
        <a:bodyPr/>
        <a:lstStyle/>
        <a:p>
          <a:endParaRPr lang="de-DE"/>
        </a:p>
      </dgm:t>
    </dgm:pt>
    <dgm:pt modelId="{A7B00091-1E1D-4315-9F5A-CFFDA95B0AF4}">
      <dgm:prSet/>
      <dgm:spPr/>
      <dgm:t>
        <a:bodyPr/>
        <a:lstStyle/>
        <a:p>
          <a:pPr rtl="0"/>
          <a:r>
            <a:rPr lang="de-DE" noProof="0" dirty="0" smtClean="0"/>
            <a:t>Software-Qualität</a:t>
          </a:r>
          <a:endParaRPr lang="de-DE" noProof="0" dirty="0"/>
        </a:p>
      </dgm:t>
    </dgm:pt>
    <dgm:pt modelId="{D563E103-3779-4A10-AFBD-ACF48403F058}" type="parTrans" cxnId="{BF964A5B-397C-4DE6-AA9A-491DE5C7CD0C}">
      <dgm:prSet/>
      <dgm:spPr/>
      <dgm:t>
        <a:bodyPr/>
        <a:lstStyle/>
        <a:p>
          <a:endParaRPr lang="de-DE"/>
        </a:p>
      </dgm:t>
    </dgm:pt>
    <dgm:pt modelId="{0B612FB9-9039-4B12-8E3A-61AA7ACDCA2C}" type="sibTrans" cxnId="{BF964A5B-397C-4DE6-AA9A-491DE5C7CD0C}">
      <dgm:prSet/>
      <dgm:spPr/>
      <dgm:t>
        <a:bodyPr/>
        <a:lstStyle/>
        <a:p>
          <a:endParaRPr lang="de-DE"/>
        </a:p>
      </dgm:t>
    </dgm:pt>
    <dgm:pt modelId="{83CEEA51-7981-4112-B626-5C0E2C46E14D}">
      <dgm:prSet/>
      <dgm:spPr/>
      <dgm:t>
        <a:bodyPr/>
        <a:lstStyle/>
        <a:p>
          <a:pPr rtl="0"/>
          <a:r>
            <a:rPr lang="de-DE" noProof="0" smtClean="0"/>
            <a:t>Autonomous View (Anti-)Pattern: Applikationslogik und Präsentationslogik sind vermischt</a:t>
          </a:r>
          <a:endParaRPr lang="de-DE" noProof="0"/>
        </a:p>
      </dgm:t>
    </dgm:pt>
    <dgm:pt modelId="{7D0C9B4C-FD39-48C9-8CA7-3B801F91B278}" type="parTrans" cxnId="{0BF431F6-4213-43B2-86D9-308575DDB031}">
      <dgm:prSet/>
      <dgm:spPr/>
      <dgm:t>
        <a:bodyPr/>
        <a:lstStyle/>
        <a:p>
          <a:endParaRPr lang="de-DE"/>
        </a:p>
      </dgm:t>
    </dgm:pt>
    <dgm:pt modelId="{2A3661F2-2B01-4A4B-9CC9-5C525C1693F3}" type="sibTrans" cxnId="{0BF431F6-4213-43B2-86D9-308575DDB031}">
      <dgm:prSet/>
      <dgm:spPr/>
      <dgm:t>
        <a:bodyPr/>
        <a:lstStyle/>
        <a:p>
          <a:endParaRPr lang="de-DE"/>
        </a:p>
      </dgm:t>
    </dgm:pt>
    <dgm:pt modelId="{AB628D65-9FC3-4A0B-80B5-455DCDE8C6E9}">
      <dgm:prSet/>
      <dgm:spPr>
        <a:solidFill>
          <a:schemeClr val="accent2">
            <a:tint val="40000"/>
            <a:hueOff val="0"/>
            <a:satOff val="0"/>
            <a:lumOff val="0"/>
            <a:alpha val="50000"/>
          </a:schemeClr>
        </a:solidFill>
      </dgm:spPr>
      <dgm:t>
        <a:bodyPr/>
        <a:lstStyle/>
        <a:p>
          <a:pPr rtl="0"/>
          <a:endParaRPr lang="en-US" dirty="0"/>
        </a:p>
      </dgm:t>
    </dgm:pt>
    <dgm:pt modelId="{D2BD3DB4-7725-4A9A-AC16-3DD860AC1F2F}" type="parTrans" cxnId="{4FC71D50-7F28-4D0B-B940-63279C56817E}">
      <dgm:prSet/>
      <dgm:spPr/>
      <dgm:t>
        <a:bodyPr/>
        <a:lstStyle/>
        <a:p>
          <a:endParaRPr lang="de-DE"/>
        </a:p>
      </dgm:t>
    </dgm:pt>
    <dgm:pt modelId="{CE59A452-BBB3-48AD-9230-FE9DA9D15E4A}" type="sibTrans" cxnId="{4FC71D50-7F28-4D0B-B940-63279C56817E}">
      <dgm:prSet/>
      <dgm:spPr/>
      <dgm:t>
        <a:bodyPr/>
        <a:lstStyle/>
        <a:p>
          <a:endParaRPr lang="de-DE"/>
        </a:p>
      </dgm:t>
    </dgm:pt>
    <dgm:pt modelId="{A242CCEF-CC55-4478-B76A-7439E566D5BE}">
      <dgm:prSet/>
      <dgm:spPr/>
      <dgm:t>
        <a:bodyPr/>
        <a:lstStyle/>
        <a:p>
          <a:pPr rtl="0"/>
          <a:r>
            <a:rPr lang="de-DE" noProof="0" smtClean="0"/>
            <a:t>Fehlende Abstraktionen</a:t>
          </a:r>
          <a:endParaRPr lang="de-DE" noProof="0"/>
        </a:p>
      </dgm:t>
    </dgm:pt>
    <dgm:pt modelId="{3E6069C1-7A54-4F51-B6E5-7617FE2D019B}" type="parTrans" cxnId="{34906078-6D0E-4A68-BE73-6ECEC73BDFAD}">
      <dgm:prSet/>
      <dgm:spPr/>
    </dgm:pt>
    <dgm:pt modelId="{E69F9F4E-CF2F-432B-81F0-FD35A6E8D98B}" type="sibTrans" cxnId="{34906078-6D0E-4A68-BE73-6ECEC73BDFAD}">
      <dgm:prSet/>
      <dgm:spPr/>
    </dgm:pt>
    <dgm:pt modelId="{3B7EB2B9-5F9D-43CA-9F70-C2A3EC5B81A6}">
      <dgm:prSet/>
      <dgm:spPr/>
      <dgm:t>
        <a:bodyPr/>
        <a:lstStyle/>
        <a:p>
          <a:r>
            <a:rPr lang="de-DE" noProof="0" smtClean="0"/>
            <a:t>95% der Applikationslogik liegen in </a:t>
          </a:r>
          <a:r>
            <a:rPr lang="de-DE" i="1" noProof="0" smtClean="0"/>
            <a:t>einer</a:t>
          </a:r>
          <a:r>
            <a:rPr lang="de-DE" noProof="0" smtClean="0"/>
            <a:t> Methode</a:t>
          </a:r>
          <a:endParaRPr lang="de-DE" noProof="0"/>
        </a:p>
      </dgm:t>
    </dgm:pt>
    <dgm:pt modelId="{03F29D67-4EC1-4794-A893-0650021B6DC7}" type="parTrans" cxnId="{7FB8EE59-2CD2-4C3F-A81E-49721946FFFF}">
      <dgm:prSet/>
      <dgm:spPr/>
    </dgm:pt>
    <dgm:pt modelId="{80F61EC2-5711-406D-91F1-2DB7E113F797}" type="sibTrans" cxnId="{7FB8EE59-2CD2-4C3F-A81E-49721946FFFF}">
      <dgm:prSet/>
      <dgm:spPr/>
    </dgm:pt>
    <dgm:pt modelId="{7F4868F0-C17A-4894-AF29-D4A4F8F2513B}">
      <dgm:prSet/>
      <dgm:spPr/>
      <dgm:t>
        <a:bodyPr/>
        <a:lstStyle/>
        <a:p>
          <a:r>
            <a:rPr lang="de-DE" noProof="0" smtClean="0"/>
            <a:t>Unit Testing sehr schwierig</a:t>
          </a:r>
          <a:endParaRPr lang="de-DE" noProof="0"/>
        </a:p>
      </dgm:t>
    </dgm:pt>
    <dgm:pt modelId="{0C1B646F-883D-435B-8C0A-FF82C19C7B5D}" type="parTrans" cxnId="{A16E488D-C940-4972-A3C4-9165426DDE59}">
      <dgm:prSet/>
      <dgm:spPr/>
    </dgm:pt>
    <dgm:pt modelId="{397BB4D4-09A6-42FC-9E3C-553E64031CAB}" type="sibTrans" cxnId="{A16E488D-C940-4972-A3C4-9165426DDE59}">
      <dgm:prSet/>
      <dgm:spPr/>
    </dgm:pt>
    <dgm:pt modelId="{34ABF131-48E6-45B4-9F34-9BBBD0BEA5D3}">
      <dgm:prSet/>
      <dgm:spPr/>
      <dgm:t>
        <a:bodyPr/>
        <a:lstStyle/>
        <a:p>
          <a:r>
            <a:rPr lang="de-DE" noProof="0" dirty="0" smtClean="0"/>
            <a:t>Erweiterungen nach dem gleichen Entwicklungsansatz führen unweigerlich zum „Big Ball of </a:t>
          </a:r>
          <a:r>
            <a:rPr lang="de-DE" noProof="0" dirty="0" err="1" smtClean="0"/>
            <a:t>Mud</a:t>
          </a:r>
          <a:r>
            <a:rPr lang="de-DE" noProof="0" dirty="0" smtClean="0"/>
            <a:t>“</a:t>
          </a:r>
          <a:endParaRPr lang="de-DE" noProof="0" dirty="0"/>
        </a:p>
      </dgm:t>
    </dgm:pt>
    <dgm:pt modelId="{4499FC62-9C55-4B61-9805-21AB13889E9A}" type="parTrans" cxnId="{E8F9036A-A08E-4782-87F4-495A5F255220}">
      <dgm:prSet/>
      <dgm:spPr/>
    </dgm:pt>
    <dgm:pt modelId="{50A2E0D8-950E-451F-BF58-EDA9ED3A1D84}" type="sibTrans" cxnId="{E8F9036A-A08E-4782-87F4-495A5F255220}">
      <dgm:prSet/>
      <dgm:spPr/>
    </dgm:pt>
    <dgm:pt modelId="{DA7097EC-26E4-41DB-83B5-F9939FEDAC31}">
      <dgm:prSet/>
      <dgm:spPr/>
      <dgm:t>
        <a:bodyPr/>
        <a:lstStyle/>
        <a:p>
          <a:r>
            <a:rPr lang="de-DE" noProof="0" dirty="0" smtClean="0"/>
            <a:t>Code bietet kaum Möglichkeiten zur Aufteilung zwischen Teams</a:t>
          </a:r>
          <a:endParaRPr lang="de-DE" noProof="0" dirty="0"/>
        </a:p>
      </dgm:t>
    </dgm:pt>
    <dgm:pt modelId="{3CBB2A31-4C90-43C2-ACC2-4C000800D782}" type="parTrans" cxnId="{66AD3EF2-5F43-45FA-9BA0-2D4B709183A2}">
      <dgm:prSet/>
      <dgm:spPr/>
    </dgm:pt>
    <dgm:pt modelId="{5B61C68A-2628-4E0F-B321-5A56C8CB334E}" type="sibTrans" cxnId="{66AD3EF2-5F43-45FA-9BA0-2D4B709183A2}">
      <dgm:prSet/>
      <dgm:spPr/>
    </dgm:pt>
    <dgm:pt modelId="{51B78AF1-B5D2-4A00-865B-172874F20AE7}" type="pres">
      <dgm:prSet presAssocID="{5BFF1FBE-219E-4257-91DC-31FCDC974FDA}" presName="linear" presStyleCnt="0">
        <dgm:presLayoutVars>
          <dgm:dir/>
          <dgm:animLvl val="lvl"/>
          <dgm:resizeHandles val="exact"/>
        </dgm:presLayoutVars>
      </dgm:prSet>
      <dgm:spPr/>
      <dgm:t>
        <a:bodyPr/>
        <a:lstStyle/>
        <a:p>
          <a:endParaRPr lang="de-DE"/>
        </a:p>
      </dgm:t>
    </dgm:pt>
    <dgm:pt modelId="{6DC6B07E-2331-41BE-A147-A96C94CA4216}" type="pres">
      <dgm:prSet presAssocID="{5B6D1381-CCC4-46C4-940A-D9909478342B}" presName="parentLin" presStyleCnt="0"/>
      <dgm:spPr/>
    </dgm:pt>
    <dgm:pt modelId="{19793ECE-CD32-41CD-BD24-E1CB2199F04E}" type="pres">
      <dgm:prSet presAssocID="{5B6D1381-CCC4-46C4-940A-D9909478342B}" presName="parentLeftMargin" presStyleLbl="node1" presStyleIdx="0" presStyleCnt="2"/>
      <dgm:spPr/>
      <dgm:t>
        <a:bodyPr/>
        <a:lstStyle/>
        <a:p>
          <a:endParaRPr lang="de-DE"/>
        </a:p>
      </dgm:t>
    </dgm:pt>
    <dgm:pt modelId="{46C845F5-DED2-4359-B20A-E4EB6A1B16E6}" type="pres">
      <dgm:prSet presAssocID="{5B6D1381-CCC4-46C4-940A-D9909478342B}" presName="parentText" presStyleLbl="node1" presStyleIdx="0" presStyleCnt="2">
        <dgm:presLayoutVars>
          <dgm:chMax val="0"/>
          <dgm:bulletEnabled val="1"/>
        </dgm:presLayoutVars>
      </dgm:prSet>
      <dgm:spPr/>
      <dgm:t>
        <a:bodyPr/>
        <a:lstStyle/>
        <a:p>
          <a:endParaRPr lang="de-DE"/>
        </a:p>
      </dgm:t>
    </dgm:pt>
    <dgm:pt modelId="{A1BBBE8D-CC1B-401B-AB94-8F7974984D6F}" type="pres">
      <dgm:prSet presAssocID="{5B6D1381-CCC4-46C4-940A-D9909478342B}" presName="negativeSpace" presStyleCnt="0"/>
      <dgm:spPr/>
    </dgm:pt>
    <dgm:pt modelId="{212CEC30-638A-40C7-99CA-BD9A34AEA84C}" type="pres">
      <dgm:prSet presAssocID="{5B6D1381-CCC4-46C4-940A-D9909478342B}" presName="childText" presStyleLbl="conFgAcc1" presStyleIdx="0" presStyleCnt="2">
        <dgm:presLayoutVars>
          <dgm:bulletEnabled val="1"/>
        </dgm:presLayoutVars>
      </dgm:prSet>
      <dgm:spPr/>
      <dgm:t>
        <a:bodyPr/>
        <a:lstStyle/>
        <a:p>
          <a:endParaRPr lang="de-DE"/>
        </a:p>
      </dgm:t>
    </dgm:pt>
    <dgm:pt modelId="{5CAFD2E7-1FFA-400A-964A-7A3E8F9B5B0D}" type="pres">
      <dgm:prSet presAssocID="{5BF5925E-6FDE-427B-97EF-C6A83D96F562}" presName="spaceBetweenRectangles" presStyleCnt="0"/>
      <dgm:spPr/>
    </dgm:pt>
    <dgm:pt modelId="{7535B418-8141-4EE6-95CA-5915D2D0337D}" type="pres">
      <dgm:prSet presAssocID="{A7B00091-1E1D-4315-9F5A-CFFDA95B0AF4}" presName="parentLin" presStyleCnt="0"/>
      <dgm:spPr/>
    </dgm:pt>
    <dgm:pt modelId="{BEFDE882-DD26-49FB-8389-E601276DDE53}" type="pres">
      <dgm:prSet presAssocID="{A7B00091-1E1D-4315-9F5A-CFFDA95B0AF4}" presName="parentLeftMargin" presStyleLbl="node1" presStyleIdx="0" presStyleCnt="2"/>
      <dgm:spPr/>
      <dgm:t>
        <a:bodyPr/>
        <a:lstStyle/>
        <a:p>
          <a:endParaRPr lang="de-DE"/>
        </a:p>
      </dgm:t>
    </dgm:pt>
    <dgm:pt modelId="{E64A03B7-59B1-406A-B9AD-2658D8602782}" type="pres">
      <dgm:prSet presAssocID="{A7B00091-1E1D-4315-9F5A-CFFDA95B0AF4}" presName="parentText" presStyleLbl="node1" presStyleIdx="1" presStyleCnt="2">
        <dgm:presLayoutVars>
          <dgm:chMax val="0"/>
          <dgm:bulletEnabled val="1"/>
        </dgm:presLayoutVars>
      </dgm:prSet>
      <dgm:spPr/>
      <dgm:t>
        <a:bodyPr/>
        <a:lstStyle/>
        <a:p>
          <a:endParaRPr lang="de-DE"/>
        </a:p>
      </dgm:t>
    </dgm:pt>
    <dgm:pt modelId="{F68D2088-14EA-407C-985A-BC799EDDE234}" type="pres">
      <dgm:prSet presAssocID="{A7B00091-1E1D-4315-9F5A-CFFDA95B0AF4}" presName="negativeSpace" presStyleCnt="0"/>
      <dgm:spPr/>
    </dgm:pt>
    <dgm:pt modelId="{BE789553-F62B-4890-9E23-F0F070AFAC9B}" type="pres">
      <dgm:prSet presAssocID="{A7B00091-1E1D-4315-9F5A-CFFDA95B0AF4}" presName="childText" presStyleLbl="conFgAcc1" presStyleIdx="1" presStyleCnt="2">
        <dgm:presLayoutVars>
          <dgm:bulletEnabled val="1"/>
        </dgm:presLayoutVars>
      </dgm:prSet>
      <dgm:spPr/>
      <dgm:t>
        <a:bodyPr/>
        <a:lstStyle/>
        <a:p>
          <a:endParaRPr lang="de-DE"/>
        </a:p>
      </dgm:t>
    </dgm:pt>
  </dgm:ptLst>
  <dgm:cxnLst>
    <dgm:cxn modelId="{A98CE6E2-0FA9-44CF-9CCB-EE76E4838608}" type="presOf" srcId="{AB628D65-9FC3-4A0B-80B5-455DCDE8C6E9}" destId="{BE789553-F62B-4890-9E23-F0F070AFAC9B}" srcOrd="0" destOrd="0" presId="urn:microsoft.com/office/officeart/2005/8/layout/list1"/>
    <dgm:cxn modelId="{957BDBBA-46E6-42A9-933A-69F6269E73E2}" type="presOf" srcId="{7F4868F0-C17A-4894-AF29-D4A4F8F2513B}" destId="{212CEC30-638A-40C7-99CA-BD9A34AEA84C}" srcOrd="0" destOrd="3" presId="urn:microsoft.com/office/officeart/2005/8/layout/list1"/>
    <dgm:cxn modelId="{A16E488D-C940-4972-A3C4-9165426DDE59}" srcId="{5B6D1381-CCC4-46C4-940A-D9909478342B}" destId="{7F4868F0-C17A-4894-AF29-D4A4F8F2513B}" srcOrd="3" destOrd="0" parTransId="{0C1B646F-883D-435B-8C0A-FF82C19C7B5D}" sibTransId="{397BB4D4-09A6-42FC-9E3C-553E64031CAB}"/>
    <dgm:cxn modelId="{E0A78059-6941-47F5-A67F-40CECE7A93D8}" type="presOf" srcId="{3B7EB2B9-5F9D-43CA-9F70-C2A3EC5B81A6}" destId="{212CEC30-638A-40C7-99CA-BD9A34AEA84C}" srcOrd="0" destOrd="2" presId="urn:microsoft.com/office/officeart/2005/8/layout/list1"/>
    <dgm:cxn modelId="{C237F329-2FDC-4AD9-ADC3-6906853BBC05}" type="presOf" srcId="{83CEEA51-7981-4112-B626-5C0E2C46E14D}" destId="{212CEC30-638A-40C7-99CA-BD9A34AEA84C}" srcOrd="0" destOrd="0" presId="urn:microsoft.com/office/officeart/2005/8/layout/list1"/>
    <dgm:cxn modelId="{E8F9036A-A08E-4782-87F4-495A5F255220}" srcId="{5B6D1381-CCC4-46C4-940A-D9909478342B}" destId="{34ABF131-48E6-45B4-9F34-9BBBD0BEA5D3}" srcOrd="5" destOrd="0" parTransId="{4499FC62-9C55-4B61-9805-21AB13889E9A}" sibTransId="{50A2E0D8-950E-451F-BF58-EDA9ED3A1D84}"/>
    <dgm:cxn modelId="{BB1E3676-6855-4341-810A-052CF3C9A018}" type="presOf" srcId="{DA7097EC-26E4-41DB-83B5-F9939FEDAC31}" destId="{212CEC30-638A-40C7-99CA-BD9A34AEA84C}" srcOrd="0" destOrd="4" presId="urn:microsoft.com/office/officeart/2005/8/layout/list1"/>
    <dgm:cxn modelId="{920B60A4-1E9C-4DED-8770-AA746B600BCE}" type="presOf" srcId="{5B6D1381-CCC4-46C4-940A-D9909478342B}" destId="{19793ECE-CD32-41CD-BD24-E1CB2199F04E}" srcOrd="0" destOrd="0" presId="urn:microsoft.com/office/officeart/2005/8/layout/list1"/>
    <dgm:cxn modelId="{4FC71D50-7F28-4D0B-B940-63279C56817E}" srcId="{A7B00091-1E1D-4315-9F5A-CFFDA95B0AF4}" destId="{AB628D65-9FC3-4A0B-80B5-455DCDE8C6E9}" srcOrd="0" destOrd="0" parTransId="{D2BD3DB4-7725-4A9A-AC16-3DD860AC1F2F}" sibTransId="{CE59A452-BBB3-48AD-9230-FE9DA9D15E4A}"/>
    <dgm:cxn modelId="{2E37532A-264E-4176-BEE2-81F48DDD3429}" srcId="{5BFF1FBE-219E-4257-91DC-31FCDC974FDA}" destId="{5B6D1381-CCC4-46C4-940A-D9909478342B}" srcOrd="0" destOrd="0" parTransId="{AB50E7A0-8F54-4F50-A58B-AF25D74E635F}" sibTransId="{5BF5925E-6FDE-427B-97EF-C6A83D96F562}"/>
    <dgm:cxn modelId="{0BF431F6-4213-43B2-86D9-308575DDB031}" srcId="{5B6D1381-CCC4-46C4-940A-D9909478342B}" destId="{83CEEA51-7981-4112-B626-5C0E2C46E14D}" srcOrd="0" destOrd="0" parTransId="{7D0C9B4C-FD39-48C9-8CA7-3B801F91B278}" sibTransId="{2A3661F2-2B01-4A4B-9CC9-5C525C1693F3}"/>
    <dgm:cxn modelId="{4582BE7D-1EC6-4F23-83EB-5EBEE3B59455}" type="presOf" srcId="{5B6D1381-CCC4-46C4-940A-D9909478342B}" destId="{46C845F5-DED2-4359-B20A-E4EB6A1B16E6}" srcOrd="1" destOrd="0" presId="urn:microsoft.com/office/officeart/2005/8/layout/list1"/>
    <dgm:cxn modelId="{23A1C8D8-1638-41C6-A496-5171ED4D79CA}" type="presOf" srcId="{A7B00091-1E1D-4315-9F5A-CFFDA95B0AF4}" destId="{E64A03B7-59B1-406A-B9AD-2658D8602782}" srcOrd="1" destOrd="0" presId="urn:microsoft.com/office/officeart/2005/8/layout/list1"/>
    <dgm:cxn modelId="{FBD9926E-C9CF-4EAB-8783-939FD354BFEE}" type="presOf" srcId="{A7B00091-1E1D-4315-9F5A-CFFDA95B0AF4}" destId="{BEFDE882-DD26-49FB-8389-E601276DDE53}" srcOrd="0" destOrd="0" presId="urn:microsoft.com/office/officeart/2005/8/layout/list1"/>
    <dgm:cxn modelId="{7FB8EE59-2CD2-4C3F-A81E-49721946FFFF}" srcId="{5B6D1381-CCC4-46C4-940A-D9909478342B}" destId="{3B7EB2B9-5F9D-43CA-9F70-C2A3EC5B81A6}" srcOrd="2" destOrd="0" parTransId="{03F29D67-4EC1-4794-A893-0650021B6DC7}" sibTransId="{80F61EC2-5711-406D-91F1-2DB7E113F797}"/>
    <dgm:cxn modelId="{4285E193-6D65-42F3-A65E-35E9124DC73E}" type="presOf" srcId="{34ABF131-48E6-45B4-9F34-9BBBD0BEA5D3}" destId="{212CEC30-638A-40C7-99CA-BD9A34AEA84C}" srcOrd="0" destOrd="5" presId="urn:microsoft.com/office/officeart/2005/8/layout/list1"/>
    <dgm:cxn modelId="{BF964A5B-397C-4DE6-AA9A-491DE5C7CD0C}" srcId="{5BFF1FBE-219E-4257-91DC-31FCDC974FDA}" destId="{A7B00091-1E1D-4315-9F5A-CFFDA95B0AF4}" srcOrd="1" destOrd="0" parTransId="{D563E103-3779-4A10-AFBD-ACF48403F058}" sibTransId="{0B612FB9-9039-4B12-8E3A-61AA7ACDCA2C}"/>
    <dgm:cxn modelId="{66AD3EF2-5F43-45FA-9BA0-2D4B709183A2}" srcId="{5B6D1381-CCC4-46C4-940A-D9909478342B}" destId="{DA7097EC-26E4-41DB-83B5-F9939FEDAC31}" srcOrd="4" destOrd="0" parTransId="{3CBB2A31-4C90-43C2-ACC2-4C000800D782}" sibTransId="{5B61C68A-2628-4E0F-B321-5A56C8CB334E}"/>
    <dgm:cxn modelId="{C9A5FACB-3525-4D3E-9937-7FE7E64A74D7}" type="presOf" srcId="{A242CCEF-CC55-4478-B76A-7439E566D5BE}" destId="{212CEC30-638A-40C7-99CA-BD9A34AEA84C}" srcOrd="0" destOrd="1" presId="urn:microsoft.com/office/officeart/2005/8/layout/list1"/>
    <dgm:cxn modelId="{34906078-6D0E-4A68-BE73-6ECEC73BDFAD}" srcId="{5B6D1381-CCC4-46C4-940A-D9909478342B}" destId="{A242CCEF-CC55-4478-B76A-7439E566D5BE}" srcOrd="1" destOrd="0" parTransId="{3E6069C1-7A54-4F51-B6E5-7617FE2D019B}" sibTransId="{E69F9F4E-CF2F-432B-81F0-FD35A6E8D98B}"/>
    <dgm:cxn modelId="{D25AC093-AB59-4B48-8874-0F76F81279F9}" type="presOf" srcId="{5BFF1FBE-219E-4257-91DC-31FCDC974FDA}" destId="{51B78AF1-B5D2-4A00-865B-172874F20AE7}" srcOrd="0" destOrd="0" presId="urn:microsoft.com/office/officeart/2005/8/layout/list1"/>
    <dgm:cxn modelId="{217C4861-7156-41A0-8C70-95E6D2312BD2}" type="presParOf" srcId="{51B78AF1-B5D2-4A00-865B-172874F20AE7}" destId="{6DC6B07E-2331-41BE-A147-A96C94CA4216}" srcOrd="0" destOrd="0" presId="urn:microsoft.com/office/officeart/2005/8/layout/list1"/>
    <dgm:cxn modelId="{1341B44C-7382-46BE-B9E5-70F5D8923870}" type="presParOf" srcId="{6DC6B07E-2331-41BE-A147-A96C94CA4216}" destId="{19793ECE-CD32-41CD-BD24-E1CB2199F04E}" srcOrd="0" destOrd="0" presId="urn:microsoft.com/office/officeart/2005/8/layout/list1"/>
    <dgm:cxn modelId="{59C49954-E57D-42B1-87C6-BC05D0AF3655}" type="presParOf" srcId="{6DC6B07E-2331-41BE-A147-A96C94CA4216}" destId="{46C845F5-DED2-4359-B20A-E4EB6A1B16E6}" srcOrd="1" destOrd="0" presId="urn:microsoft.com/office/officeart/2005/8/layout/list1"/>
    <dgm:cxn modelId="{E9F9C1A5-04AD-4BDC-89D0-9D6058594245}" type="presParOf" srcId="{51B78AF1-B5D2-4A00-865B-172874F20AE7}" destId="{A1BBBE8D-CC1B-401B-AB94-8F7974984D6F}" srcOrd="1" destOrd="0" presId="urn:microsoft.com/office/officeart/2005/8/layout/list1"/>
    <dgm:cxn modelId="{7993CB39-C5F5-482D-94DC-61EDCCF3A6A6}" type="presParOf" srcId="{51B78AF1-B5D2-4A00-865B-172874F20AE7}" destId="{212CEC30-638A-40C7-99CA-BD9A34AEA84C}" srcOrd="2" destOrd="0" presId="urn:microsoft.com/office/officeart/2005/8/layout/list1"/>
    <dgm:cxn modelId="{600B1539-A974-415C-82DB-9739F43BA3B1}" type="presParOf" srcId="{51B78AF1-B5D2-4A00-865B-172874F20AE7}" destId="{5CAFD2E7-1FFA-400A-964A-7A3E8F9B5B0D}" srcOrd="3" destOrd="0" presId="urn:microsoft.com/office/officeart/2005/8/layout/list1"/>
    <dgm:cxn modelId="{DFE43358-3CD7-4844-BB32-FBD128CCDEBF}" type="presParOf" srcId="{51B78AF1-B5D2-4A00-865B-172874F20AE7}" destId="{7535B418-8141-4EE6-95CA-5915D2D0337D}" srcOrd="4" destOrd="0" presId="urn:microsoft.com/office/officeart/2005/8/layout/list1"/>
    <dgm:cxn modelId="{DDBF97F1-03A9-4436-A139-EFA60EB80229}" type="presParOf" srcId="{7535B418-8141-4EE6-95CA-5915D2D0337D}" destId="{BEFDE882-DD26-49FB-8389-E601276DDE53}" srcOrd="0" destOrd="0" presId="urn:microsoft.com/office/officeart/2005/8/layout/list1"/>
    <dgm:cxn modelId="{CAC4E719-1296-444F-9138-6AE2F64EF856}" type="presParOf" srcId="{7535B418-8141-4EE6-95CA-5915D2D0337D}" destId="{E64A03B7-59B1-406A-B9AD-2658D8602782}" srcOrd="1" destOrd="0" presId="urn:microsoft.com/office/officeart/2005/8/layout/list1"/>
    <dgm:cxn modelId="{EEA6A853-D38F-461B-8EF8-16FAFF45C798}" type="presParOf" srcId="{51B78AF1-B5D2-4A00-865B-172874F20AE7}" destId="{F68D2088-14EA-407C-985A-BC799EDDE234}" srcOrd="5" destOrd="0" presId="urn:microsoft.com/office/officeart/2005/8/layout/list1"/>
    <dgm:cxn modelId="{36BED141-B585-4F53-9400-6054767BF41E}" type="presParOf" srcId="{51B78AF1-B5D2-4A00-865B-172874F20AE7}" destId="{BE789553-F62B-4890-9E23-F0F070AFAC9B}" srcOrd="6"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5AA5A635-9F66-434C-97E9-65B20BCC9768}"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de-DE"/>
        </a:p>
      </dgm:t>
    </dgm:pt>
    <dgm:pt modelId="{FA27BB44-6B81-4D52-93CE-6673E5E0D183}">
      <dgm:prSet/>
      <dgm:spPr/>
      <dgm:t>
        <a:bodyPr/>
        <a:lstStyle/>
        <a:p>
          <a:pPr rtl="0"/>
          <a:r>
            <a:rPr lang="de-DE" noProof="0" smtClean="0"/>
            <a:t>Konkrete Design Patterns:</a:t>
          </a:r>
          <a:endParaRPr lang="de-DE" noProof="0"/>
        </a:p>
      </dgm:t>
    </dgm:pt>
    <dgm:pt modelId="{57FD833F-87EE-4CC1-8D19-A0B39A92A793}" type="parTrans" cxnId="{E6079981-D813-4BA3-A900-51269919C127}">
      <dgm:prSet/>
      <dgm:spPr/>
      <dgm:t>
        <a:bodyPr/>
        <a:lstStyle/>
        <a:p>
          <a:endParaRPr lang="de-DE"/>
        </a:p>
      </dgm:t>
    </dgm:pt>
    <dgm:pt modelId="{E0BCF697-DE4E-45B7-BA98-8F54BED6FFCF}" type="sibTrans" cxnId="{E6079981-D813-4BA3-A900-51269919C127}">
      <dgm:prSet/>
      <dgm:spPr/>
      <dgm:t>
        <a:bodyPr/>
        <a:lstStyle/>
        <a:p>
          <a:endParaRPr lang="de-DE"/>
        </a:p>
      </dgm:t>
    </dgm:pt>
    <dgm:pt modelId="{23F40820-0A22-4655-A118-7DDFDFCB2D2C}">
      <dgm:prSet/>
      <dgm:spPr/>
      <dgm:t>
        <a:bodyPr/>
        <a:lstStyle/>
        <a:p>
          <a:pPr rtl="0"/>
          <a:r>
            <a:rPr lang="de-DE" noProof="0" smtClean="0"/>
            <a:t>Model-View-Controller</a:t>
          </a:r>
          <a:endParaRPr lang="de-DE" noProof="0"/>
        </a:p>
      </dgm:t>
    </dgm:pt>
    <dgm:pt modelId="{AE8EED59-72D3-463A-96F5-45E254424439}" type="parTrans" cxnId="{54DDCC26-4316-4FA5-B893-5ED7CFDFE6E3}">
      <dgm:prSet/>
      <dgm:spPr/>
      <dgm:t>
        <a:bodyPr/>
        <a:lstStyle/>
        <a:p>
          <a:endParaRPr lang="de-DE"/>
        </a:p>
      </dgm:t>
    </dgm:pt>
    <dgm:pt modelId="{A8E28EB0-5550-4EB8-8EBA-65AB7AEA9901}" type="sibTrans" cxnId="{54DDCC26-4316-4FA5-B893-5ED7CFDFE6E3}">
      <dgm:prSet/>
      <dgm:spPr/>
      <dgm:t>
        <a:bodyPr/>
        <a:lstStyle/>
        <a:p>
          <a:endParaRPr lang="de-DE"/>
        </a:p>
      </dgm:t>
    </dgm:pt>
    <dgm:pt modelId="{82A9CA88-36D4-40B8-97DF-DFEAFE1CA697}">
      <dgm:prSet/>
      <dgm:spPr/>
      <dgm:t>
        <a:bodyPr/>
        <a:lstStyle/>
        <a:p>
          <a:pPr rtl="0"/>
          <a:r>
            <a:rPr lang="de-DE" noProof="0" smtClean="0"/>
            <a:t>Model-View-Presenter</a:t>
          </a:r>
          <a:endParaRPr lang="de-DE" noProof="0"/>
        </a:p>
      </dgm:t>
    </dgm:pt>
    <dgm:pt modelId="{E173522A-0484-4D5C-A041-694B6D66FCA9}" type="parTrans" cxnId="{BFF7989C-0706-47EE-89F6-523D6B09156D}">
      <dgm:prSet/>
      <dgm:spPr/>
      <dgm:t>
        <a:bodyPr/>
        <a:lstStyle/>
        <a:p>
          <a:endParaRPr lang="de-DE"/>
        </a:p>
      </dgm:t>
    </dgm:pt>
    <dgm:pt modelId="{B060B14B-680A-46C5-AEC3-948A7BEB22BA}" type="sibTrans" cxnId="{BFF7989C-0706-47EE-89F6-523D6B09156D}">
      <dgm:prSet/>
      <dgm:spPr/>
      <dgm:t>
        <a:bodyPr/>
        <a:lstStyle/>
        <a:p>
          <a:endParaRPr lang="de-DE"/>
        </a:p>
      </dgm:t>
    </dgm:pt>
    <dgm:pt modelId="{42C40794-6C97-4E07-AF24-C953BA0161E4}">
      <dgm:prSet/>
      <dgm:spPr/>
      <dgm:t>
        <a:bodyPr/>
        <a:lstStyle/>
        <a:p>
          <a:pPr rtl="0"/>
          <a:r>
            <a:rPr lang="de-DE" noProof="0" smtClean="0"/>
            <a:t>Presentation Model</a:t>
          </a:r>
          <a:endParaRPr lang="de-DE" noProof="0"/>
        </a:p>
      </dgm:t>
    </dgm:pt>
    <dgm:pt modelId="{2178D40C-C1F7-4B7B-AD11-B704421DE235}" type="parTrans" cxnId="{C8516770-4FCB-443A-B5F2-6262B83A008A}">
      <dgm:prSet/>
      <dgm:spPr/>
      <dgm:t>
        <a:bodyPr/>
        <a:lstStyle/>
        <a:p>
          <a:endParaRPr lang="de-DE"/>
        </a:p>
      </dgm:t>
    </dgm:pt>
    <dgm:pt modelId="{7443E17C-BBF3-4857-A416-D6A6D23F9C19}" type="sibTrans" cxnId="{C8516770-4FCB-443A-B5F2-6262B83A008A}">
      <dgm:prSet/>
      <dgm:spPr/>
      <dgm:t>
        <a:bodyPr/>
        <a:lstStyle/>
        <a:p>
          <a:endParaRPr lang="de-DE"/>
        </a:p>
      </dgm:t>
    </dgm:pt>
    <dgm:pt modelId="{A0C9E4A7-8548-4F91-9B78-86E1B5701BD1}">
      <dgm:prSet/>
      <dgm:spPr/>
      <dgm:t>
        <a:bodyPr/>
        <a:lstStyle/>
        <a:p>
          <a:pPr rtl="0"/>
          <a:r>
            <a:rPr lang="de-DE" noProof="0" dirty="0" smtClean="0"/>
            <a:t>WPF und CAL geben jeweils keinen Ansatz vor – aber in WPF ist Presentation Model sehr einfach zu realisieren</a:t>
          </a:r>
          <a:endParaRPr lang="de-DE" noProof="0" dirty="0"/>
        </a:p>
      </dgm:t>
    </dgm:pt>
    <dgm:pt modelId="{5CD64D52-CDF9-49F8-9C51-DE5D2B6CF455}" type="parTrans" cxnId="{45372AC4-D4FA-4C93-BF96-6A46EBD910C3}">
      <dgm:prSet/>
      <dgm:spPr/>
      <dgm:t>
        <a:bodyPr/>
        <a:lstStyle/>
        <a:p>
          <a:endParaRPr lang="de-DE"/>
        </a:p>
      </dgm:t>
    </dgm:pt>
    <dgm:pt modelId="{5AA28FB8-3423-45EC-AC58-ECFBADA804F6}" type="sibTrans" cxnId="{45372AC4-D4FA-4C93-BF96-6A46EBD910C3}">
      <dgm:prSet/>
      <dgm:spPr/>
      <dgm:t>
        <a:bodyPr/>
        <a:lstStyle/>
        <a:p>
          <a:endParaRPr lang="de-DE"/>
        </a:p>
      </dgm:t>
    </dgm:pt>
    <dgm:pt modelId="{7FF4ED50-CBCA-4AE5-A1B2-BD30D55CB14D}">
      <dgm:prSet/>
      <dgm:spPr/>
      <dgm:t>
        <a:bodyPr/>
        <a:lstStyle/>
        <a:p>
          <a:pPr rtl="0"/>
          <a:r>
            <a:rPr lang="de-DE" noProof="0" smtClean="0"/>
            <a:t>Um den Big Ball of Mud zu verhindern, müssen wir die Präsentation vom Rest der Anwendung trennen</a:t>
          </a:r>
          <a:endParaRPr lang="de-DE" noProof="0"/>
        </a:p>
      </dgm:t>
    </dgm:pt>
    <dgm:pt modelId="{771D6843-6569-4852-A72F-00F77DB4ED2F}" type="parTrans" cxnId="{4D145EFC-0E39-4D46-B15E-3A0C5F762894}">
      <dgm:prSet/>
      <dgm:spPr/>
      <dgm:t>
        <a:bodyPr/>
        <a:lstStyle/>
        <a:p>
          <a:endParaRPr lang="de-DE"/>
        </a:p>
      </dgm:t>
    </dgm:pt>
    <dgm:pt modelId="{BAE95655-6EE9-4386-A79B-D04E3DD945FD}" type="sibTrans" cxnId="{4D145EFC-0E39-4D46-B15E-3A0C5F762894}">
      <dgm:prSet/>
      <dgm:spPr/>
      <dgm:t>
        <a:bodyPr/>
        <a:lstStyle/>
        <a:p>
          <a:endParaRPr lang="de-DE"/>
        </a:p>
      </dgm:t>
    </dgm:pt>
    <dgm:pt modelId="{0BAD8D34-BE13-4883-B5FF-F74E4F66C9F1}" type="pres">
      <dgm:prSet presAssocID="{5AA5A635-9F66-434C-97E9-65B20BCC9768}" presName="linearFlow" presStyleCnt="0">
        <dgm:presLayoutVars>
          <dgm:dir/>
          <dgm:resizeHandles val="exact"/>
        </dgm:presLayoutVars>
      </dgm:prSet>
      <dgm:spPr/>
      <dgm:t>
        <a:bodyPr/>
        <a:lstStyle/>
        <a:p>
          <a:endParaRPr lang="de-DE"/>
        </a:p>
      </dgm:t>
    </dgm:pt>
    <dgm:pt modelId="{EFCA1A79-8F5B-4846-B8D7-CC25A170A357}" type="pres">
      <dgm:prSet presAssocID="{7FF4ED50-CBCA-4AE5-A1B2-BD30D55CB14D}" presName="composite" presStyleCnt="0"/>
      <dgm:spPr/>
    </dgm:pt>
    <dgm:pt modelId="{C30DC93C-696E-40D5-B1E4-5336417FCC27}" type="pres">
      <dgm:prSet presAssocID="{7FF4ED50-CBCA-4AE5-A1B2-BD30D55CB14D}" presName="imgShp" presStyleLbl="fgImgPlace1" presStyleIdx="0" presStyleCnt="3"/>
      <dgm:spPr/>
    </dgm:pt>
    <dgm:pt modelId="{A909983F-1F49-4EFB-A933-DB84CAE646EF}" type="pres">
      <dgm:prSet presAssocID="{7FF4ED50-CBCA-4AE5-A1B2-BD30D55CB14D}" presName="txShp" presStyleLbl="node1" presStyleIdx="0" presStyleCnt="3">
        <dgm:presLayoutVars>
          <dgm:bulletEnabled val="1"/>
        </dgm:presLayoutVars>
      </dgm:prSet>
      <dgm:spPr/>
      <dgm:t>
        <a:bodyPr/>
        <a:lstStyle/>
        <a:p>
          <a:endParaRPr lang="de-DE"/>
        </a:p>
      </dgm:t>
    </dgm:pt>
    <dgm:pt modelId="{92ECF96C-7643-458D-A889-6B0C4DB87E61}" type="pres">
      <dgm:prSet presAssocID="{BAE95655-6EE9-4386-A79B-D04E3DD945FD}" presName="spacing" presStyleCnt="0"/>
      <dgm:spPr/>
    </dgm:pt>
    <dgm:pt modelId="{4BD82AC7-6559-497E-A742-C3DD88D99B63}" type="pres">
      <dgm:prSet presAssocID="{FA27BB44-6B81-4D52-93CE-6673E5E0D183}" presName="composite" presStyleCnt="0"/>
      <dgm:spPr/>
    </dgm:pt>
    <dgm:pt modelId="{744E44F3-A1BE-4678-8017-BED2CCCFB3E1}" type="pres">
      <dgm:prSet presAssocID="{FA27BB44-6B81-4D52-93CE-6673E5E0D183}" presName="imgShp" presStyleLbl="fgImgPlace1" presStyleIdx="1" presStyleCnt="3"/>
      <dgm:spPr/>
    </dgm:pt>
    <dgm:pt modelId="{6236D220-F189-4AB1-82F8-134E2F849F52}" type="pres">
      <dgm:prSet presAssocID="{FA27BB44-6B81-4D52-93CE-6673E5E0D183}" presName="txShp" presStyleLbl="node1" presStyleIdx="1" presStyleCnt="3">
        <dgm:presLayoutVars>
          <dgm:bulletEnabled val="1"/>
        </dgm:presLayoutVars>
      </dgm:prSet>
      <dgm:spPr/>
      <dgm:t>
        <a:bodyPr/>
        <a:lstStyle/>
        <a:p>
          <a:endParaRPr lang="de-DE"/>
        </a:p>
      </dgm:t>
    </dgm:pt>
    <dgm:pt modelId="{C11163FE-0D63-4846-A319-1D471AB6694E}" type="pres">
      <dgm:prSet presAssocID="{E0BCF697-DE4E-45B7-BA98-8F54BED6FFCF}" presName="spacing" presStyleCnt="0"/>
      <dgm:spPr/>
    </dgm:pt>
    <dgm:pt modelId="{ABCAAD92-D501-4984-99F8-42A058C1A4E0}" type="pres">
      <dgm:prSet presAssocID="{A0C9E4A7-8548-4F91-9B78-86E1B5701BD1}" presName="composite" presStyleCnt="0"/>
      <dgm:spPr/>
    </dgm:pt>
    <dgm:pt modelId="{271A5D10-E08F-4EC5-B866-F18E7699CDED}" type="pres">
      <dgm:prSet presAssocID="{A0C9E4A7-8548-4F91-9B78-86E1B5701BD1}" presName="imgShp" presStyleLbl="fgImgPlace1" presStyleIdx="2" presStyleCnt="3"/>
      <dgm:spPr/>
    </dgm:pt>
    <dgm:pt modelId="{B1EC9171-690D-44BC-BB54-23FDB6F7B0A5}" type="pres">
      <dgm:prSet presAssocID="{A0C9E4A7-8548-4F91-9B78-86E1B5701BD1}" presName="txShp" presStyleLbl="node1" presStyleIdx="2" presStyleCnt="3">
        <dgm:presLayoutVars>
          <dgm:bulletEnabled val="1"/>
        </dgm:presLayoutVars>
      </dgm:prSet>
      <dgm:spPr/>
      <dgm:t>
        <a:bodyPr/>
        <a:lstStyle/>
        <a:p>
          <a:endParaRPr lang="de-DE"/>
        </a:p>
      </dgm:t>
    </dgm:pt>
  </dgm:ptLst>
  <dgm:cxnLst>
    <dgm:cxn modelId="{E6079981-D813-4BA3-A900-51269919C127}" srcId="{5AA5A635-9F66-434C-97E9-65B20BCC9768}" destId="{FA27BB44-6B81-4D52-93CE-6673E5E0D183}" srcOrd="1" destOrd="0" parTransId="{57FD833F-87EE-4CC1-8D19-A0B39A92A793}" sibTransId="{E0BCF697-DE4E-45B7-BA98-8F54BED6FFCF}"/>
    <dgm:cxn modelId="{54DDCC26-4316-4FA5-B893-5ED7CFDFE6E3}" srcId="{FA27BB44-6B81-4D52-93CE-6673E5E0D183}" destId="{23F40820-0A22-4655-A118-7DDFDFCB2D2C}" srcOrd="0" destOrd="0" parTransId="{AE8EED59-72D3-463A-96F5-45E254424439}" sibTransId="{A8E28EB0-5550-4EB8-8EBA-65AB7AEA9901}"/>
    <dgm:cxn modelId="{534E0B8A-0D2E-4503-A8FD-983D1121D5B8}" type="presOf" srcId="{42C40794-6C97-4E07-AF24-C953BA0161E4}" destId="{6236D220-F189-4AB1-82F8-134E2F849F52}" srcOrd="0" destOrd="3" presId="urn:microsoft.com/office/officeart/2005/8/layout/vList3"/>
    <dgm:cxn modelId="{D79B0F7D-D597-46B1-898B-5256029C3E53}" type="presOf" srcId="{23F40820-0A22-4655-A118-7DDFDFCB2D2C}" destId="{6236D220-F189-4AB1-82F8-134E2F849F52}" srcOrd="0" destOrd="1" presId="urn:microsoft.com/office/officeart/2005/8/layout/vList3"/>
    <dgm:cxn modelId="{4D145EFC-0E39-4D46-B15E-3A0C5F762894}" srcId="{5AA5A635-9F66-434C-97E9-65B20BCC9768}" destId="{7FF4ED50-CBCA-4AE5-A1B2-BD30D55CB14D}" srcOrd="0" destOrd="0" parTransId="{771D6843-6569-4852-A72F-00F77DB4ED2F}" sibTransId="{BAE95655-6EE9-4386-A79B-D04E3DD945FD}"/>
    <dgm:cxn modelId="{211CF7AE-2B03-41C7-BD2B-3E10BC65A1E9}" type="presOf" srcId="{A0C9E4A7-8548-4F91-9B78-86E1B5701BD1}" destId="{B1EC9171-690D-44BC-BB54-23FDB6F7B0A5}" srcOrd="0" destOrd="0" presId="urn:microsoft.com/office/officeart/2005/8/layout/vList3"/>
    <dgm:cxn modelId="{BFF7989C-0706-47EE-89F6-523D6B09156D}" srcId="{FA27BB44-6B81-4D52-93CE-6673E5E0D183}" destId="{82A9CA88-36D4-40B8-97DF-DFEAFE1CA697}" srcOrd="1" destOrd="0" parTransId="{E173522A-0484-4D5C-A041-694B6D66FCA9}" sibTransId="{B060B14B-680A-46C5-AEC3-948A7BEB22BA}"/>
    <dgm:cxn modelId="{45372AC4-D4FA-4C93-BF96-6A46EBD910C3}" srcId="{5AA5A635-9F66-434C-97E9-65B20BCC9768}" destId="{A0C9E4A7-8548-4F91-9B78-86E1B5701BD1}" srcOrd="2" destOrd="0" parTransId="{5CD64D52-CDF9-49F8-9C51-DE5D2B6CF455}" sibTransId="{5AA28FB8-3423-45EC-AC58-ECFBADA804F6}"/>
    <dgm:cxn modelId="{147585B7-97D7-46AA-BFBD-8C957BC475DC}" type="presOf" srcId="{82A9CA88-36D4-40B8-97DF-DFEAFE1CA697}" destId="{6236D220-F189-4AB1-82F8-134E2F849F52}" srcOrd="0" destOrd="2" presId="urn:microsoft.com/office/officeart/2005/8/layout/vList3"/>
    <dgm:cxn modelId="{C6A7AA40-9A02-46CA-A251-3026D7C03A8D}" type="presOf" srcId="{FA27BB44-6B81-4D52-93CE-6673E5E0D183}" destId="{6236D220-F189-4AB1-82F8-134E2F849F52}" srcOrd="0" destOrd="0" presId="urn:microsoft.com/office/officeart/2005/8/layout/vList3"/>
    <dgm:cxn modelId="{160C2914-74A8-40D6-99A0-586727530152}" type="presOf" srcId="{7FF4ED50-CBCA-4AE5-A1B2-BD30D55CB14D}" destId="{A909983F-1F49-4EFB-A933-DB84CAE646EF}" srcOrd="0" destOrd="0" presId="urn:microsoft.com/office/officeart/2005/8/layout/vList3"/>
    <dgm:cxn modelId="{C8516770-4FCB-443A-B5F2-6262B83A008A}" srcId="{FA27BB44-6B81-4D52-93CE-6673E5E0D183}" destId="{42C40794-6C97-4E07-AF24-C953BA0161E4}" srcOrd="2" destOrd="0" parTransId="{2178D40C-C1F7-4B7B-AD11-B704421DE235}" sibTransId="{7443E17C-BBF3-4857-A416-D6A6D23F9C19}"/>
    <dgm:cxn modelId="{98D30438-28A7-4E94-8D7E-5B6D12BDDA51}" type="presOf" srcId="{5AA5A635-9F66-434C-97E9-65B20BCC9768}" destId="{0BAD8D34-BE13-4883-B5FF-F74E4F66C9F1}" srcOrd="0" destOrd="0" presId="urn:microsoft.com/office/officeart/2005/8/layout/vList3"/>
    <dgm:cxn modelId="{1B529BE0-AE13-4F77-BA68-598AA9ADA24A}" type="presParOf" srcId="{0BAD8D34-BE13-4883-B5FF-F74E4F66C9F1}" destId="{EFCA1A79-8F5B-4846-B8D7-CC25A170A357}" srcOrd="0" destOrd="0" presId="urn:microsoft.com/office/officeart/2005/8/layout/vList3"/>
    <dgm:cxn modelId="{D2814169-B6F0-4214-9F4E-CE10C4BEB0FA}" type="presParOf" srcId="{EFCA1A79-8F5B-4846-B8D7-CC25A170A357}" destId="{C30DC93C-696E-40D5-B1E4-5336417FCC27}" srcOrd="0" destOrd="0" presId="urn:microsoft.com/office/officeart/2005/8/layout/vList3"/>
    <dgm:cxn modelId="{37A3351B-9F7D-4950-9B00-C0714A00622B}" type="presParOf" srcId="{EFCA1A79-8F5B-4846-B8D7-CC25A170A357}" destId="{A909983F-1F49-4EFB-A933-DB84CAE646EF}" srcOrd="1" destOrd="0" presId="urn:microsoft.com/office/officeart/2005/8/layout/vList3"/>
    <dgm:cxn modelId="{9BF16C65-3389-47A0-BCF8-04BB11C66A8F}" type="presParOf" srcId="{0BAD8D34-BE13-4883-B5FF-F74E4F66C9F1}" destId="{92ECF96C-7643-458D-A889-6B0C4DB87E61}" srcOrd="1" destOrd="0" presId="urn:microsoft.com/office/officeart/2005/8/layout/vList3"/>
    <dgm:cxn modelId="{62F8535F-D5F8-449C-A042-1E270EBDC401}" type="presParOf" srcId="{0BAD8D34-BE13-4883-B5FF-F74E4F66C9F1}" destId="{4BD82AC7-6559-497E-A742-C3DD88D99B63}" srcOrd="2" destOrd="0" presId="urn:microsoft.com/office/officeart/2005/8/layout/vList3"/>
    <dgm:cxn modelId="{17C25CC9-9336-4964-80BA-8E0408B5EC1B}" type="presParOf" srcId="{4BD82AC7-6559-497E-A742-C3DD88D99B63}" destId="{744E44F3-A1BE-4678-8017-BED2CCCFB3E1}" srcOrd="0" destOrd="0" presId="urn:microsoft.com/office/officeart/2005/8/layout/vList3"/>
    <dgm:cxn modelId="{A64FF8E0-5E93-4BE8-85CD-5490D6A3F94B}" type="presParOf" srcId="{4BD82AC7-6559-497E-A742-C3DD88D99B63}" destId="{6236D220-F189-4AB1-82F8-134E2F849F52}" srcOrd="1" destOrd="0" presId="urn:microsoft.com/office/officeart/2005/8/layout/vList3"/>
    <dgm:cxn modelId="{89F4C591-E54B-4EB4-9B53-1DF19F285F2A}" type="presParOf" srcId="{0BAD8D34-BE13-4883-B5FF-F74E4F66C9F1}" destId="{C11163FE-0D63-4846-A319-1D471AB6694E}" srcOrd="3" destOrd="0" presId="urn:microsoft.com/office/officeart/2005/8/layout/vList3"/>
    <dgm:cxn modelId="{C65328A0-E223-4CFD-842D-B7FA0969B005}" type="presParOf" srcId="{0BAD8D34-BE13-4883-B5FF-F74E4F66C9F1}" destId="{ABCAAD92-D501-4984-99F8-42A058C1A4E0}" srcOrd="4" destOrd="0" presId="urn:microsoft.com/office/officeart/2005/8/layout/vList3"/>
    <dgm:cxn modelId="{12AE9105-94FA-4F7D-BF64-9C3AE696E9AD}" type="presParOf" srcId="{ABCAAD92-D501-4984-99F8-42A058C1A4E0}" destId="{271A5D10-E08F-4EC5-B866-F18E7699CDED}" srcOrd="0" destOrd="0" presId="urn:microsoft.com/office/officeart/2005/8/layout/vList3"/>
    <dgm:cxn modelId="{EB01DD66-0644-46D2-8279-AA8869E414B9}" type="presParOf" srcId="{ABCAAD92-D501-4984-99F8-42A058C1A4E0}" destId="{B1EC9171-690D-44BC-BB54-23FDB6F7B0A5}" srcOrd="1" destOrd="0" presId="urn:microsoft.com/office/officeart/2005/8/layout/vList3"/>
  </dgm:cxnLst>
  <dgm:bg/>
  <dgm:whole/>
</dgm:dataModel>
</file>

<file path=ppt/diagrams/data7.xml><?xml version="1.0" encoding="utf-8"?>
<dgm:dataModel xmlns:dgm="http://schemas.openxmlformats.org/drawingml/2006/diagram" xmlns:a="http://schemas.openxmlformats.org/drawingml/2006/main">
  <dgm:ptLst>
    <dgm:pt modelId="{F6D8D0FD-FEDF-4538-BDB6-72442E4E06F7}"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4FA09A29-671F-4366-B1A0-5B8C20BC304D}">
      <dgm:prSet/>
      <dgm:spPr/>
      <dgm:t>
        <a:bodyPr/>
        <a:lstStyle/>
        <a:p>
          <a:pPr rtl="0"/>
          <a:r>
            <a:rPr lang="de-DE" noProof="0" smtClean="0"/>
            <a:t>Neu</a:t>
          </a:r>
          <a:endParaRPr lang="de-DE" noProof="0"/>
        </a:p>
      </dgm:t>
    </dgm:pt>
    <dgm:pt modelId="{02464742-9589-438E-B4C6-86D4FC2AE794}" type="parTrans" cxnId="{089E2570-74ED-46D4-8203-3ED4B81F1C56}">
      <dgm:prSet/>
      <dgm:spPr/>
      <dgm:t>
        <a:bodyPr/>
        <a:lstStyle/>
        <a:p>
          <a:endParaRPr lang="de-DE"/>
        </a:p>
      </dgm:t>
    </dgm:pt>
    <dgm:pt modelId="{9E4A277E-B577-4D0E-A251-BBDCEBE54E3E}" type="sibTrans" cxnId="{089E2570-74ED-46D4-8203-3ED4B81F1C56}">
      <dgm:prSet/>
      <dgm:spPr/>
      <dgm:t>
        <a:bodyPr/>
        <a:lstStyle/>
        <a:p>
          <a:endParaRPr lang="de-DE"/>
        </a:p>
      </dgm:t>
    </dgm:pt>
    <dgm:pt modelId="{9CC16B17-52C3-43DA-8BAD-6B42538EB176}">
      <dgm:prSet/>
      <dgm:spPr/>
      <dgm:t>
        <a:bodyPr/>
        <a:lstStyle/>
        <a:p>
          <a:pPr rtl="0"/>
          <a:r>
            <a:rPr lang="de-DE" noProof="0" smtClean="0"/>
            <a:t>Geändert oder entfernt</a:t>
          </a:r>
          <a:endParaRPr lang="de-DE" noProof="0"/>
        </a:p>
      </dgm:t>
    </dgm:pt>
    <dgm:pt modelId="{FA5A21DC-4511-4D7A-81A8-68C4AEB7647B}" type="parTrans" cxnId="{15092216-E769-4FEF-92BB-DBE4A4315894}">
      <dgm:prSet/>
      <dgm:spPr/>
      <dgm:t>
        <a:bodyPr/>
        <a:lstStyle/>
        <a:p>
          <a:endParaRPr lang="de-DE"/>
        </a:p>
      </dgm:t>
    </dgm:pt>
    <dgm:pt modelId="{5A36E43F-5CBA-4CF9-B92E-4C176E4D5C9A}" type="sibTrans" cxnId="{15092216-E769-4FEF-92BB-DBE4A4315894}">
      <dgm:prSet/>
      <dgm:spPr/>
      <dgm:t>
        <a:bodyPr/>
        <a:lstStyle/>
        <a:p>
          <a:endParaRPr lang="de-DE"/>
        </a:p>
      </dgm:t>
    </dgm:pt>
    <dgm:pt modelId="{05644B31-4A45-46C3-B912-D555CE656353}">
      <dgm:prSet/>
      <dgm:spPr/>
      <dgm:t>
        <a:bodyPr/>
        <a:lstStyle/>
        <a:p>
          <a:pPr rtl="0"/>
          <a:r>
            <a:rPr lang="de-DE" noProof="0" dirty="0" smtClean="0"/>
            <a:t>Datenbindung zwischen Views und PM</a:t>
          </a:r>
          <a:endParaRPr lang="de-DE" noProof="0" dirty="0"/>
        </a:p>
      </dgm:t>
    </dgm:pt>
    <dgm:pt modelId="{E3676FBB-D816-4015-BE8B-080077998FC1}" type="parTrans" cxnId="{7AFF7F5E-2E3C-4B55-B43A-34B17AEF16A6}">
      <dgm:prSet/>
      <dgm:spPr/>
      <dgm:t>
        <a:bodyPr/>
        <a:lstStyle/>
        <a:p>
          <a:endParaRPr lang="de-DE"/>
        </a:p>
      </dgm:t>
    </dgm:pt>
    <dgm:pt modelId="{6C81DC4D-C65C-444F-820E-D58F59D9CBCE}" type="sibTrans" cxnId="{7AFF7F5E-2E3C-4B55-B43A-34B17AEF16A6}">
      <dgm:prSet/>
      <dgm:spPr/>
      <dgm:t>
        <a:bodyPr/>
        <a:lstStyle/>
        <a:p>
          <a:endParaRPr lang="de-DE"/>
        </a:p>
      </dgm:t>
    </dgm:pt>
    <dgm:pt modelId="{2AE0277E-785F-4A76-B5A8-18EF4053075E}">
      <dgm:prSet/>
      <dgm:spPr/>
      <dgm:t>
        <a:bodyPr/>
        <a:lstStyle/>
        <a:p>
          <a:pPr rtl="0"/>
          <a:r>
            <a:rPr lang="de-DE" noProof="0" smtClean="0"/>
            <a:t>Commands definiert: </a:t>
          </a:r>
          <a:r>
            <a:rPr lang="de-DE" cap="small" baseline="0" noProof="0" smtClean="0"/>
            <a:t>Open</a:t>
          </a:r>
          <a:r>
            <a:rPr lang="de-DE" noProof="0" smtClean="0"/>
            <a:t>, </a:t>
          </a:r>
          <a:r>
            <a:rPr lang="de-DE" cap="small" baseline="0" noProof="0" smtClean="0"/>
            <a:t>Close</a:t>
          </a:r>
          <a:r>
            <a:rPr lang="de-DE" noProof="0" smtClean="0"/>
            <a:t> und </a:t>
          </a:r>
          <a:r>
            <a:rPr lang="de-DE" cap="small" baseline="0" noProof="0" smtClean="0"/>
            <a:t>Exit</a:t>
          </a:r>
          <a:endParaRPr lang="de-DE" noProof="0"/>
        </a:p>
      </dgm:t>
    </dgm:pt>
    <dgm:pt modelId="{B0126D15-491C-4143-AA8E-87DEBC28210B}" type="parTrans" cxnId="{F8A7DEE5-93F7-458D-AB77-804C64EA1375}">
      <dgm:prSet/>
      <dgm:spPr/>
      <dgm:t>
        <a:bodyPr/>
        <a:lstStyle/>
        <a:p>
          <a:endParaRPr lang="de-DE"/>
        </a:p>
      </dgm:t>
    </dgm:pt>
    <dgm:pt modelId="{DB196531-26A0-4339-BBD4-8AAE3A1C9991}" type="sibTrans" cxnId="{F8A7DEE5-93F7-458D-AB77-804C64EA1375}">
      <dgm:prSet/>
      <dgm:spPr/>
      <dgm:t>
        <a:bodyPr/>
        <a:lstStyle/>
        <a:p>
          <a:endParaRPr lang="de-DE"/>
        </a:p>
      </dgm:t>
    </dgm:pt>
    <dgm:pt modelId="{962D2A70-7CD3-4E57-A18F-788431ABD258}">
      <dgm:prSet/>
      <dgm:spPr>
        <a:solidFill>
          <a:schemeClr val="accent2">
            <a:tint val="40000"/>
            <a:hueOff val="0"/>
            <a:satOff val="0"/>
            <a:lumOff val="0"/>
            <a:alpha val="50000"/>
          </a:schemeClr>
        </a:solidFill>
      </dgm:spPr>
      <dgm:t>
        <a:bodyPr/>
        <a:lstStyle/>
        <a:p>
          <a:pPr rtl="0"/>
          <a:r>
            <a:rPr lang="de-DE" noProof="0" smtClean="0"/>
            <a:t>MainWindow zur „Shell“ reduziert</a:t>
          </a:r>
          <a:endParaRPr lang="de-DE" noProof="0"/>
        </a:p>
      </dgm:t>
    </dgm:pt>
    <dgm:pt modelId="{00438F91-E9FF-46D3-B76B-EC56E92312FC}" type="parTrans" cxnId="{E2594F3C-952F-4716-892D-0392BC4866AE}">
      <dgm:prSet/>
      <dgm:spPr/>
      <dgm:t>
        <a:bodyPr/>
        <a:lstStyle/>
        <a:p>
          <a:endParaRPr lang="de-DE"/>
        </a:p>
      </dgm:t>
    </dgm:pt>
    <dgm:pt modelId="{A2075487-DA73-476E-A6F3-8D0B017171BF}" type="sibTrans" cxnId="{E2594F3C-952F-4716-892D-0392BC4866AE}">
      <dgm:prSet/>
      <dgm:spPr/>
      <dgm:t>
        <a:bodyPr/>
        <a:lstStyle/>
        <a:p>
          <a:endParaRPr lang="de-DE"/>
        </a:p>
      </dgm:t>
    </dgm:pt>
    <dgm:pt modelId="{F0E73E9C-8335-4175-B17A-07A793E10A65}">
      <dgm:prSet/>
      <dgm:spPr/>
      <dgm:t>
        <a:bodyPr/>
        <a:lstStyle/>
        <a:p>
          <a:pPr rtl="0"/>
          <a:r>
            <a:rPr lang="de-DE" cap="small" baseline="0" noProof="0" smtClean="0"/>
            <a:t>Exit</a:t>
          </a:r>
          <a:r>
            <a:rPr lang="de-DE" noProof="0" smtClean="0"/>
            <a:t> implementiert</a:t>
          </a:r>
          <a:endParaRPr lang="de-DE" noProof="0"/>
        </a:p>
      </dgm:t>
    </dgm:pt>
    <dgm:pt modelId="{284549D6-5693-4926-9598-06EF0C76E300}" type="parTrans" cxnId="{26DD3D02-B932-469A-A2DA-7F5BB1347577}">
      <dgm:prSet/>
      <dgm:spPr/>
    </dgm:pt>
    <dgm:pt modelId="{BD53B68B-1AFF-4EA9-B3D2-BDBA6BA1D701}" type="sibTrans" cxnId="{26DD3D02-B932-469A-A2DA-7F5BB1347577}">
      <dgm:prSet/>
      <dgm:spPr/>
    </dgm:pt>
    <dgm:pt modelId="{80EA73F5-6CEA-4E20-8EA9-38778A9430A9}">
      <dgm:prSet/>
      <dgm:spPr>
        <a:solidFill>
          <a:schemeClr val="accent2">
            <a:tint val="40000"/>
            <a:hueOff val="0"/>
            <a:satOff val="0"/>
            <a:lumOff val="0"/>
            <a:alpha val="50000"/>
          </a:schemeClr>
        </a:solidFill>
      </dgm:spPr>
      <dgm:t>
        <a:bodyPr/>
        <a:lstStyle/>
        <a:p>
          <a:pPr rtl="0"/>
          <a:r>
            <a:rPr lang="de-DE" noProof="0" dirty="0" smtClean="0"/>
            <a:t>Utility-Klassen entfernt</a:t>
          </a:r>
          <a:endParaRPr lang="de-DE" noProof="0" dirty="0"/>
        </a:p>
      </dgm:t>
    </dgm:pt>
    <dgm:pt modelId="{00C7E8D0-C627-4489-8BBF-76A6A6CE0719}" type="parTrans" cxnId="{0371E3E7-0A61-4302-B9B0-67A69EA347DB}">
      <dgm:prSet/>
      <dgm:spPr/>
    </dgm:pt>
    <dgm:pt modelId="{00905C63-164B-4353-8805-830FA4F126B8}" type="sibTrans" cxnId="{0371E3E7-0A61-4302-B9B0-67A69EA347DB}">
      <dgm:prSet/>
      <dgm:spPr/>
    </dgm:pt>
    <dgm:pt modelId="{64F4B8D9-0DF1-45C9-B203-ED3A0ECE4924}">
      <dgm:prSet/>
      <dgm:spPr/>
      <dgm:t>
        <a:bodyPr/>
        <a:lstStyle/>
        <a:p>
          <a:pPr rtl="0"/>
          <a:r>
            <a:rPr lang="de-DE" noProof="0" smtClean="0"/>
            <a:t>Presentation Model (PM) implementiert</a:t>
          </a:r>
          <a:endParaRPr lang="de-DE" noProof="0"/>
        </a:p>
      </dgm:t>
    </dgm:pt>
    <dgm:pt modelId="{182CF338-77DD-4750-B682-A22801201027}" type="parTrans" cxnId="{A23F61CD-0A6C-46DC-A838-B353F21CCB6D}">
      <dgm:prSet/>
      <dgm:spPr/>
    </dgm:pt>
    <dgm:pt modelId="{5587D93F-4761-48BB-BD7C-5D8FBB184E5F}" type="sibTrans" cxnId="{A23F61CD-0A6C-46DC-A838-B353F21CCB6D}">
      <dgm:prSet/>
      <dgm:spPr/>
    </dgm:pt>
    <dgm:pt modelId="{34F6748F-CB6D-4656-A1D1-54772AA9BFE3}" type="pres">
      <dgm:prSet presAssocID="{F6D8D0FD-FEDF-4538-BDB6-72442E4E06F7}" presName="linear" presStyleCnt="0">
        <dgm:presLayoutVars>
          <dgm:dir/>
          <dgm:animLvl val="lvl"/>
          <dgm:resizeHandles val="exact"/>
        </dgm:presLayoutVars>
      </dgm:prSet>
      <dgm:spPr/>
      <dgm:t>
        <a:bodyPr/>
        <a:lstStyle/>
        <a:p>
          <a:endParaRPr lang="de-DE"/>
        </a:p>
      </dgm:t>
    </dgm:pt>
    <dgm:pt modelId="{220FFEDE-6BD4-4028-B4DF-9879799D5480}" type="pres">
      <dgm:prSet presAssocID="{4FA09A29-671F-4366-B1A0-5B8C20BC304D}" presName="parentLin" presStyleCnt="0"/>
      <dgm:spPr/>
    </dgm:pt>
    <dgm:pt modelId="{6D313307-C8D1-415E-B640-FFD8CF5020E7}" type="pres">
      <dgm:prSet presAssocID="{4FA09A29-671F-4366-B1A0-5B8C20BC304D}" presName="parentLeftMargin" presStyleLbl="node1" presStyleIdx="0" presStyleCnt="2"/>
      <dgm:spPr/>
      <dgm:t>
        <a:bodyPr/>
        <a:lstStyle/>
        <a:p>
          <a:endParaRPr lang="de-DE"/>
        </a:p>
      </dgm:t>
    </dgm:pt>
    <dgm:pt modelId="{03AAB387-A133-4CB8-91CC-8668EDCAA3C5}" type="pres">
      <dgm:prSet presAssocID="{4FA09A29-671F-4366-B1A0-5B8C20BC304D}" presName="parentText" presStyleLbl="node1" presStyleIdx="0" presStyleCnt="2">
        <dgm:presLayoutVars>
          <dgm:chMax val="0"/>
          <dgm:bulletEnabled val="1"/>
        </dgm:presLayoutVars>
      </dgm:prSet>
      <dgm:spPr/>
      <dgm:t>
        <a:bodyPr/>
        <a:lstStyle/>
        <a:p>
          <a:endParaRPr lang="de-DE"/>
        </a:p>
      </dgm:t>
    </dgm:pt>
    <dgm:pt modelId="{0F17D025-A3F9-42CC-9D70-EC3055173942}" type="pres">
      <dgm:prSet presAssocID="{4FA09A29-671F-4366-B1A0-5B8C20BC304D}" presName="negativeSpace" presStyleCnt="0"/>
      <dgm:spPr/>
    </dgm:pt>
    <dgm:pt modelId="{4A948DC6-B625-40DB-833A-56980F9D6258}" type="pres">
      <dgm:prSet presAssocID="{4FA09A29-671F-4366-B1A0-5B8C20BC304D}" presName="childText" presStyleLbl="conFgAcc1" presStyleIdx="0" presStyleCnt="2">
        <dgm:presLayoutVars>
          <dgm:bulletEnabled val="1"/>
        </dgm:presLayoutVars>
      </dgm:prSet>
      <dgm:spPr/>
      <dgm:t>
        <a:bodyPr/>
        <a:lstStyle/>
        <a:p>
          <a:endParaRPr lang="de-DE"/>
        </a:p>
      </dgm:t>
    </dgm:pt>
    <dgm:pt modelId="{D396D0A2-D958-4C90-95B2-D1C5ECF29005}" type="pres">
      <dgm:prSet presAssocID="{9E4A277E-B577-4D0E-A251-BBDCEBE54E3E}" presName="spaceBetweenRectangles" presStyleCnt="0"/>
      <dgm:spPr/>
    </dgm:pt>
    <dgm:pt modelId="{D7B5EB09-0B16-46A4-A653-C240BEBF1F83}" type="pres">
      <dgm:prSet presAssocID="{9CC16B17-52C3-43DA-8BAD-6B42538EB176}" presName="parentLin" presStyleCnt="0"/>
      <dgm:spPr/>
    </dgm:pt>
    <dgm:pt modelId="{3D2DFC38-9FE6-4A7F-9FE3-7E1A5B18ED8C}" type="pres">
      <dgm:prSet presAssocID="{9CC16B17-52C3-43DA-8BAD-6B42538EB176}" presName="parentLeftMargin" presStyleLbl="node1" presStyleIdx="0" presStyleCnt="2"/>
      <dgm:spPr/>
      <dgm:t>
        <a:bodyPr/>
        <a:lstStyle/>
        <a:p>
          <a:endParaRPr lang="de-DE"/>
        </a:p>
      </dgm:t>
    </dgm:pt>
    <dgm:pt modelId="{EB2F645E-BF1B-4B2A-A119-AAB0A7BC053E}" type="pres">
      <dgm:prSet presAssocID="{9CC16B17-52C3-43DA-8BAD-6B42538EB176}" presName="parentText" presStyleLbl="node1" presStyleIdx="1" presStyleCnt="2">
        <dgm:presLayoutVars>
          <dgm:chMax val="0"/>
          <dgm:bulletEnabled val="1"/>
        </dgm:presLayoutVars>
      </dgm:prSet>
      <dgm:spPr/>
      <dgm:t>
        <a:bodyPr/>
        <a:lstStyle/>
        <a:p>
          <a:endParaRPr lang="de-DE"/>
        </a:p>
      </dgm:t>
    </dgm:pt>
    <dgm:pt modelId="{91A0A9F3-FC91-4D0D-93F4-C198E1575B15}" type="pres">
      <dgm:prSet presAssocID="{9CC16B17-52C3-43DA-8BAD-6B42538EB176}" presName="negativeSpace" presStyleCnt="0"/>
      <dgm:spPr/>
    </dgm:pt>
    <dgm:pt modelId="{FA01C9CF-3E6D-4AE0-BA20-024C47A3FC51}" type="pres">
      <dgm:prSet presAssocID="{9CC16B17-52C3-43DA-8BAD-6B42538EB176}" presName="childText" presStyleLbl="conFgAcc1" presStyleIdx="1" presStyleCnt="2">
        <dgm:presLayoutVars>
          <dgm:bulletEnabled val="1"/>
        </dgm:presLayoutVars>
      </dgm:prSet>
      <dgm:spPr/>
      <dgm:t>
        <a:bodyPr/>
        <a:lstStyle/>
        <a:p>
          <a:endParaRPr lang="de-DE"/>
        </a:p>
      </dgm:t>
    </dgm:pt>
  </dgm:ptLst>
  <dgm:cxnLst>
    <dgm:cxn modelId="{E2594F3C-952F-4716-892D-0392BC4866AE}" srcId="{9CC16B17-52C3-43DA-8BAD-6B42538EB176}" destId="{962D2A70-7CD3-4E57-A18F-788431ABD258}" srcOrd="0" destOrd="0" parTransId="{00438F91-E9FF-46D3-B76B-EC56E92312FC}" sibTransId="{A2075487-DA73-476E-A6F3-8D0B017171BF}"/>
    <dgm:cxn modelId="{B88ECC58-CA4C-43DE-8D95-FC976F7A1138}" type="presOf" srcId="{4FA09A29-671F-4366-B1A0-5B8C20BC304D}" destId="{6D313307-C8D1-415E-B640-FFD8CF5020E7}" srcOrd="0" destOrd="0" presId="urn:microsoft.com/office/officeart/2005/8/layout/list1"/>
    <dgm:cxn modelId="{BC8C48E8-63DB-41CE-A7CF-5CF6FC438BBA}" type="presOf" srcId="{9CC16B17-52C3-43DA-8BAD-6B42538EB176}" destId="{EB2F645E-BF1B-4B2A-A119-AAB0A7BC053E}" srcOrd="1" destOrd="0" presId="urn:microsoft.com/office/officeart/2005/8/layout/list1"/>
    <dgm:cxn modelId="{E1BE6066-D845-4C61-9FAC-CA3644CCBEF8}" type="presOf" srcId="{F0E73E9C-8335-4175-B17A-07A793E10A65}" destId="{4A948DC6-B625-40DB-833A-56980F9D6258}" srcOrd="0" destOrd="2" presId="urn:microsoft.com/office/officeart/2005/8/layout/list1"/>
    <dgm:cxn modelId="{4C8185DE-999C-4BC3-8170-2721DC4A2511}" type="presOf" srcId="{2AE0277E-785F-4A76-B5A8-18EF4053075E}" destId="{4A948DC6-B625-40DB-833A-56980F9D6258}" srcOrd="0" destOrd="0" presId="urn:microsoft.com/office/officeart/2005/8/layout/list1"/>
    <dgm:cxn modelId="{089E2570-74ED-46D4-8203-3ED4B81F1C56}" srcId="{F6D8D0FD-FEDF-4538-BDB6-72442E4E06F7}" destId="{4FA09A29-671F-4366-B1A0-5B8C20BC304D}" srcOrd="0" destOrd="0" parTransId="{02464742-9589-438E-B4C6-86D4FC2AE794}" sibTransId="{9E4A277E-B577-4D0E-A251-BBDCEBE54E3E}"/>
    <dgm:cxn modelId="{C6BEA2A9-71D9-40B8-BEF0-EB207AC7B1E4}" type="presOf" srcId="{80EA73F5-6CEA-4E20-8EA9-38778A9430A9}" destId="{FA01C9CF-3E6D-4AE0-BA20-024C47A3FC51}" srcOrd="0" destOrd="1" presId="urn:microsoft.com/office/officeart/2005/8/layout/list1"/>
    <dgm:cxn modelId="{4B107633-79F8-496C-957C-06780BC46D08}" type="presOf" srcId="{64F4B8D9-0DF1-45C9-B203-ED3A0ECE4924}" destId="{4A948DC6-B625-40DB-833A-56980F9D6258}" srcOrd="0" destOrd="1" presId="urn:microsoft.com/office/officeart/2005/8/layout/list1"/>
    <dgm:cxn modelId="{8BB8C50B-0F11-4935-82B0-CAC9B4F15C7F}" type="presOf" srcId="{9CC16B17-52C3-43DA-8BAD-6B42538EB176}" destId="{3D2DFC38-9FE6-4A7F-9FE3-7E1A5B18ED8C}" srcOrd="0" destOrd="0" presId="urn:microsoft.com/office/officeart/2005/8/layout/list1"/>
    <dgm:cxn modelId="{4DBFF28D-E72A-40AB-AC78-EAFA32236788}" type="presOf" srcId="{4FA09A29-671F-4366-B1A0-5B8C20BC304D}" destId="{03AAB387-A133-4CB8-91CC-8668EDCAA3C5}" srcOrd="1" destOrd="0" presId="urn:microsoft.com/office/officeart/2005/8/layout/list1"/>
    <dgm:cxn modelId="{F6DCC029-727B-4E1F-8A9A-AB1EB9D346F2}" type="presOf" srcId="{962D2A70-7CD3-4E57-A18F-788431ABD258}" destId="{FA01C9CF-3E6D-4AE0-BA20-024C47A3FC51}" srcOrd="0" destOrd="0" presId="urn:microsoft.com/office/officeart/2005/8/layout/list1"/>
    <dgm:cxn modelId="{D84BF499-C342-407D-B3BC-31D4D9BDBA85}" type="presOf" srcId="{F6D8D0FD-FEDF-4538-BDB6-72442E4E06F7}" destId="{34F6748F-CB6D-4656-A1D1-54772AA9BFE3}" srcOrd="0" destOrd="0" presId="urn:microsoft.com/office/officeart/2005/8/layout/list1"/>
    <dgm:cxn modelId="{A23F61CD-0A6C-46DC-A838-B353F21CCB6D}" srcId="{4FA09A29-671F-4366-B1A0-5B8C20BC304D}" destId="{64F4B8D9-0DF1-45C9-B203-ED3A0ECE4924}" srcOrd="1" destOrd="0" parTransId="{182CF338-77DD-4750-B682-A22801201027}" sibTransId="{5587D93F-4761-48BB-BD7C-5D8FBB184E5F}"/>
    <dgm:cxn modelId="{0371E3E7-0A61-4302-B9B0-67A69EA347DB}" srcId="{9CC16B17-52C3-43DA-8BAD-6B42538EB176}" destId="{80EA73F5-6CEA-4E20-8EA9-38778A9430A9}" srcOrd="1" destOrd="0" parTransId="{00C7E8D0-C627-4489-8BBF-76A6A6CE0719}" sibTransId="{00905C63-164B-4353-8805-830FA4F126B8}"/>
    <dgm:cxn modelId="{26DD3D02-B932-469A-A2DA-7F5BB1347577}" srcId="{4FA09A29-671F-4366-B1A0-5B8C20BC304D}" destId="{F0E73E9C-8335-4175-B17A-07A793E10A65}" srcOrd="2" destOrd="0" parTransId="{284549D6-5693-4926-9598-06EF0C76E300}" sibTransId="{BD53B68B-1AFF-4EA9-B3D2-BDBA6BA1D701}"/>
    <dgm:cxn modelId="{F8A7DEE5-93F7-458D-AB77-804C64EA1375}" srcId="{4FA09A29-671F-4366-B1A0-5B8C20BC304D}" destId="{2AE0277E-785F-4A76-B5A8-18EF4053075E}" srcOrd="0" destOrd="0" parTransId="{B0126D15-491C-4143-AA8E-87DEBC28210B}" sibTransId="{DB196531-26A0-4339-BBD4-8AAE3A1C9991}"/>
    <dgm:cxn modelId="{7AFF7F5E-2E3C-4B55-B43A-34B17AEF16A6}" srcId="{4FA09A29-671F-4366-B1A0-5B8C20BC304D}" destId="{05644B31-4A45-46C3-B912-D555CE656353}" srcOrd="3" destOrd="0" parTransId="{E3676FBB-D816-4015-BE8B-080077998FC1}" sibTransId="{6C81DC4D-C65C-444F-820E-D58F59D9CBCE}"/>
    <dgm:cxn modelId="{A01748C7-455F-4A83-BE40-B149AB28FE52}" type="presOf" srcId="{05644B31-4A45-46C3-B912-D555CE656353}" destId="{4A948DC6-B625-40DB-833A-56980F9D6258}" srcOrd="0" destOrd="3" presId="urn:microsoft.com/office/officeart/2005/8/layout/list1"/>
    <dgm:cxn modelId="{15092216-E769-4FEF-92BB-DBE4A4315894}" srcId="{F6D8D0FD-FEDF-4538-BDB6-72442E4E06F7}" destId="{9CC16B17-52C3-43DA-8BAD-6B42538EB176}" srcOrd="1" destOrd="0" parTransId="{FA5A21DC-4511-4D7A-81A8-68C4AEB7647B}" sibTransId="{5A36E43F-5CBA-4CF9-B92E-4C176E4D5C9A}"/>
    <dgm:cxn modelId="{02CA64A0-F12B-411D-9C2B-D42DBCE2FA6B}" type="presParOf" srcId="{34F6748F-CB6D-4656-A1D1-54772AA9BFE3}" destId="{220FFEDE-6BD4-4028-B4DF-9879799D5480}" srcOrd="0" destOrd="0" presId="urn:microsoft.com/office/officeart/2005/8/layout/list1"/>
    <dgm:cxn modelId="{A741B059-B77D-4A51-881C-5BDCB39440EE}" type="presParOf" srcId="{220FFEDE-6BD4-4028-B4DF-9879799D5480}" destId="{6D313307-C8D1-415E-B640-FFD8CF5020E7}" srcOrd="0" destOrd="0" presId="urn:microsoft.com/office/officeart/2005/8/layout/list1"/>
    <dgm:cxn modelId="{B0CDBF83-5561-4B48-AE3C-2DA0E6BD7BE1}" type="presParOf" srcId="{220FFEDE-6BD4-4028-B4DF-9879799D5480}" destId="{03AAB387-A133-4CB8-91CC-8668EDCAA3C5}" srcOrd="1" destOrd="0" presId="urn:microsoft.com/office/officeart/2005/8/layout/list1"/>
    <dgm:cxn modelId="{AC4CE4E6-39F8-4A07-AC19-9773B85FB962}" type="presParOf" srcId="{34F6748F-CB6D-4656-A1D1-54772AA9BFE3}" destId="{0F17D025-A3F9-42CC-9D70-EC3055173942}" srcOrd="1" destOrd="0" presId="urn:microsoft.com/office/officeart/2005/8/layout/list1"/>
    <dgm:cxn modelId="{70503300-8389-4834-B5E7-1FB652CD97A0}" type="presParOf" srcId="{34F6748F-CB6D-4656-A1D1-54772AA9BFE3}" destId="{4A948DC6-B625-40DB-833A-56980F9D6258}" srcOrd="2" destOrd="0" presId="urn:microsoft.com/office/officeart/2005/8/layout/list1"/>
    <dgm:cxn modelId="{C40B2C70-DBA9-45F0-A199-159CF41E4E8E}" type="presParOf" srcId="{34F6748F-CB6D-4656-A1D1-54772AA9BFE3}" destId="{D396D0A2-D958-4C90-95B2-D1C5ECF29005}" srcOrd="3" destOrd="0" presId="urn:microsoft.com/office/officeart/2005/8/layout/list1"/>
    <dgm:cxn modelId="{32C8802A-D187-459C-A2FD-A9479E2FCF09}" type="presParOf" srcId="{34F6748F-CB6D-4656-A1D1-54772AA9BFE3}" destId="{D7B5EB09-0B16-46A4-A653-C240BEBF1F83}" srcOrd="4" destOrd="0" presId="urn:microsoft.com/office/officeart/2005/8/layout/list1"/>
    <dgm:cxn modelId="{4A392B70-84DE-43A6-B013-ABE270E6212E}" type="presParOf" srcId="{D7B5EB09-0B16-46A4-A653-C240BEBF1F83}" destId="{3D2DFC38-9FE6-4A7F-9FE3-7E1A5B18ED8C}" srcOrd="0" destOrd="0" presId="urn:microsoft.com/office/officeart/2005/8/layout/list1"/>
    <dgm:cxn modelId="{471DB457-50EA-47BF-BD82-291391593651}" type="presParOf" srcId="{D7B5EB09-0B16-46A4-A653-C240BEBF1F83}" destId="{EB2F645E-BF1B-4B2A-A119-AAB0A7BC053E}" srcOrd="1" destOrd="0" presId="urn:microsoft.com/office/officeart/2005/8/layout/list1"/>
    <dgm:cxn modelId="{5AA23D60-7F17-4E6F-94C7-C767B87279BF}" type="presParOf" srcId="{34F6748F-CB6D-4656-A1D1-54772AA9BFE3}" destId="{91A0A9F3-FC91-4D0D-93F4-C198E1575B15}" srcOrd="5" destOrd="0" presId="urn:microsoft.com/office/officeart/2005/8/layout/list1"/>
    <dgm:cxn modelId="{5E4CE076-36CC-4B94-8AB7-C1AB38DF5F00}" type="presParOf" srcId="{34F6748F-CB6D-4656-A1D1-54772AA9BFE3}" destId="{FA01C9CF-3E6D-4AE0-BA20-024C47A3FC51}" srcOrd="6" destOrd="0" presId="urn:microsoft.com/office/officeart/2005/8/layout/list1"/>
  </dgm:cxnLst>
  <dgm:bg/>
  <dgm:whole/>
</dgm:dataModel>
</file>

<file path=ppt/diagrams/data8.xml><?xml version="1.0" encoding="utf-8"?>
<dgm:dataModel xmlns:dgm="http://schemas.openxmlformats.org/drawingml/2006/diagram" xmlns:a="http://schemas.openxmlformats.org/drawingml/2006/main">
  <dgm:ptLst>
    <dgm:pt modelId="{5BFF1FBE-219E-4257-91DC-31FCDC974FD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de-DE"/>
        </a:p>
      </dgm:t>
    </dgm:pt>
    <dgm:pt modelId="{5B6D1381-CCC4-46C4-940A-D9909478342B}">
      <dgm:prSet/>
      <dgm:spPr/>
      <dgm:t>
        <a:bodyPr/>
        <a:lstStyle/>
        <a:p>
          <a:pPr rtl="0"/>
          <a:r>
            <a:rPr lang="de-DE" noProof="0" smtClean="0"/>
            <a:t>Beobachtungen</a:t>
          </a:r>
          <a:endParaRPr lang="de-DE" noProof="0"/>
        </a:p>
      </dgm:t>
    </dgm:pt>
    <dgm:pt modelId="{AB50E7A0-8F54-4F50-A58B-AF25D74E635F}" type="parTrans" cxnId="{2E37532A-264E-4176-BEE2-81F48DDD3429}">
      <dgm:prSet/>
      <dgm:spPr/>
      <dgm:t>
        <a:bodyPr/>
        <a:lstStyle/>
        <a:p>
          <a:endParaRPr lang="de-DE"/>
        </a:p>
      </dgm:t>
    </dgm:pt>
    <dgm:pt modelId="{5BF5925E-6FDE-427B-97EF-C6A83D96F562}" type="sibTrans" cxnId="{2E37532A-264E-4176-BEE2-81F48DDD3429}">
      <dgm:prSet/>
      <dgm:spPr/>
      <dgm:t>
        <a:bodyPr/>
        <a:lstStyle/>
        <a:p>
          <a:endParaRPr lang="de-DE"/>
        </a:p>
      </dgm:t>
    </dgm:pt>
    <dgm:pt modelId="{A7B00091-1E1D-4315-9F5A-CFFDA95B0AF4}">
      <dgm:prSet/>
      <dgm:spPr/>
      <dgm:t>
        <a:bodyPr/>
        <a:lstStyle/>
        <a:p>
          <a:pPr rtl="0"/>
          <a:r>
            <a:rPr lang="de-DE" noProof="0" dirty="0" smtClean="0"/>
            <a:t>Software-Qualität</a:t>
          </a:r>
          <a:endParaRPr lang="de-DE" noProof="0" dirty="0"/>
        </a:p>
      </dgm:t>
    </dgm:pt>
    <dgm:pt modelId="{D563E103-3779-4A10-AFBD-ACF48403F058}" type="parTrans" cxnId="{BF964A5B-397C-4DE6-AA9A-491DE5C7CD0C}">
      <dgm:prSet/>
      <dgm:spPr/>
      <dgm:t>
        <a:bodyPr/>
        <a:lstStyle/>
        <a:p>
          <a:endParaRPr lang="de-DE"/>
        </a:p>
      </dgm:t>
    </dgm:pt>
    <dgm:pt modelId="{0B612FB9-9039-4B12-8E3A-61AA7ACDCA2C}" type="sibTrans" cxnId="{BF964A5B-397C-4DE6-AA9A-491DE5C7CD0C}">
      <dgm:prSet/>
      <dgm:spPr/>
      <dgm:t>
        <a:bodyPr/>
        <a:lstStyle/>
        <a:p>
          <a:endParaRPr lang="de-DE"/>
        </a:p>
      </dgm:t>
    </dgm:pt>
    <dgm:pt modelId="{83CEEA51-7981-4112-B626-5C0E2C46E14D}">
      <dgm:prSet/>
      <dgm:spPr/>
      <dgm:t>
        <a:bodyPr/>
        <a:lstStyle/>
        <a:p>
          <a:pPr rtl="0"/>
          <a:r>
            <a:rPr lang="de-DE" noProof="0" dirty="0" smtClean="0"/>
            <a:t>View enthält keine Anwendungslogik und ist vom Presentation Model entkoppelt</a:t>
          </a:r>
          <a:endParaRPr lang="de-DE" noProof="0" dirty="0"/>
        </a:p>
      </dgm:t>
    </dgm:pt>
    <dgm:pt modelId="{7D0C9B4C-FD39-48C9-8CA7-3B801F91B278}" type="parTrans" cxnId="{0BF431F6-4213-43B2-86D9-308575DDB031}">
      <dgm:prSet/>
      <dgm:spPr/>
      <dgm:t>
        <a:bodyPr/>
        <a:lstStyle/>
        <a:p>
          <a:endParaRPr lang="de-DE"/>
        </a:p>
      </dgm:t>
    </dgm:pt>
    <dgm:pt modelId="{2A3661F2-2B01-4A4B-9CC9-5C525C1693F3}" type="sibTrans" cxnId="{0BF431F6-4213-43B2-86D9-308575DDB031}">
      <dgm:prSet/>
      <dgm:spPr/>
      <dgm:t>
        <a:bodyPr/>
        <a:lstStyle/>
        <a:p>
          <a:endParaRPr lang="de-DE"/>
        </a:p>
      </dgm:t>
    </dgm:pt>
    <dgm:pt modelId="{EA60A58A-3F99-4983-8DA6-2B61899E7DFF}">
      <dgm:prSet/>
      <dgm:spPr/>
      <dgm:t>
        <a:bodyPr/>
        <a:lstStyle/>
        <a:p>
          <a:r>
            <a:rPr lang="de-DE" noProof="0" smtClean="0"/>
            <a:t>Applikationslogik kann nach Belieben realisiert werden</a:t>
          </a:r>
          <a:endParaRPr lang="de-DE" noProof="0"/>
        </a:p>
      </dgm:t>
    </dgm:pt>
    <dgm:pt modelId="{F42B14F6-BE20-4291-9F9B-72E0658E6887}" type="parTrans" cxnId="{9E4DF0B1-75F3-4E8E-A8F5-C17752D89704}">
      <dgm:prSet/>
      <dgm:spPr/>
      <dgm:t>
        <a:bodyPr/>
        <a:lstStyle/>
        <a:p>
          <a:endParaRPr lang="de-DE"/>
        </a:p>
      </dgm:t>
    </dgm:pt>
    <dgm:pt modelId="{5661ED9F-7400-4B5C-BD24-C9146E1EB8D6}" type="sibTrans" cxnId="{9E4DF0B1-75F3-4E8E-A8F5-C17752D89704}">
      <dgm:prSet/>
      <dgm:spPr/>
      <dgm:t>
        <a:bodyPr/>
        <a:lstStyle/>
        <a:p>
          <a:endParaRPr lang="de-DE"/>
        </a:p>
      </dgm:t>
    </dgm:pt>
    <dgm:pt modelId="{D9ADAF52-C726-4C17-A889-7E934C406C8A}">
      <dgm:prSet/>
      <dgm:spPr/>
      <dgm:t>
        <a:bodyPr/>
        <a:lstStyle/>
        <a:p>
          <a:r>
            <a:rPr lang="de-DE" noProof="0" dirty="0" smtClean="0"/>
            <a:t>Die Features von WPF (Datenbindung, Commands etc.) werden genutzt </a:t>
          </a:r>
          <a:endParaRPr lang="de-DE" noProof="0" dirty="0"/>
        </a:p>
      </dgm:t>
    </dgm:pt>
    <dgm:pt modelId="{9935E159-4620-4F0B-83B6-C35FC2316FCD}" type="parTrans" cxnId="{BDF3A307-C913-4C7F-AC5A-9308CAB74E4A}">
      <dgm:prSet/>
      <dgm:spPr/>
      <dgm:t>
        <a:bodyPr/>
        <a:lstStyle/>
        <a:p>
          <a:endParaRPr lang="de-DE"/>
        </a:p>
      </dgm:t>
    </dgm:pt>
    <dgm:pt modelId="{6F487139-0D0A-496E-A6D9-885CDA5F5492}" type="sibTrans" cxnId="{BDF3A307-C913-4C7F-AC5A-9308CAB74E4A}">
      <dgm:prSet/>
      <dgm:spPr/>
      <dgm:t>
        <a:bodyPr/>
        <a:lstStyle/>
        <a:p>
          <a:endParaRPr lang="de-DE"/>
        </a:p>
      </dgm:t>
    </dgm:pt>
    <dgm:pt modelId="{94026C4B-C51F-4F63-9ACE-05CD661A2590}">
      <dgm:prSet/>
      <dgm:spPr/>
      <dgm:t>
        <a:bodyPr/>
        <a:lstStyle/>
        <a:p>
          <a:pPr rtl="0"/>
          <a:r>
            <a:rPr lang="de-DE" noProof="0" dirty="0" smtClean="0"/>
            <a:t>Unit Testing des PM möglich (Unit Test als alternativer View)</a:t>
          </a:r>
          <a:endParaRPr lang="de-DE" noProof="0" dirty="0"/>
        </a:p>
      </dgm:t>
    </dgm:pt>
    <dgm:pt modelId="{FB54BAD2-3CD2-43D7-B59B-EAF24BA81F3D}" type="parTrans" cxnId="{D3E9A737-9032-4C58-851D-51B6A2BE2FF8}">
      <dgm:prSet/>
      <dgm:spPr/>
      <dgm:t>
        <a:bodyPr/>
        <a:lstStyle/>
        <a:p>
          <a:endParaRPr lang="de-DE"/>
        </a:p>
      </dgm:t>
    </dgm:pt>
    <dgm:pt modelId="{6633E70F-2017-4397-9505-6289AEC4D10F}" type="sibTrans" cxnId="{D3E9A737-9032-4C58-851D-51B6A2BE2FF8}">
      <dgm:prSet/>
      <dgm:spPr/>
      <dgm:t>
        <a:bodyPr/>
        <a:lstStyle/>
        <a:p>
          <a:endParaRPr lang="de-DE"/>
        </a:p>
      </dgm:t>
    </dgm:pt>
    <dgm:pt modelId="{59940D03-EE9A-491D-A0C4-6FCD36CFDD04}">
      <dgm:prSet/>
      <dgm:spPr/>
      <dgm:t>
        <a:bodyPr/>
        <a:lstStyle/>
        <a:p>
          <a:r>
            <a:rPr lang="de-DE" noProof="0" dirty="0" smtClean="0"/>
            <a:t>Mehr als ein leeres Fenster haben wir jetzt aber nicht…</a:t>
          </a:r>
          <a:endParaRPr lang="de-DE" noProof="0" dirty="0"/>
        </a:p>
      </dgm:t>
    </dgm:pt>
    <dgm:pt modelId="{85EC4267-C467-40EF-B09E-7E019793996F}" type="parTrans" cxnId="{2C8FAB9A-672B-416A-8CE3-85B0D6625DC1}">
      <dgm:prSet/>
      <dgm:spPr/>
    </dgm:pt>
    <dgm:pt modelId="{688118E7-B425-4A86-AD67-BC969604F379}" type="sibTrans" cxnId="{2C8FAB9A-672B-416A-8CE3-85B0D6625DC1}">
      <dgm:prSet/>
      <dgm:spPr/>
    </dgm:pt>
    <dgm:pt modelId="{51B78AF1-B5D2-4A00-865B-172874F20AE7}" type="pres">
      <dgm:prSet presAssocID="{5BFF1FBE-219E-4257-91DC-31FCDC974FDA}" presName="linear" presStyleCnt="0">
        <dgm:presLayoutVars>
          <dgm:dir/>
          <dgm:animLvl val="lvl"/>
          <dgm:resizeHandles val="exact"/>
        </dgm:presLayoutVars>
      </dgm:prSet>
      <dgm:spPr/>
      <dgm:t>
        <a:bodyPr/>
        <a:lstStyle/>
        <a:p>
          <a:endParaRPr lang="de-DE"/>
        </a:p>
      </dgm:t>
    </dgm:pt>
    <dgm:pt modelId="{6DC6B07E-2331-41BE-A147-A96C94CA4216}" type="pres">
      <dgm:prSet presAssocID="{5B6D1381-CCC4-46C4-940A-D9909478342B}" presName="parentLin" presStyleCnt="0"/>
      <dgm:spPr/>
    </dgm:pt>
    <dgm:pt modelId="{19793ECE-CD32-41CD-BD24-E1CB2199F04E}" type="pres">
      <dgm:prSet presAssocID="{5B6D1381-CCC4-46C4-940A-D9909478342B}" presName="parentLeftMargin" presStyleLbl="node1" presStyleIdx="0" presStyleCnt="2"/>
      <dgm:spPr/>
      <dgm:t>
        <a:bodyPr/>
        <a:lstStyle/>
        <a:p>
          <a:endParaRPr lang="de-DE"/>
        </a:p>
      </dgm:t>
    </dgm:pt>
    <dgm:pt modelId="{46C845F5-DED2-4359-B20A-E4EB6A1B16E6}" type="pres">
      <dgm:prSet presAssocID="{5B6D1381-CCC4-46C4-940A-D9909478342B}" presName="parentText" presStyleLbl="node1" presStyleIdx="0" presStyleCnt="2">
        <dgm:presLayoutVars>
          <dgm:chMax val="0"/>
          <dgm:bulletEnabled val="1"/>
        </dgm:presLayoutVars>
      </dgm:prSet>
      <dgm:spPr/>
      <dgm:t>
        <a:bodyPr/>
        <a:lstStyle/>
        <a:p>
          <a:endParaRPr lang="de-DE"/>
        </a:p>
      </dgm:t>
    </dgm:pt>
    <dgm:pt modelId="{A1BBBE8D-CC1B-401B-AB94-8F7974984D6F}" type="pres">
      <dgm:prSet presAssocID="{5B6D1381-CCC4-46C4-940A-D9909478342B}" presName="negativeSpace" presStyleCnt="0"/>
      <dgm:spPr/>
    </dgm:pt>
    <dgm:pt modelId="{212CEC30-638A-40C7-99CA-BD9A34AEA84C}" type="pres">
      <dgm:prSet presAssocID="{5B6D1381-CCC4-46C4-940A-D9909478342B}" presName="childText" presStyleLbl="conFgAcc1" presStyleIdx="0" presStyleCnt="2">
        <dgm:presLayoutVars>
          <dgm:bulletEnabled val="1"/>
        </dgm:presLayoutVars>
      </dgm:prSet>
      <dgm:spPr/>
      <dgm:t>
        <a:bodyPr/>
        <a:lstStyle/>
        <a:p>
          <a:endParaRPr lang="de-DE"/>
        </a:p>
      </dgm:t>
    </dgm:pt>
    <dgm:pt modelId="{5CAFD2E7-1FFA-400A-964A-7A3E8F9B5B0D}" type="pres">
      <dgm:prSet presAssocID="{5BF5925E-6FDE-427B-97EF-C6A83D96F562}" presName="spaceBetweenRectangles" presStyleCnt="0"/>
      <dgm:spPr/>
    </dgm:pt>
    <dgm:pt modelId="{7535B418-8141-4EE6-95CA-5915D2D0337D}" type="pres">
      <dgm:prSet presAssocID="{A7B00091-1E1D-4315-9F5A-CFFDA95B0AF4}" presName="parentLin" presStyleCnt="0"/>
      <dgm:spPr/>
    </dgm:pt>
    <dgm:pt modelId="{BEFDE882-DD26-49FB-8389-E601276DDE53}" type="pres">
      <dgm:prSet presAssocID="{A7B00091-1E1D-4315-9F5A-CFFDA95B0AF4}" presName="parentLeftMargin" presStyleLbl="node1" presStyleIdx="0" presStyleCnt="2"/>
      <dgm:spPr/>
      <dgm:t>
        <a:bodyPr/>
        <a:lstStyle/>
        <a:p>
          <a:endParaRPr lang="de-DE"/>
        </a:p>
      </dgm:t>
    </dgm:pt>
    <dgm:pt modelId="{E64A03B7-59B1-406A-B9AD-2658D8602782}" type="pres">
      <dgm:prSet presAssocID="{A7B00091-1E1D-4315-9F5A-CFFDA95B0AF4}" presName="parentText" presStyleLbl="node1" presStyleIdx="1" presStyleCnt="2">
        <dgm:presLayoutVars>
          <dgm:chMax val="0"/>
          <dgm:bulletEnabled val="1"/>
        </dgm:presLayoutVars>
      </dgm:prSet>
      <dgm:spPr/>
      <dgm:t>
        <a:bodyPr/>
        <a:lstStyle/>
        <a:p>
          <a:endParaRPr lang="de-DE"/>
        </a:p>
      </dgm:t>
    </dgm:pt>
    <dgm:pt modelId="{F68D2088-14EA-407C-985A-BC799EDDE234}" type="pres">
      <dgm:prSet presAssocID="{A7B00091-1E1D-4315-9F5A-CFFDA95B0AF4}" presName="negativeSpace" presStyleCnt="0"/>
      <dgm:spPr/>
    </dgm:pt>
    <dgm:pt modelId="{BE789553-F62B-4890-9E23-F0F070AFAC9B}" type="pres">
      <dgm:prSet presAssocID="{A7B00091-1E1D-4315-9F5A-CFFDA95B0AF4}" presName="childText" presStyleLbl="conFgAcc1" presStyleIdx="1" presStyleCnt="2">
        <dgm:presLayoutVars>
          <dgm:bulletEnabled val="1"/>
        </dgm:presLayoutVars>
      </dgm:prSet>
      <dgm:spPr>
        <a:solidFill>
          <a:schemeClr val="accent2">
            <a:tint val="40000"/>
            <a:hueOff val="0"/>
            <a:satOff val="0"/>
            <a:lumOff val="0"/>
            <a:alpha val="50000"/>
          </a:schemeClr>
        </a:solidFill>
      </dgm:spPr>
      <dgm:t>
        <a:bodyPr/>
        <a:lstStyle/>
        <a:p>
          <a:endParaRPr lang="de-DE"/>
        </a:p>
      </dgm:t>
    </dgm:pt>
  </dgm:ptLst>
  <dgm:cxnLst>
    <dgm:cxn modelId="{DE9759B9-F873-425F-BEBD-4316F5E9BC22}" type="presOf" srcId="{59940D03-EE9A-491D-A0C4-6FCD36CFDD04}" destId="{212CEC30-638A-40C7-99CA-BD9A34AEA84C}" srcOrd="0" destOrd="4" presId="urn:microsoft.com/office/officeart/2005/8/layout/list1"/>
    <dgm:cxn modelId="{ED7B296D-BB9E-4839-A0D9-69F84DAD62CC}" type="presOf" srcId="{94026C4B-C51F-4F63-9ACE-05CD661A2590}" destId="{212CEC30-638A-40C7-99CA-BD9A34AEA84C}" srcOrd="0" destOrd="1" presId="urn:microsoft.com/office/officeart/2005/8/layout/list1"/>
    <dgm:cxn modelId="{71060DD8-61D6-4F4D-B7EC-72E8DA30A665}" type="presOf" srcId="{5BFF1FBE-219E-4257-91DC-31FCDC974FDA}" destId="{51B78AF1-B5D2-4A00-865B-172874F20AE7}" srcOrd="0" destOrd="0" presId="urn:microsoft.com/office/officeart/2005/8/layout/list1"/>
    <dgm:cxn modelId="{30013505-E40F-4DCE-80E0-50EC4A9A4A4F}" type="presOf" srcId="{5B6D1381-CCC4-46C4-940A-D9909478342B}" destId="{46C845F5-DED2-4359-B20A-E4EB6A1B16E6}" srcOrd="1" destOrd="0" presId="urn:microsoft.com/office/officeart/2005/8/layout/list1"/>
    <dgm:cxn modelId="{9E4DF0B1-75F3-4E8E-A8F5-C17752D89704}" srcId="{5B6D1381-CCC4-46C4-940A-D9909478342B}" destId="{EA60A58A-3F99-4983-8DA6-2B61899E7DFF}" srcOrd="2" destOrd="0" parTransId="{F42B14F6-BE20-4291-9F9B-72E0658E6887}" sibTransId="{5661ED9F-7400-4B5C-BD24-C9146E1EB8D6}"/>
    <dgm:cxn modelId="{E556AE9B-9A02-465B-A3CA-7178F44287B9}" type="presOf" srcId="{83CEEA51-7981-4112-B626-5C0E2C46E14D}" destId="{212CEC30-638A-40C7-99CA-BD9A34AEA84C}" srcOrd="0" destOrd="0" presId="urn:microsoft.com/office/officeart/2005/8/layout/list1"/>
    <dgm:cxn modelId="{2E37532A-264E-4176-BEE2-81F48DDD3429}" srcId="{5BFF1FBE-219E-4257-91DC-31FCDC974FDA}" destId="{5B6D1381-CCC4-46C4-940A-D9909478342B}" srcOrd="0" destOrd="0" parTransId="{AB50E7A0-8F54-4F50-A58B-AF25D74E635F}" sibTransId="{5BF5925E-6FDE-427B-97EF-C6A83D96F562}"/>
    <dgm:cxn modelId="{BDF3A307-C913-4C7F-AC5A-9308CAB74E4A}" srcId="{5B6D1381-CCC4-46C4-940A-D9909478342B}" destId="{D9ADAF52-C726-4C17-A889-7E934C406C8A}" srcOrd="3" destOrd="0" parTransId="{9935E159-4620-4F0B-83B6-C35FC2316FCD}" sibTransId="{6F487139-0D0A-496E-A6D9-885CDA5F5492}"/>
    <dgm:cxn modelId="{0BF431F6-4213-43B2-86D9-308575DDB031}" srcId="{5B6D1381-CCC4-46C4-940A-D9909478342B}" destId="{83CEEA51-7981-4112-B626-5C0E2C46E14D}" srcOrd="0" destOrd="0" parTransId="{7D0C9B4C-FD39-48C9-8CA7-3B801F91B278}" sibTransId="{2A3661F2-2B01-4A4B-9CC9-5C525C1693F3}"/>
    <dgm:cxn modelId="{2C8FAB9A-672B-416A-8CE3-85B0D6625DC1}" srcId="{5B6D1381-CCC4-46C4-940A-D9909478342B}" destId="{59940D03-EE9A-491D-A0C4-6FCD36CFDD04}" srcOrd="4" destOrd="0" parTransId="{85EC4267-C467-40EF-B09E-7E019793996F}" sibTransId="{688118E7-B425-4A86-AD67-BC969604F379}"/>
    <dgm:cxn modelId="{156F165E-57CD-48D0-A165-F7E5E3410C1E}" type="presOf" srcId="{A7B00091-1E1D-4315-9F5A-CFFDA95B0AF4}" destId="{E64A03B7-59B1-406A-B9AD-2658D8602782}" srcOrd="1" destOrd="0" presId="urn:microsoft.com/office/officeart/2005/8/layout/list1"/>
    <dgm:cxn modelId="{779D875E-CA88-4ACF-8DB8-B087553F7295}" type="presOf" srcId="{A7B00091-1E1D-4315-9F5A-CFFDA95B0AF4}" destId="{BEFDE882-DD26-49FB-8389-E601276DDE53}" srcOrd="0" destOrd="0" presId="urn:microsoft.com/office/officeart/2005/8/layout/list1"/>
    <dgm:cxn modelId="{BF964A5B-397C-4DE6-AA9A-491DE5C7CD0C}" srcId="{5BFF1FBE-219E-4257-91DC-31FCDC974FDA}" destId="{A7B00091-1E1D-4315-9F5A-CFFDA95B0AF4}" srcOrd="1" destOrd="0" parTransId="{D563E103-3779-4A10-AFBD-ACF48403F058}" sibTransId="{0B612FB9-9039-4B12-8E3A-61AA7ACDCA2C}"/>
    <dgm:cxn modelId="{D3E9A737-9032-4C58-851D-51B6A2BE2FF8}" srcId="{5B6D1381-CCC4-46C4-940A-D9909478342B}" destId="{94026C4B-C51F-4F63-9ACE-05CD661A2590}" srcOrd="1" destOrd="0" parTransId="{FB54BAD2-3CD2-43D7-B59B-EAF24BA81F3D}" sibTransId="{6633E70F-2017-4397-9505-6289AEC4D10F}"/>
    <dgm:cxn modelId="{BDA0EB63-F1CF-4047-9E26-0AEE26B74B70}" type="presOf" srcId="{D9ADAF52-C726-4C17-A889-7E934C406C8A}" destId="{212CEC30-638A-40C7-99CA-BD9A34AEA84C}" srcOrd="0" destOrd="3" presId="urn:microsoft.com/office/officeart/2005/8/layout/list1"/>
    <dgm:cxn modelId="{AFB1AF08-6D1A-4CD6-A880-FBC64967DE82}" type="presOf" srcId="{5B6D1381-CCC4-46C4-940A-D9909478342B}" destId="{19793ECE-CD32-41CD-BD24-E1CB2199F04E}" srcOrd="0" destOrd="0" presId="urn:microsoft.com/office/officeart/2005/8/layout/list1"/>
    <dgm:cxn modelId="{D0FE7EE3-E9ED-4650-9E01-0A8DA8FA5F6E}" type="presOf" srcId="{EA60A58A-3F99-4983-8DA6-2B61899E7DFF}" destId="{212CEC30-638A-40C7-99CA-BD9A34AEA84C}" srcOrd="0" destOrd="2" presId="urn:microsoft.com/office/officeart/2005/8/layout/list1"/>
    <dgm:cxn modelId="{7D2473B3-551F-4853-910B-A0103D4FEFAD}" type="presParOf" srcId="{51B78AF1-B5D2-4A00-865B-172874F20AE7}" destId="{6DC6B07E-2331-41BE-A147-A96C94CA4216}" srcOrd="0" destOrd="0" presId="urn:microsoft.com/office/officeart/2005/8/layout/list1"/>
    <dgm:cxn modelId="{9EF89C4B-9CF6-4A80-A6CF-C70E842145F6}" type="presParOf" srcId="{6DC6B07E-2331-41BE-A147-A96C94CA4216}" destId="{19793ECE-CD32-41CD-BD24-E1CB2199F04E}" srcOrd="0" destOrd="0" presId="urn:microsoft.com/office/officeart/2005/8/layout/list1"/>
    <dgm:cxn modelId="{8877714E-E4E1-4321-8FBC-C38F8F4361F6}" type="presParOf" srcId="{6DC6B07E-2331-41BE-A147-A96C94CA4216}" destId="{46C845F5-DED2-4359-B20A-E4EB6A1B16E6}" srcOrd="1" destOrd="0" presId="urn:microsoft.com/office/officeart/2005/8/layout/list1"/>
    <dgm:cxn modelId="{9C2194A6-6C56-4A55-A464-561D3FC68656}" type="presParOf" srcId="{51B78AF1-B5D2-4A00-865B-172874F20AE7}" destId="{A1BBBE8D-CC1B-401B-AB94-8F7974984D6F}" srcOrd="1" destOrd="0" presId="urn:microsoft.com/office/officeart/2005/8/layout/list1"/>
    <dgm:cxn modelId="{0917C6EF-36C5-46F2-8226-6D2BFC0C07C4}" type="presParOf" srcId="{51B78AF1-B5D2-4A00-865B-172874F20AE7}" destId="{212CEC30-638A-40C7-99CA-BD9A34AEA84C}" srcOrd="2" destOrd="0" presId="urn:microsoft.com/office/officeart/2005/8/layout/list1"/>
    <dgm:cxn modelId="{A20C99CC-1987-4D19-BC57-9055D9315AF8}" type="presParOf" srcId="{51B78AF1-B5D2-4A00-865B-172874F20AE7}" destId="{5CAFD2E7-1FFA-400A-964A-7A3E8F9B5B0D}" srcOrd="3" destOrd="0" presId="urn:microsoft.com/office/officeart/2005/8/layout/list1"/>
    <dgm:cxn modelId="{F261FB88-3250-4A00-9FFA-9B25ABFC839E}" type="presParOf" srcId="{51B78AF1-B5D2-4A00-865B-172874F20AE7}" destId="{7535B418-8141-4EE6-95CA-5915D2D0337D}" srcOrd="4" destOrd="0" presId="urn:microsoft.com/office/officeart/2005/8/layout/list1"/>
    <dgm:cxn modelId="{08246110-3B0E-4876-9AB2-0E5434041FEA}" type="presParOf" srcId="{7535B418-8141-4EE6-95CA-5915D2D0337D}" destId="{BEFDE882-DD26-49FB-8389-E601276DDE53}" srcOrd="0" destOrd="0" presId="urn:microsoft.com/office/officeart/2005/8/layout/list1"/>
    <dgm:cxn modelId="{BAD8ACA0-DD45-44F1-A19C-4814582833BC}" type="presParOf" srcId="{7535B418-8141-4EE6-95CA-5915D2D0337D}" destId="{E64A03B7-59B1-406A-B9AD-2658D8602782}" srcOrd="1" destOrd="0" presId="urn:microsoft.com/office/officeart/2005/8/layout/list1"/>
    <dgm:cxn modelId="{F531586D-0BBE-4DBB-BA8F-57B8B2453FDB}" type="presParOf" srcId="{51B78AF1-B5D2-4A00-865B-172874F20AE7}" destId="{F68D2088-14EA-407C-985A-BC799EDDE234}" srcOrd="5" destOrd="0" presId="urn:microsoft.com/office/officeart/2005/8/layout/list1"/>
    <dgm:cxn modelId="{0DC82ADC-71FA-48B5-B7DC-903367EC0BDE}" type="presParOf" srcId="{51B78AF1-B5D2-4A00-865B-172874F20AE7}" destId="{BE789553-F62B-4890-9E23-F0F070AFAC9B}" srcOrd="6" destOrd="0" presId="urn:microsoft.com/office/officeart/2005/8/layout/list1"/>
  </dgm:cxnLst>
  <dgm:bg/>
  <dgm:whole/>
</dgm:dataModel>
</file>

<file path=ppt/diagrams/data9.xml><?xml version="1.0" encoding="utf-8"?>
<dgm:dataModel xmlns:dgm="http://schemas.openxmlformats.org/drawingml/2006/diagram" xmlns:a="http://schemas.openxmlformats.org/drawingml/2006/main">
  <dgm:ptLst>
    <dgm:pt modelId="{5AA5A635-9F66-434C-97E9-65B20BCC9768}"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de-DE"/>
        </a:p>
      </dgm:t>
    </dgm:pt>
    <dgm:pt modelId="{FA27BB44-6B81-4D52-93CE-6673E5E0D183}">
      <dgm:prSet/>
      <dgm:spPr/>
      <dgm:t>
        <a:bodyPr/>
        <a:lstStyle/>
        <a:p>
          <a:pPr rtl="0"/>
          <a:r>
            <a:rPr lang="de-DE" noProof="0" dirty="0" smtClean="0"/>
            <a:t>Wie zeigen wir ein Dialogfenster an, ohne das Presentation Model ad absurdum zu führen?</a:t>
          </a:r>
          <a:endParaRPr lang="de-DE" noProof="0" dirty="0"/>
        </a:p>
      </dgm:t>
    </dgm:pt>
    <dgm:pt modelId="{57FD833F-87EE-4CC1-8D19-A0B39A92A793}" type="parTrans" cxnId="{E6079981-D813-4BA3-A900-51269919C127}">
      <dgm:prSet/>
      <dgm:spPr/>
      <dgm:t>
        <a:bodyPr/>
        <a:lstStyle/>
        <a:p>
          <a:endParaRPr lang="de-DE"/>
        </a:p>
      </dgm:t>
    </dgm:pt>
    <dgm:pt modelId="{E0BCF697-DE4E-45B7-BA98-8F54BED6FFCF}" type="sibTrans" cxnId="{E6079981-D813-4BA3-A900-51269919C127}">
      <dgm:prSet/>
      <dgm:spPr/>
      <dgm:t>
        <a:bodyPr/>
        <a:lstStyle/>
        <a:p>
          <a:endParaRPr lang="de-DE"/>
        </a:p>
      </dgm:t>
    </dgm:pt>
    <dgm:pt modelId="{71E7BC2A-F13B-441A-A662-C24CB93CE7FA}">
      <dgm:prSet/>
      <dgm:spPr/>
      <dgm:t>
        <a:bodyPr/>
        <a:lstStyle/>
        <a:p>
          <a:pPr rtl="0"/>
          <a:r>
            <a:rPr lang="de-DE" noProof="0" dirty="0" smtClean="0"/>
            <a:t>Einfachste Lösung: Indirektion – Auslagern in eine andere Komponente</a:t>
          </a:r>
          <a:endParaRPr lang="de-DE" noProof="0" dirty="0"/>
        </a:p>
      </dgm:t>
    </dgm:pt>
    <dgm:pt modelId="{F8F4FF6A-6122-47F9-B609-80A7BC071A75}" type="parTrans" cxnId="{F7AEC7F6-6224-4B61-8811-BE2970472C24}">
      <dgm:prSet/>
      <dgm:spPr/>
      <dgm:t>
        <a:bodyPr/>
        <a:lstStyle/>
        <a:p>
          <a:endParaRPr lang="de-DE"/>
        </a:p>
      </dgm:t>
    </dgm:pt>
    <dgm:pt modelId="{64669A07-F975-45D0-B84F-0A774AE81458}" type="sibTrans" cxnId="{F7AEC7F6-6224-4B61-8811-BE2970472C24}">
      <dgm:prSet/>
      <dgm:spPr/>
      <dgm:t>
        <a:bodyPr/>
        <a:lstStyle/>
        <a:p>
          <a:endParaRPr lang="de-DE"/>
        </a:p>
      </dgm:t>
    </dgm:pt>
    <dgm:pt modelId="{A0C9E4A7-8548-4F91-9B78-86E1B5701BD1}">
      <dgm:prSet/>
      <dgm:spPr/>
      <dgm:t>
        <a:bodyPr/>
        <a:lstStyle/>
        <a:p>
          <a:pPr rtl="0"/>
          <a:r>
            <a:rPr lang="de-DE" noProof="0" dirty="0" smtClean="0">
              <a:latin typeface="Segoe Light"/>
            </a:rPr>
            <a:t>„</a:t>
          </a:r>
          <a:r>
            <a:rPr lang="de-DE" noProof="0" dirty="0" smtClean="0"/>
            <a:t>Service</a:t>
          </a:r>
          <a:r>
            <a:rPr lang="de-DE" noProof="0" dirty="0" smtClean="0">
              <a:latin typeface="Segoe Light"/>
            </a:rPr>
            <a:t>“ =</a:t>
          </a:r>
          <a:r>
            <a:rPr lang="de-DE" noProof="0" dirty="0" smtClean="0"/>
            <a:t> </a:t>
          </a:r>
          <a:br>
            <a:rPr lang="de-DE" noProof="0" dirty="0" smtClean="0"/>
          </a:br>
          <a:r>
            <a:rPr lang="de-DE" noProof="0" dirty="0" smtClean="0"/>
            <a:t>Interface + Implementierung(en) </a:t>
          </a:r>
          <a:endParaRPr lang="de-DE" noProof="0" dirty="0"/>
        </a:p>
      </dgm:t>
    </dgm:pt>
    <dgm:pt modelId="{5CD64D52-CDF9-49F8-9C51-DE5D2B6CF455}" type="parTrans" cxnId="{45372AC4-D4FA-4C93-BF96-6A46EBD910C3}">
      <dgm:prSet/>
      <dgm:spPr/>
      <dgm:t>
        <a:bodyPr/>
        <a:lstStyle/>
        <a:p>
          <a:endParaRPr lang="de-DE"/>
        </a:p>
      </dgm:t>
    </dgm:pt>
    <dgm:pt modelId="{5AA28FB8-3423-45EC-AC58-ECFBADA804F6}" type="sibTrans" cxnId="{45372AC4-D4FA-4C93-BF96-6A46EBD910C3}">
      <dgm:prSet/>
      <dgm:spPr/>
      <dgm:t>
        <a:bodyPr/>
        <a:lstStyle/>
        <a:p>
          <a:endParaRPr lang="de-DE"/>
        </a:p>
      </dgm:t>
    </dgm:pt>
    <dgm:pt modelId="{0BAD8D34-BE13-4883-B5FF-F74E4F66C9F1}" type="pres">
      <dgm:prSet presAssocID="{5AA5A635-9F66-434C-97E9-65B20BCC9768}" presName="linearFlow" presStyleCnt="0">
        <dgm:presLayoutVars>
          <dgm:dir/>
          <dgm:resizeHandles val="exact"/>
        </dgm:presLayoutVars>
      </dgm:prSet>
      <dgm:spPr/>
      <dgm:t>
        <a:bodyPr/>
        <a:lstStyle/>
        <a:p>
          <a:endParaRPr lang="de-DE"/>
        </a:p>
      </dgm:t>
    </dgm:pt>
    <dgm:pt modelId="{4BD82AC7-6559-497E-A742-C3DD88D99B63}" type="pres">
      <dgm:prSet presAssocID="{FA27BB44-6B81-4D52-93CE-6673E5E0D183}" presName="composite" presStyleCnt="0"/>
      <dgm:spPr/>
    </dgm:pt>
    <dgm:pt modelId="{744E44F3-A1BE-4678-8017-BED2CCCFB3E1}" type="pres">
      <dgm:prSet presAssocID="{FA27BB44-6B81-4D52-93CE-6673E5E0D183}" presName="imgShp" presStyleLbl="fgImgPlace1" presStyleIdx="0" presStyleCnt="3"/>
      <dgm:spPr/>
    </dgm:pt>
    <dgm:pt modelId="{6236D220-F189-4AB1-82F8-134E2F849F52}" type="pres">
      <dgm:prSet presAssocID="{FA27BB44-6B81-4D52-93CE-6673E5E0D183}" presName="txShp" presStyleLbl="node1" presStyleIdx="0" presStyleCnt="3">
        <dgm:presLayoutVars>
          <dgm:bulletEnabled val="1"/>
        </dgm:presLayoutVars>
      </dgm:prSet>
      <dgm:spPr/>
      <dgm:t>
        <a:bodyPr/>
        <a:lstStyle/>
        <a:p>
          <a:endParaRPr lang="de-DE"/>
        </a:p>
      </dgm:t>
    </dgm:pt>
    <dgm:pt modelId="{C11163FE-0D63-4846-A319-1D471AB6694E}" type="pres">
      <dgm:prSet presAssocID="{E0BCF697-DE4E-45B7-BA98-8F54BED6FFCF}" presName="spacing" presStyleCnt="0"/>
      <dgm:spPr/>
    </dgm:pt>
    <dgm:pt modelId="{EFD6A2F5-60EC-4518-AF3A-C7B5408D2FA9}" type="pres">
      <dgm:prSet presAssocID="{71E7BC2A-F13B-441A-A662-C24CB93CE7FA}" presName="composite" presStyleCnt="0"/>
      <dgm:spPr/>
    </dgm:pt>
    <dgm:pt modelId="{B710303C-671D-4062-A2B9-6626F3A3CDBB}" type="pres">
      <dgm:prSet presAssocID="{71E7BC2A-F13B-441A-A662-C24CB93CE7FA}" presName="imgShp" presStyleLbl="fgImgPlace1" presStyleIdx="1" presStyleCnt="3"/>
      <dgm:spPr/>
    </dgm:pt>
    <dgm:pt modelId="{01DE0DF9-B8D0-401C-9367-44D41AC6FAD2}" type="pres">
      <dgm:prSet presAssocID="{71E7BC2A-F13B-441A-A662-C24CB93CE7FA}" presName="txShp" presStyleLbl="node1" presStyleIdx="1" presStyleCnt="3">
        <dgm:presLayoutVars>
          <dgm:bulletEnabled val="1"/>
        </dgm:presLayoutVars>
      </dgm:prSet>
      <dgm:spPr/>
      <dgm:t>
        <a:bodyPr/>
        <a:lstStyle/>
        <a:p>
          <a:endParaRPr lang="de-DE"/>
        </a:p>
      </dgm:t>
    </dgm:pt>
    <dgm:pt modelId="{6B4EE649-70D6-4641-BD04-E0C3D8144A0C}" type="pres">
      <dgm:prSet presAssocID="{64669A07-F975-45D0-B84F-0A774AE81458}" presName="spacing" presStyleCnt="0"/>
      <dgm:spPr/>
    </dgm:pt>
    <dgm:pt modelId="{ABCAAD92-D501-4984-99F8-42A058C1A4E0}" type="pres">
      <dgm:prSet presAssocID="{A0C9E4A7-8548-4F91-9B78-86E1B5701BD1}" presName="composite" presStyleCnt="0"/>
      <dgm:spPr/>
    </dgm:pt>
    <dgm:pt modelId="{271A5D10-E08F-4EC5-B866-F18E7699CDED}" type="pres">
      <dgm:prSet presAssocID="{A0C9E4A7-8548-4F91-9B78-86E1B5701BD1}" presName="imgShp" presStyleLbl="fgImgPlace1" presStyleIdx="2" presStyleCnt="3"/>
      <dgm:spPr/>
    </dgm:pt>
    <dgm:pt modelId="{B1EC9171-690D-44BC-BB54-23FDB6F7B0A5}" type="pres">
      <dgm:prSet presAssocID="{A0C9E4A7-8548-4F91-9B78-86E1B5701BD1}" presName="txShp" presStyleLbl="node1" presStyleIdx="2" presStyleCnt="3">
        <dgm:presLayoutVars>
          <dgm:bulletEnabled val="1"/>
        </dgm:presLayoutVars>
      </dgm:prSet>
      <dgm:spPr/>
      <dgm:t>
        <a:bodyPr/>
        <a:lstStyle/>
        <a:p>
          <a:endParaRPr lang="de-DE"/>
        </a:p>
      </dgm:t>
    </dgm:pt>
  </dgm:ptLst>
  <dgm:cxnLst>
    <dgm:cxn modelId="{E6079981-D813-4BA3-A900-51269919C127}" srcId="{5AA5A635-9F66-434C-97E9-65B20BCC9768}" destId="{FA27BB44-6B81-4D52-93CE-6673E5E0D183}" srcOrd="0" destOrd="0" parTransId="{57FD833F-87EE-4CC1-8D19-A0B39A92A793}" sibTransId="{E0BCF697-DE4E-45B7-BA98-8F54BED6FFCF}"/>
    <dgm:cxn modelId="{45372AC4-D4FA-4C93-BF96-6A46EBD910C3}" srcId="{5AA5A635-9F66-434C-97E9-65B20BCC9768}" destId="{A0C9E4A7-8548-4F91-9B78-86E1B5701BD1}" srcOrd="2" destOrd="0" parTransId="{5CD64D52-CDF9-49F8-9C51-DE5D2B6CF455}" sibTransId="{5AA28FB8-3423-45EC-AC58-ECFBADA804F6}"/>
    <dgm:cxn modelId="{E2010C79-A459-4F3B-9FE7-84242E7D4E66}" type="presOf" srcId="{71E7BC2A-F13B-441A-A662-C24CB93CE7FA}" destId="{01DE0DF9-B8D0-401C-9367-44D41AC6FAD2}" srcOrd="0" destOrd="0" presId="urn:microsoft.com/office/officeart/2005/8/layout/vList3"/>
    <dgm:cxn modelId="{E6A2907C-4B34-455E-AF1A-A1ED28EC9B1B}" type="presOf" srcId="{5AA5A635-9F66-434C-97E9-65B20BCC9768}" destId="{0BAD8D34-BE13-4883-B5FF-F74E4F66C9F1}" srcOrd="0" destOrd="0" presId="urn:microsoft.com/office/officeart/2005/8/layout/vList3"/>
    <dgm:cxn modelId="{A10D5D38-913E-4870-A7FA-ADA7C1B3C3B7}" type="presOf" srcId="{A0C9E4A7-8548-4F91-9B78-86E1B5701BD1}" destId="{B1EC9171-690D-44BC-BB54-23FDB6F7B0A5}" srcOrd="0" destOrd="0" presId="urn:microsoft.com/office/officeart/2005/8/layout/vList3"/>
    <dgm:cxn modelId="{F7AEC7F6-6224-4B61-8811-BE2970472C24}" srcId="{5AA5A635-9F66-434C-97E9-65B20BCC9768}" destId="{71E7BC2A-F13B-441A-A662-C24CB93CE7FA}" srcOrd="1" destOrd="0" parTransId="{F8F4FF6A-6122-47F9-B609-80A7BC071A75}" sibTransId="{64669A07-F975-45D0-B84F-0A774AE81458}"/>
    <dgm:cxn modelId="{A66219D6-9357-4307-91FD-649EDEEF8EC7}" type="presOf" srcId="{FA27BB44-6B81-4D52-93CE-6673E5E0D183}" destId="{6236D220-F189-4AB1-82F8-134E2F849F52}" srcOrd="0" destOrd="0" presId="urn:microsoft.com/office/officeart/2005/8/layout/vList3"/>
    <dgm:cxn modelId="{357A0CEE-6873-4739-B799-56FEDC2DA23B}" type="presParOf" srcId="{0BAD8D34-BE13-4883-B5FF-F74E4F66C9F1}" destId="{4BD82AC7-6559-497E-A742-C3DD88D99B63}" srcOrd="0" destOrd="0" presId="urn:microsoft.com/office/officeart/2005/8/layout/vList3"/>
    <dgm:cxn modelId="{493ACFB7-1C3D-4689-AF01-FBEAE3135E81}" type="presParOf" srcId="{4BD82AC7-6559-497E-A742-C3DD88D99B63}" destId="{744E44F3-A1BE-4678-8017-BED2CCCFB3E1}" srcOrd="0" destOrd="0" presId="urn:microsoft.com/office/officeart/2005/8/layout/vList3"/>
    <dgm:cxn modelId="{26A4876D-EC76-465B-A8D8-2FDB165D8497}" type="presParOf" srcId="{4BD82AC7-6559-497E-A742-C3DD88D99B63}" destId="{6236D220-F189-4AB1-82F8-134E2F849F52}" srcOrd="1" destOrd="0" presId="urn:microsoft.com/office/officeart/2005/8/layout/vList3"/>
    <dgm:cxn modelId="{34660BDD-D089-42E8-99C2-9804027FCC1B}" type="presParOf" srcId="{0BAD8D34-BE13-4883-B5FF-F74E4F66C9F1}" destId="{C11163FE-0D63-4846-A319-1D471AB6694E}" srcOrd="1" destOrd="0" presId="urn:microsoft.com/office/officeart/2005/8/layout/vList3"/>
    <dgm:cxn modelId="{030B05CF-9152-4A9A-ACD2-72781CFBBD81}" type="presParOf" srcId="{0BAD8D34-BE13-4883-B5FF-F74E4F66C9F1}" destId="{EFD6A2F5-60EC-4518-AF3A-C7B5408D2FA9}" srcOrd="2" destOrd="0" presId="urn:microsoft.com/office/officeart/2005/8/layout/vList3"/>
    <dgm:cxn modelId="{34A06B4D-7DF5-42D5-8CCD-9E7A936FB019}" type="presParOf" srcId="{EFD6A2F5-60EC-4518-AF3A-C7B5408D2FA9}" destId="{B710303C-671D-4062-A2B9-6626F3A3CDBB}" srcOrd="0" destOrd="0" presId="urn:microsoft.com/office/officeart/2005/8/layout/vList3"/>
    <dgm:cxn modelId="{003E8234-F184-44DE-822D-CB1ED05BAA8C}" type="presParOf" srcId="{EFD6A2F5-60EC-4518-AF3A-C7B5408D2FA9}" destId="{01DE0DF9-B8D0-401C-9367-44D41AC6FAD2}" srcOrd="1" destOrd="0" presId="urn:microsoft.com/office/officeart/2005/8/layout/vList3"/>
    <dgm:cxn modelId="{683A9F4F-518E-4A83-AB02-F949CE10513C}" type="presParOf" srcId="{0BAD8D34-BE13-4883-B5FF-F74E4F66C9F1}" destId="{6B4EE649-70D6-4641-BD04-E0C3D8144A0C}" srcOrd="3" destOrd="0" presId="urn:microsoft.com/office/officeart/2005/8/layout/vList3"/>
    <dgm:cxn modelId="{88E322FE-F763-4FE5-BB81-ED555222F8AD}" type="presParOf" srcId="{0BAD8D34-BE13-4883-B5FF-F74E4F66C9F1}" destId="{ABCAAD92-D501-4984-99F8-42A058C1A4E0}" srcOrd="4" destOrd="0" presId="urn:microsoft.com/office/officeart/2005/8/layout/vList3"/>
    <dgm:cxn modelId="{5D980840-3D51-4F3C-A3ED-D2DDD9C01D4D}" type="presParOf" srcId="{ABCAAD92-D501-4984-99F8-42A058C1A4E0}" destId="{271A5D10-E08F-4EC5-B866-F18E7699CDED}" srcOrd="0" destOrd="0" presId="urn:microsoft.com/office/officeart/2005/8/layout/vList3"/>
    <dgm:cxn modelId="{396FB23B-490B-499A-9911-0CE6F92F7B90}" type="presParOf" srcId="{ABCAAD92-D501-4984-99F8-42A058C1A4E0}" destId="{B1EC9171-690D-44BC-BB54-23FDB6F7B0A5}"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A2BDB5D4-1C87-4954-B9C2-42F3E978F1D0}" type="datetimeFigureOut">
              <a:rPr lang="de-DE" smtClean="0"/>
              <a:pPr/>
              <a:t>23.04.2009</a:t>
            </a:fld>
            <a:endParaRPr lang="de-DE"/>
          </a:p>
        </p:txBody>
      </p:sp>
      <p:sp>
        <p:nvSpPr>
          <p:cNvPr id="4" name="Fußzeilenplatzhalt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6F623182-52DC-48A2-9B4D-3DCFF9B4A0C9}" type="slidenum">
              <a:rPr lang="de-DE" smtClean="0"/>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200">
                <a:latin typeface="Segoe" pitchFamily="34" charset="0"/>
              </a:defRPr>
            </a:lvl1pPr>
          </a:lstStyle>
          <a:p>
            <a:endParaRPr lang="en-US" dirty="0"/>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200">
                <a:latin typeface="Segoe" pitchFamily="34" charset="0"/>
              </a:defRPr>
            </a:lvl1pPr>
          </a:lstStyle>
          <a:p>
            <a:fld id="{C5A48A47-C0A2-4FA5-B189-F58ADA37E126}" type="datetimeFigureOut">
              <a:rPr lang="en-US" smtClean="0"/>
              <a:pPr/>
              <a:t>4/23/2009</a:t>
            </a:fld>
            <a:endParaRPr lang="en-US" dirty="0"/>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200">
                <a:latin typeface="Segoe" pitchFamily="34" charset="0"/>
              </a:defRPr>
            </a:lvl1pPr>
          </a:lstStyle>
          <a:p>
            <a:endParaRPr lang="en-US" dirty="0"/>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200">
                <a:latin typeface="Segoe" pitchFamily="34" charset="0"/>
              </a:defRPr>
            </a:lvl1pPr>
          </a:lstStyle>
          <a:p>
            <a:fld id="{515CEDC7-7FF1-4841-9B65-4139BB28A6AA}"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pitchFamily="34" charset="0"/>
        <a:ea typeface="+mn-ea"/>
        <a:cs typeface="+mn-cs"/>
      </a:defRPr>
    </a:lvl1pPr>
    <a:lvl2pPr marL="457200" algn="l" defTabSz="914400" rtl="0" eaLnBrk="1" latinLnBrk="0" hangingPunct="1">
      <a:defRPr sz="1200" kern="1200">
        <a:solidFill>
          <a:schemeClr val="tx1"/>
        </a:solidFill>
        <a:latin typeface="Segoe" pitchFamily="34" charset="0"/>
        <a:ea typeface="+mn-ea"/>
        <a:cs typeface="+mn-cs"/>
      </a:defRPr>
    </a:lvl2pPr>
    <a:lvl3pPr marL="914400" algn="l" defTabSz="914400" rtl="0" eaLnBrk="1" latinLnBrk="0" hangingPunct="1">
      <a:defRPr sz="1200" kern="1200">
        <a:solidFill>
          <a:schemeClr val="tx1"/>
        </a:solidFill>
        <a:latin typeface="Segoe" pitchFamily="34" charset="0"/>
        <a:ea typeface="+mn-ea"/>
        <a:cs typeface="+mn-cs"/>
      </a:defRPr>
    </a:lvl3pPr>
    <a:lvl4pPr marL="1371600" algn="l" defTabSz="914400" rtl="0" eaLnBrk="1" latinLnBrk="0" hangingPunct="1">
      <a:defRPr sz="1200" kern="1200">
        <a:solidFill>
          <a:schemeClr val="tx1"/>
        </a:solidFill>
        <a:latin typeface="Segoe" pitchFamily="34" charset="0"/>
        <a:ea typeface="+mn-ea"/>
        <a:cs typeface="+mn-cs"/>
      </a:defRPr>
    </a:lvl4pPr>
    <a:lvl5pPr marL="1828800" algn="l" defTabSz="914400" rtl="0" eaLnBrk="1" latinLnBrk="0" hangingPunct="1">
      <a:defRPr sz="1200" kern="1200">
        <a:solidFill>
          <a:schemeClr val="tx1"/>
        </a:solidFill>
        <a:latin typeface="Segoe"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Versuchen wir nun, das erste Feature wieder zu implementieren: Das Öffnen</a:t>
            </a:r>
            <a:r>
              <a:rPr lang="de-DE" baseline="0" noProof="0" dirty="0" smtClean="0"/>
              <a:t> von Dateien. Überraschenderweise stolpern wir dabei sofort über das Problem, dass wir anders als in der Originalanwendung nicht einfach einen </a:t>
            </a:r>
            <a:r>
              <a:rPr lang="de-DE" baseline="0" noProof="0" dirty="0" err="1" smtClean="0"/>
              <a:t>FileOpen</a:t>
            </a:r>
            <a:r>
              <a:rPr lang="de-DE" baseline="0" noProof="0" dirty="0" smtClean="0"/>
              <a:t>-Dialog öffnen können (oder sollten). Das würde sich sofort negativ auf die Testbarkeit der Anwendung auswirken – in einem Unit-Test würde dieser Dialog ja auch geöffnet werden. Dann wäre das PM zwar vom View „</a:t>
            </a:r>
            <a:r>
              <a:rPr lang="de-DE" baseline="0" noProof="0" dirty="0" err="1" smtClean="0"/>
              <a:t>MainWindow</a:t>
            </a:r>
            <a:r>
              <a:rPr lang="de-DE" baseline="0" noProof="0" dirty="0" smtClean="0"/>
              <a:t>“ entkoppelt, aber nicht vom View „</a:t>
            </a:r>
            <a:r>
              <a:rPr lang="de-DE" baseline="0" noProof="0" dirty="0" err="1" smtClean="0"/>
              <a:t>FileOpenDiaog</a:t>
            </a:r>
            <a:r>
              <a:rPr lang="de-DE" baseline="0" noProof="0" dirty="0" smtClean="0"/>
              <a:t>“.</a:t>
            </a:r>
          </a:p>
          <a:p>
            <a:endParaRPr lang="de-DE" baseline="0" noProof="0" dirty="0" smtClean="0"/>
          </a:p>
          <a:p>
            <a:r>
              <a:rPr lang="de-DE" baseline="0" noProof="0" dirty="0" smtClean="0"/>
              <a:t>An dieser Stelle greifen wir quasi zur Wunderwaffe des Software-Entwurfs: Indirektion. Wir verschieben die Auswahl einer zu öffnenden Datei in eine separate Komponente mit einem definierten Interface. Durch </a:t>
            </a:r>
            <a:r>
              <a:rPr lang="de-DE" baseline="0" noProof="0" dirty="0" err="1" smtClean="0"/>
              <a:t>Fakes</a:t>
            </a:r>
            <a:r>
              <a:rPr lang="de-DE" baseline="0" noProof="0" dirty="0" smtClean="0"/>
              <a:t> oder </a:t>
            </a:r>
            <a:r>
              <a:rPr lang="de-DE" baseline="0" noProof="0" dirty="0" err="1" smtClean="0"/>
              <a:t>Stubs</a:t>
            </a:r>
            <a:r>
              <a:rPr lang="de-DE" baseline="0" noProof="0" dirty="0" smtClean="0"/>
              <a:t> können wir z.B. in einem Unit-Test eine alternative Implementierung des Komponenten-Interface einsetzen, die keinen Dialog öffnet sondern z.B. einen </a:t>
            </a:r>
            <a:r>
              <a:rPr lang="de-DE" baseline="0" noProof="0" dirty="0" err="1" smtClean="0"/>
              <a:t>ahrt</a:t>
            </a:r>
            <a:r>
              <a:rPr lang="de-DE" baseline="0" noProof="0" dirty="0" smtClean="0"/>
              <a:t> codierten Dateinamen zurück liefert.</a:t>
            </a:r>
          </a:p>
          <a:p>
            <a:endParaRPr lang="de-DE" baseline="0" noProof="0" dirty="0" smtClean="0"/>
          </a:p>
          <a:p>
            <a:r>
              <a:rPr lang="de-DE" baseline="0" noProof="0" dirty="0" smtClean="0"/>
              <a:t> In der Sprache von CAL nennen wir diese Komponenten „Service“. Damit sind aber nicht Services im Sinne von Web Services oder SOA gemeint! </a:t>
            </a:r>
          </a:p>
        </p:txBody>
      </p:sp>
      <p:sp>
        <p:nvSpPr>
          <p:cNvPr id="4" name="Slide Number Placeholder 3"/>
          <p:cNvSpPr>
            <a:spLocks noGrp="1"/>
          </p:cNvSpPr>
          <p:nvPr>
            <p:ph type="sldNum" sz="quarter" idx="10"/>
          </p:nvPr>
        </p:nvSpPr>
        <p:spPr/>
        <p:txBody>
          <a:bodyPr/>
          <a:lstStyle/>
          <a:p>
            <a:fld id="{515CEDC7-7FF1-4841-9B65-4139BB28A6AA}" type="slidenum">
              <a:rPr lang="en-US" smtClean="0"/>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Und wenn </a:t>
            </a:r>
            <a:r>
              <a:rPr lang="de-DE" baseline="0" noProof="0" dirty="0" smtClean="0"/>
              <a:t>wir dieses Problem gelöst haben, tut sich sogleich ein zweites auf: Was wollen wir mit der Information anfangen? Wir haben ja noch keine Komponente, die darauf reagieren kann. Und wenn unsere Anwendung modular sein soll, sollte die Shell diese Komponente oder Komponenten auch gar nicht kennen müssen. Wir brauchen also eine Mechanismus, um das Ereignis „Datei geöffnet“ an andere Applikationskomponenten zu propagieren.</a:t>
            </a:r>
          </a:p>
          <a:p>
            <a:endParaRPr lang="de-DE" baseline="0" noProof="0" dirty="0" smtClean="0"/>
          </a:p>
          <a:p>
            <a:r>
              <a:rPr lang="de-DE" baseline="0" noProof="0" dirty="0" smtClean="0"/>
              <a:t>Leider nützen uns C#-Ereignisse zur Lösung des Problems hier nicht, da sie bereits zur </a:t>
            </a:r>
            <a:r>
              <a:rPr lang="de-DE" baseline="0" noProof="0" dirty="0" err="1" smtClean="0"/>
              <a:t>Buildtime</a:t>
            </a:r>
            <a:r>
              <a:rPr lang="de-DE" baseline="0" noProof="0" dirty="0" smtClean="0"/>
              <a:t> eine Beziehung zwischen Publisher und Subscriber etablieren (der Subscriber kennt den Typ des Publisher und die mit dem Ereignis verbundenen Informationen (EventArgs </a:t>
            </a:r>
            <a:r>
              <a:rPr lang="de-DE" baseline="0" noProof="0" dirty="0" err="1" smtClean="0"/>
              <a:t>etc</a:t>
            </a:r>
            <a:r>
              <a:rPr lang="de-DE" baseline="0" noProof="0" dirty="0" smtClean="0"/>
              <a:t>).</a:t>
            </a:r>
          </a:p>
          <a:p>
            <a:endParaRPr lang="de-DE" baseline="0" noProof="0" dirty="0" smtClean="0"/>
          </a:p>
          <a:p>
            <a:r>
              <a:rPr lang="de-DE" baseline="0" noProof="0" dirty="0" smtClean="0"/>
              <a:t>CAL stellt deswegen einen Publish/Subscribe-Mechanismus zur Verfügung, bei dem Publisher und Subscriber komplett entkoppelt bleiben.</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Der EventAggregator erlaubt es,</a:t>
            </a:r>
            <a:r>
              <a:rPr lang="de-DE" baseline="0" noProof="0" dirty="0" smtClean="0"/>
              <a:t> Ereignisse (die von </a:t>
            </a:r>
            <a:r>
              <a:rPr lang="de-DE" baseline="0" noProof="0" dirty="0" err="1" smtClean="0"/>
              <a:t>CompositePresentationEvent</a:t>
            </a:r>
            <a:r>
              <a:rPr lang="de-DE" baseline="0" noProof="0" dirty="0" smtClean="0"/>
              <a:t>&lt;</a:t>
            </a:r>
            <a:r>
              <a:rPr lang="de-DE" baseline="0" noProof="0" dirty="0" err="1" smtClean="0"/>
              <a:t>Tabgeleitet</a:t>
            </a:r>
            <a:r>
              <a:rPr lang="de-DE" baseline="0" noProof="0" dirty="0" smtClean="0"/>
              <a:t> sind) zu publizieren und sich auf diese zu subskribieren. Dazu interagieren sowohl Publisher als auch Subscriber nur mit dem EventAggregator – niemals direkt miteinander. Subscriber oder Publisher können zudem jederzeit aktiv oder inaktiv werden.</a:t>
            </a:r>
          </a:p>
          <a:p>
            <a:endParaRPr lang="de-DE" baseline="0" noProof="0" dirty="0" smtClean="0"/>
          </a:p>
          <a:p>
            <a:r>
              <a:rPr lang="de-DE" baseline="0" noProof="0" dirty="0" smtClean="0"/>
              <a:t>Durch entsprechende Ableitungen von </a:t>
            </a:r>
            <a:r>
              <a:rPr lang="de-DE" baseline="0" noProof="0" dirty="0" err="1" smtClean="0"/>
              <a:t>CompositePresentationEvent</a:t>
            </a:r>
            <a:r>
              <a:rPr lang="de-DE" baseline="0" noProof="0" dirty="0" smtClean="0"/>
              <a:t>&lt;T&gt; kann der Entwickler beliebige Informationen (sprich T) in die Ereignisse aufnehmen.</a:t>
            </a:r>
          </a:p>
          <a:p>
            <a:endParaRPr lang="de-DE" baseline="0" noProof="0" dirty="0" smtClean="0"/>
          </a:p>
          <a:p>
            <a:r>
              <a:rPr lang="de-DE" baseline="0" noProof="0" dirty="0" smtClean="0"/>
              <a:t>Letztendlich funktioniert der EventAggregator wie Rohrpost. Jede Komponente kann frei entscheiden, wann bzw. ob sie etwas in das Rohr gibt. Was in das Rohr gegeben wird, definiert </a:t>
            </a:r>
            <a:r>
              <a:rPr lang="de-DE" baseline="0" noProof="0" dirty="0" err="1" smtClean="0"/>
              <a:t>CompositePresentationEvent</a:t>
            </a:r>
            <a:r>
              <a:rPr lang="de-DE" baseline="0" noProof="0" dirty="0" smtClean="0"/>
              <a:t>&lt;T&gt; (speziell T). Und jede Komponente kann am Ende des Rohrs lauschen (bzw. warten) oder auch nicht. </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Lassen uns</a:t>
            </a:r>
            <a:r>
              <a:rPr lang="de-DE" baseline="0" noProof="0" dirty="0" smtClean="0"/>
              <a:t> diese Konzepte in Iteration 2 integrieren…</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Bisher haben wir faktisch nur eine lose Sammlung von Komponenten,</a:t>
            </a:r>
            <a:r>
              <a:rPr lang="de-DE" baseline="0" noProof="0" dirty="0" smtClean="0"/>
              <a:t> d.h. Abstraktionen und Implementierungen. Wir brauchen einen Ansatz, um die zu verwendenden Implementierungen nicht hart zu codieren – ansonsten würden uns die Abstraktionen ja nichts nützen, wenn faktisch weiterhin z.B. nur der </a:t>
            </a:r>
            <a:r>
              <a:rPr lang="de-DE" baseline="0" noProof="0" dirty="0" err="1" smtClean="0"/>
              <a:t>DialogFileProvider</a:t>
            </a:r>
            <a:r>
              <a:rPr lang="de-DE" baseline="0" noProof="0" dirty="0" smtClean="0"/>
              <a:t> zum Einsatz kommt.</a:t>
            </a:r>
          </a:p>
          <a:p>
            <a:endParaRPr lang="de-DE" baseline="0" noProof="0" dirty="0" smtClean="0"/>
          </a:p>
          <a:p>
            <a:r>
              <a:rPr lang="de-DE" baseline="0" noProof="0" dirty="0" smtClean="0"/>
              <a:t>Dependency Injection (häufig auch eher unscharf Inversion of Control genannt) ist ein mächtiges Entwurfsmuster, um die Verantwortung für ein Objekt, Abhängigkeiten zu anderen Objekten aus diesem heraus zu ziehen. Ein solches Objekt wird dann „von außen“ durch einen sogenannten Dependency Injection Container konfiguriert. </a:t>
            </a:r>
          </a:p>
          <a:p>
            <a:endParaRPr lang="de-DE" baseline="0" noProof="0" dirty="0" smtClean="0"/>
          </a:p>
          <a:p>
            <a:r>
              <a:rPr lang="de-DE" baseline="0" noProof="0" dirty="0" smtClean="0"/>
              <a:t>CAL verwendet von Hause aus den DI-Container „</a:t>
            </a:r>
            <a:r>
              <a:rPr lang="de-DE" baseline="0" noProof="0" dirty="0" err="1" smtClean="0"/>
              <a:t>Unity</a:t>
            </a:r>
            <a:r>
              <a:rPr lang="de-DE" baseline="0" noProof="0" dirty="0" smtClean="0"/>
              <a:t>“ (ebenfalls von Microsoft </a:t>
            </a:r>
            <a:r>
              <a:rPr lang="de-DE" baseline="0" noProof="0" dirty="0" err="1" smtClean="0"/>
              <a:t>p&amp;p</a:t>
            </a:r>
            <a:r>
              <a:rPr lang="de-DE" baseline="0" noProof="0" dirty="0" smtClean="0"/>
              <a:t>). Doch woher weiß der Container welche Abstraktionen auf welche konkreten Typen abzubilden sind? Dazu  muss der Container konfiguriert werden – und damit dies zu Programmstart automatisiert geschieht, sieht CAL hierzu einen Bootstrapper vor.</a:t>
            </a:r>
          </a:p>
          <a:p>
            <a:endParaRPr lang="de-DE" baseline="0" noProof="0" dirty="0" smtClean="0"/>
          </a:p>
          <a:p>
            <a:r>
              <a:rPr lang="de-DE" baseline="0" noProof="0" dirty="0" smtClean="0"/>
              <a:t>(CAL kann auch mit anderen DI-Containern wie Spring.NET oder Castle Windsor verwendet werden. In diesem Fall muss u.a. eine für diesen Container spezifische Bootstrapper-Implementierung bereit gestellt werden).</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Im Kern besteht ein DI-Container aus einem </a:t>
            </a:r>
            <a:r>
              <a:rPr lang="de-DE" noProof="0" dirty="0" err="1" smtClean="0"/>
              <a:t>Builder</a:t>
            </a:r>
            <a:r>
              <a:rPr lang="de-DE" noProof="0" dirty="0" smtClean="0"/>
              <a:t>. Der </a:t>
            </a:r>
            <a:r>
              <a:rPr lang="de-DE" noProof="0" dirty="0" err="1" smtClean="0"/>
              <a:t>Builder</a:t>
            </a:r>
            <a:r>
              <a:rPr lang="de-DE" noProof="0" dirty="0" smtClean="0"/>
              <a:t> ist in der Lage, für</a:t>
            </a:r>
            <a:r>
              <a:rPr lang="de-DE" baseline="0" noProof="0" dirty="0" smtClean="0"/>
              <a:t> ein Objekt (Client) dessen über eine Abstraktion (</a:t>
            </a:r>
            <a:r>
              <a:rPr lang="de-DE" baseline="0" noProof="0" dirty="0" err="1" smtClean="0"/>
              <a:t>IService</a:t>
            </a:r>
            <a:r>
              <a:rPr lang="de-DE" baseline="0" noProof="0" dirty="0" smtClean="0"/>
              <a:t>) ausgedrückte Abhängigkeit eine konkrete Implementierung bereitzustellen – der </a:t>
            </a:r>
            <a:r>
              <a:rPr lang="de-DE" baseline="0" noProof="0" dirty="0" err="1" smtClean="0"/>
              <a:t>Builder</a:t>
            </a:r>
            <a:r>
              <a:rPr lang="de-DE" baseline="0" noProof="0" dirty="0" smtClean="0"/>
              <a:t> arbeitet gewissermaßen einen Bauplan für Objekte ab. Natürlich kann dies rekursiv erfolgen, d.h. eine </a:t>
            </a:r>
            <a:r>
              <a:rPr lang="de-DE" baseline="0" noProof="0" dirty="0" err="1" smtClean="0"/>
              <a:t>ServceImpl</a:t>
            </a:r>
            <a:r>
              <a:rPr lang="de-DE" baseline="0" noProof="0" dirty="0" smtClean="0"/>
              <a:t> kann selbst wieder Abhängigkeiten aufweisen, die der </a:t>
            </a:r>
            <a:r>
              <a:rPr lang="de-DE" baseline="0" noProof="0" dirty="0" err="1" smtClean="0"/>
              <a:t>Builder</a:t>
            </a:r>
            <a:r>
              <a:rPr lang="de-DE" baseline="0" noProof="0" dirty="0" smtClean="0"/>
              <a:t> auflöst.</a:t>
            </a:r>
          </a:p>
          <a:p>
            <a:endParaRPr lang="de-DE" baseline="0" noProof="0" dirty="0" smtClean="0"/>
          </a:p>
          <a:p>
            <a:r>
              <a:rPr lang="de-DE" baseline="0" noProof="0" dirty="0" smtClean="0"/>
              <a:t>Wie werden diese Abhängigkeiten konkret im Code formuliert? Mögliche Ansätze sind</a:t>
            </a:r>
          </a:p>
          <a:p>
            <a:pPr marL="685800" lvl="1" indent="-228600">
              <a:buFont typeface="+mj-lt"/>
              <a:buAutoNum type="arabicPeriod"/>
            </a:pPr>
            <a:r>
              <a:rPr lang="de-DE" baseline="0" noProof="0" dirty="0" err="1" smtClean="0"/>
              <a:t>Konstruktor</a:t>
            </a:r>
            <a:r>
              <a:rPr lang="de-DE" baseline="0" noProof="0" dirty="0" smtClean="0"/>
              <a:t>-Injektion: public Client(</a:t>
            </a:r>
            <a:r>
              <a:rPr lang="de-DE" baseline="0" noProof="0" dirty="0" err="1" smtClean="0"/>
              <a:t>IService</a:t>
            </a:r>
            <a:r>
              <a:rPr lang="de-DE" baseline="0" noProof="0" dirty="0" smtClean="0"/>
              <a:t> </a:t>
            </a:r>
            <a:r>
              <a:rPr lang="de-DE" baseline="0" noProof="0" dirty="0" err="1" smtClean="0"/>
              <a:t>svc</a:t>
            </a:r>
            <a:r>
              <a:rPr lang="de-DE" baseline="0" noProof="0" dirty="0" smtClean="0"/>
              <a:t>) { … }</a:t>
            </a:r>
          </a:p>
          <a:p>
            <a:pPr marL="685800" lvl="1" indent="-228600">
              <a:buFont typeface="+mj-lt"/>
              <a:buAutoNum type="arabicPeriod"/>
            </a:pPr>
            <a:r>
              <a:rPr lang="de-DE" baseline="0" noProof="0" dirty="0" smtClean="0"/>
              <a:t>Property-Injektion: public </a:t>
            </a:r>
            <a:r>
              <a:rPr lang="de-DE" baseline="0" noProof="0" dirty="0" err="1" smtClean="0"/>
              <a:t>IService</a:t>
            </a:r>
            <a:r>
              <a:rPr lang="de-DE" baseline="0" noProof="0" dirty="0" smtClean="0"/>
              <a:t> Service { </a:t>
            </a:r>
            <a:r>
              <a:rPr lang="de-DE" baseline="0" noProof="0" dirty="0" err="1" smtClean="0"/>
              <a:t>get</a:t>
            </a:r>
            <a:r>
              <a:rPr lang="de-DE" baseline="0" noProof="0" dirty="0" smtClean="0"/>
              <a:t>; </a:t>
            </a:r>
            <a:r>
              <a:rPr lang="de-DE" baseline="0" noProof="0" dirty="0" err="1" smtClean="0"/>
              <a:t>set</a:t>
            </a:r>
            <a:r>
              <a:rPr lang="de-DE" baseline="0" noProof="0" dirty="0" smtClean="0"/>
              <a:t>; }</a:t>
            </a:r>
          </a:p>
          <a:p>
            <a:pPr marL="685800" lvl="1" indent="-228600">
              <a:buFont typeface="+mj-lt"/>
              <a:buAutoNum type="arabicPeriod"/>
            </a:pPr>
            <a:r>
              <a:rPr lang="de-DE" baseline="0" noProof="0" dirty="0" smtClean="0"/>
              <a:t>Methoden-Injektion: [</a:t>
            </a:r>
            <a:r>
              <a:rPr lang="de-DE" baseline="0" noProof="0" dirty="0" err="1" smtClean="0"/>
              <a:t>InjectionMethod</a:t>
            </a:r>
            <a:r>
              <a:rPr lang="de-DE" baseline="0" noProof="0" dirty="0" smtClean="0"/>
              <a:t>] </a:t>
            </a:r>
            <a:r>
              <a:rPr lang="de-DE" baseline="0" noProof="0" dirty="0" err="1" smtClean="0"/>
              <a:t>SetService</a:t>
            </a:r>
            <a:r>
              <a:rPr lang="de-DE" baseline="0" noProof="0" dirty="0" smtClean="0"/>
              <a:t>(</a:t>
            </a:r>
            <a:r>
              <a:rPr lang="de-DE" baseline="0" noProof="0" dirty="0" err="1" smtClean="0"/>
              <a:t>IService</a:t>
            </a:r>
            <a:r>
              <a:rPr lang="de-DE" baseline="0" noProof="0" dirty="0" smtClean="0"/>
              <a:t> </a:t>
            </a:r>
            <a:r>
              <a:rPr lang="de-DE" baseline="0" noProof="0" dirty="0" err="1" smtClean="0"/>
              <a:t>svc</a:t>
            </a:r>
            <a:r>
              <a:rPr lang="de-DE" baseline="0" noProof="0" dirty="0" smtClean="0"/>
              <a:t>) { … }</a:t>
            </a:r>
          </a:p>
          <a:p>
            <a:pPr marL="685800" lvl="1" indent="-228600">
              <a:buFont typeface="+mj-lt"/>
              <a:buNone/>
            </a:pPr>
            <a:endParaRPr lang="de-DE" baseline="0" noProof="0" dirty="0" smtClean="0"/>
          </a:p>
          <a:p>
            <a:pPr marL="228600" lvl="0" indent="-228600">
              <a:buFont typeface="+mj-lt"/>
              <a:buNone/>
            </a:pPr>
            <a:r>
              <a:rPr lang="de-DE" baseline="0" noProof="0" dirty="0" smtClean="0"/>
              <a:t>Darüber hinaus kann ein DI-Container weitere Dienste anbieten, z.B. die Kontrolle über den Lebenszyklus der injizierten Objekte (Singleton vs. Per Call)</a:t>
            </a:r>
          </a:p>
          <a:p>
            <a:endParaRPr lang="de-DE" baseline="0" noProof="0" dirty="0" smtClean="0"/>
          </a:p>
          <a:p>
            <a:r>
              <a:rPr lang="de-DE" baseline="0" noProof="0" dirty="0" smtClean="0"/>
              <a:t> </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Unsere Reise durch Code beginnt bei einer einfachen WPF-Anwendung</a:t>
            </a:r>
            <a:r>
              <a:rPr lang="de-DE" baseline="0" noProof="0" dirty="0" smtClean="0"/>
              <a:t> ohne explizit entworfenen Applikationsarchitektur. Zwangsläufig stellen wir dabei fest, dass diese Anwendung keine besonders hohe Software-Qualität aufweist.</a:t>
            </a:r>
          </a:p>
          <a:p>
            <a:endParaRPr lang="de-DE" baseline="0" noProof="0" dirty="0" smtClean="0"/>
          </a:p>
          <a:p>
            <a:r>
              <a:rPr lang="de-DE" baseline="0" noProof="0" dirty="0" smtClean="0"/>
              <a:t>Über sechs Iterationen wollen wir diese Applikation  renovieren und ihr eine Applikationsarchitektur geben, die eine deutliche höhere Software-Qualität aufweist. </a:t>
            </a:r>
          </a:p>
          <a:p>
            <a:endParaRPr lang="de-DE" baseline="0" noProof="0" dirty="0" smtClean="0"/>
          </a:p>
          <a:p>
            <a:r>
              <a:rPr lang="de-DE" baseline="0" noProof="0" dirty="0" smtClean="0"/>
              <a:t>In unserer Werkzeugkiste, die wir auf diesem Weg mitnehmen wollen, befinden sich zum einen einige ausgewählte </a:t>
            </a:r>
            <a:r>
              <a:rPr lang="de-DE" baseline="0" noProof="0" dirty="0" err="1" smtClean="0"/>
              <a:t>Architekur</a:t>
            </a:r>
            <a:r>
              <a:rPr lang="de-DE" baseline="0" noProof="0" dirty="0" smtClean="0"/>
              <a:t>- bzw. Design Patterns, die wir anwenden wollen und die Composite Application Library, eine von Microsoft </a:t>
            </a:r>
            <a:r>
              <a:rPr lang="de-DE" baseline="0" noProof="0" dirty="0" err="1" smtClean="0"/>
              <a:t>p&amp;p</a:t>
            </a:r>
            <a:r>
              <a:rPr lang="de-DE" baseline="0" noProof="0" dirty="0" smtClean="0"/>
              <a:t> bereitgestellte Open Source Library zur Entwicklung „besserer“ WPF-Anwendungen.</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Kommen wir nun endlich zur eigentlichen Applikationslogik. </a:t>
            </a:r>
          </a:p>
          <a:p>
            <a:endParaRPr lang="de-DE" noProof="0" dirty="0" smtClean="0"/>
          </a:p>
          <a:p>
            <a:r>
              <a:rPr lang="de-DE" noProof="0" dirty="0" smtClean="0"/>
              <a:t>Der</a:t>
            </a:r>
            <a:r>
              <a:rPr lang="de-DE" baseline="0" noProof="0" dirty="0" smtClean="0"/>
              <a:t> CAL-Ansatz sieht vor, diese in Form von Modulen zu implementieren. Solche Module beinhalten alle Komponenten zur Bereitstellung einer gewissen Funktionalität (z.B. XML-Parsing und Darstellung in einem </a:t>
            </a:r>
            <a:r>
              <a:rPr lang="de-DE" baseline="0" noProof="0" dirty="0" err="1" smtClean="0"/>
              <a:t>Tree</a:t>
            </a:r>
            <a:r>
              <a:rPr lang="de-DE" baseline="0" noProof="0" dirty="0" smtClean="0"/>
              <a:t> View). Dabei können solche Module auf nahezu beliebige Weise geschnitten werden. Die Idee dahinter ist es, die gesamte Funktionalität in Anwendungsmodule zu packen. Diese können dann als in sich geschlossene Einheiten (auch von verschiedenen Teams) entwickelt und in die Shell integriert werden. Gemäß dieser Philosophie definiert sich eine Applikation durch die zur Verfügung stehenden Module.</a:t>
            </a:r>
          </a:p>
          <a:p>
            <a:endParaRPr lang="de-DE" baseline="0" noProof="0" dirty="0" smtClean="0"/>
          </a:p>
          <a:p>
            <a:r>
              <a:rPr lang="de-DE" baseline="0" noProof="0" dirty="0" smtClean="0"/>
              <a:t>Was aber ist ein Modul konkret? Ein Modul in CAL ist erst einmal immer Synonym mit einer </a:t>
            </a:r>
            <a:r>
              <a:rPr lang="de-DE" baseline="0" noProof="0" dirty="0" err="1" smtClean="0"/>
              <a:t>Assembly</a:t>
            </a:r>
            <a:r>
              <a:rPr lang="de-DE" baseline="0" noProof="0" dirty="0" smtClean="0"/>
              <a:t>. </a:t>
            </a:r>
            <a:r>
              <a:rPr lang="de-DE" baseline="0" noProof="0" smtClean="0"/>
              <a:t>Allerdings steuert </a:t>
            </a:r>
            <a:r>
              <a:rPr lang="de-DE" baseline="0" noProof="0" dirty="0" smtClean="0"/>
              <a:t>CAL Infrastruktur bereit, damit Module mehr sind als nur Assemblies.</a:t>
            </a:r>
          </a:p>
          <a:p>
            <a:endParaRPr lang="de-DE" baseline="0" noProof="0" dirty="0" smtClean="0"/>
          </a:p>
        </p:txBody>
      </p:sp>
      <p:sp>
        <p:nvSpPr>
          <p:cNvPr id="4" name="Slide Number Placeholder 3"/>
          <p:cNvSpPr>
            <a:spLocks noGrp="1"/>
          </p:cNvSpPr>
          <p:nvPr>
            <p:ph type="sldNum" sz="quarter" idx="10"/>
          </p:nvPr>
        </p:nvSpPr>
        <p:spPr/>
        <p:txBody>
          <a:bodyPr/>
          <a:lstStyle/>
          <a:p>
            <a:fld id="{515CEDC7-7FF1-4841-9B65-4139BB28A6AA}"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Unser</a:t>
            </a:r>
            <a:r>
              <a:rPr lang="de-DE" baseline="0" noProof="0" dirty="0" smtClean="0"/>
              <a:t> Modul in seiner aktuellen Version ist eine gewöhnliche .NET-</a:t>
            </a:r>
            <a:r>
              <a:rPr lang="de-DE" baseline="0" noProof="0" dirty="0" err="1" smtClean="0"/>
              <a:t>Assembly</a:t>
            </a:r>
            <a:r>
              <a:rPr lang="de-DE" baseline="0" noProof="0" dirty="0" smtClean="0"/>
              <a:t>. Andererseits verwenden wir in dem Modul eine der Shell sehr ähnliche Infrastruktur, die wir in der Shell über den Bootstrapper konfigurieren. Ein solches Konstrukt  fehlt unserem Modul bisher völlig. </a:t>
            </a:r>
          </a:p>
          <a:p>
            <a:endParaRPr lang="de-DE" baseline="0" noProof="0" dirty="0" smtClean="0"/>
          </a:p>
          <a:p>
            <a:r>
              <a:rPr lang="de-DE" baseline="0" noProof="0" dirty="0" smtClean="0"/>
              <a:t>Was also macht eine </a:t>
            </a:r>
            <a:r>
              <a:rPr lang="de-DE" baseline="0" noProof="0" dirty="0" err="1" smtClean="0"/>
              <a:t>Assembly</a:t>
            </a:r>
            <a:r>
              <a:rPr lang="de-DE" baseline="0" noProof="0" dirty="0" smtClean="0"/>
              <a:t> zum Modul für CAL? CAL sucht in einer </a:t>
            </a:r>
            <a:r>
              <a:rPr lang="de-DE" baseline="0" noProof="0" dirty="0" err="1" smtClean="0"/>
              <a:t>Assembly</a:t>
            </a:r>
            <a:r>
              <a:rPr lang="de-DE" baseline="0" noProof="0" dirty="0" smtClean="0"/>
              <a:t> nach einer Klasse, die das Interface </a:t>
            </a:r>
            <a:r>
              <a:rPr lang="de-DE" baseline="0" noProof="0" dirty="0" err="1" smtClean="0"/>
              <a:t>IModule</a:t>
            </a:r>
            <a:r>
              <a:rPr lang="de-DE" baseline="0" noProof="0" dirty="0" smtClean="0"/>
              <a:t> implementiert. Eine solche  Implementierung wollen wir noch ergänzen, so dass unser Modul wirklich ein Modul darstellt.</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Was</a:t>
            </a:r>
            <a:r>
              <a:rPr lang="de-DE" baseline="0" noProof="0" dirty="0" smtClean="0"/>
              <a:t> bedeutet es aber, wenn wir von Software-Qualität sprechen?</a:t>
            </a:r>
          </a:p>
          <a:p>
            <a:endParaRPr lang="de-DE" baseline="0" noProof="0" dirty="0" smtClean="0"/>
          </a:p>
          <a:p>
            <a:r>
              <a:rPr lang="de-DE" baseline="0" noProof="0" dirty="0" smtClean="0"/>
              <a:t>Es gibt eine Vielzahl von Merkmalen, anhand derer man die Qualität von Software beurteilen kann – die sogenannten </a:t>
            </a:r>
            <a:r>
              <a:rPr lang="de-DE" i="1" baseline="0" noProof="0" dirty="0" smtClean="0"/>
              <a:t>–</a:t>
            </a:r>
            <a:r>
              <a:rPr lang="de-DE" i="1" baseline="0" noProof="0" dirty="0" err="1" smtClean="0"/>
              <a:t>ilities</a:t>
            </a:r>
            <a:r>
              <a:rPr lang="de-DE" baseline="0" noProof="0" dirty="0" smtClean="0"/>
              <a:t>. Diese Qualitätsmerkmale sind auch von der ISO normiert (ursprünglich ISO 9126, heute ISO/IEC 25000).</a:t>
            </a:r>
          </a:p>
          <a:p>
            <a:endParaRPr lang="de-DE" baseline="0" noProof="0" dirty="0" smtClean="0"/>
          </a:p>
          <a:p>
            <a:r>
              <a:rPr lang="de-DE" baseline="0" noProof="0" dirty="0" smtClean="0"/>
              <a:t>In diesem Vortrag wollen wir uns ganz auf die Wartbarkeit fokussieren. Gemäß ISO 9126 weist Wartbarkeit folgende </a:t>
            </a:r>
            <a:r>
              <a:rPr lang="de-DE" baseline="0" noProof="0" dirty="0" err="1" smtClean="0"/>
              <a:t>Subcharakterisken</a:t>
            </a:r>
            <a:r>
              <a:rPr lang="de-DE" baseline="0" noProof="0" dirty="0" smtClean="0"/>
              <a:t>:</a:t>
            </a:r>
          </a:p>
          <a:p>
            <a:pPr marL="228600" indent="-228600">
              <a:buFont typeface="+mj-lt"/>
              <a:buAutoNum type="arabicPeriod"/>
            </a:pPr>
            <a:r>
              <a:rPr lang="de-DE" sz="1200" kern="1200" noProof="0" dirty="0" smtClean="0">
                <a:solidFill>
                  <a:schemeClr val="tx1"/>
                </a:solidFill>
                <a:latin typeface="Segoe" pitchFamily="34" charset="0"/>
                <a:ea typeface="+mn-ea"/>
                <a:cs typeface="+mn-cs"/>
              </a:rPr>
              <a:t>Stabilität: 	Charakterisiert die Anfälligkeit</a:t>
            </a:r>
            <a:r>
              <a:rPr lang="de-DE" sz="1200" kern="1200" baseline="0" noProof="0" dirty="0" smtClean="0">
                <a:solidFill>
                  <a:schemeClr val="tx1"/>
                </a:solidFill>
                <a:latin typeface="Segoe" pitchFamily="34" charset="0"/>
                <a:ea typeface="+mn-ea"/>
                <a:cs typeface="+mn-cs"/>
              </a:rPr>
              <a:t> eines Systems, dass Änderungen unerwartete (negative) Auswirkungen nach sich ziehen</a:t>
            </a:r>
            <a:endParaRPr lang="de-DE" sz="1200" kern="1200" noProof="0" dirty="0" smtClean="0">
              <a:solidFill>
                <a:schemeClr val="tx1"/>
              </a:solidFill>
              <a:latin typeface="Segoe" pitchFamily="34" charset="0"/>
              <a:ea typeface="+mn-ea"/>
              <a:cs typeface="+mn-cs"/>
            </a:endParaRPr>
          </a:p>
          <a:p>
            <a:pPr marL="228600" indent="-228600">
              <a:buFont typeface="+mj-lt"/>
              <a:buAutoNum type="arabicPeriod"/>
            </a:pPr>
            <a:r>
              <a:rPr lang="de-DE" sz="1200" kern="1200" noProof="0" dirty="0" smtClean="0">
                <a:solidFill>
                  <a:schemeClr val="tx1"/>
                </a:solidFill>
                <a:latin typeface="Segoe" pitchFamily="34" charset="0"/>
                <a:ea typeface="+mn-ea"/>
                <a:cs typeface="+mn-cs"/>
              </a:rPr>
              <a:t>Analysierbarkeit: 	Charakterisiert die Fähigkeit</a:t>
            </a:r>
            <a:r>
              <a:rPr lang="de-DE" sz="1200" kern="1200" baseline="0" noProof="0" dirty="0" smtClean="0">
                <a:solidFill>
                  <a:schemeClr val="tx1"/>
                </a:solidFill>
                <a:latin typeface="Segoe" pitchFamily="34" charset="0"/>
                <a:ea typeface="+mn-ea"/>
                <a:cs typeface="+mn-cs"/>
              </a:rPr>
              <a:t> die Ursache eines Systemfehlers zu identifizieren</a:t>
            </a:r>
          </a:p>
          <a:p>
            <a:pPr marL="228600" indent="-228600">
              <a:buFont typeface="+mj-lt"/>
              <a:buAutoNum type="arabicPeriod"/>
            </a:pPr>
            <a:r>
              <a:rPr lang="de-DE" sz="1200" kern="1200" noProof="0" dirty="0" smtClean="0">
                <a:solidFill>
                  <a:schemeClr val="tx1"/>
                </a:solidFill>
                <a:latin typeface="Segoe" pitchFamily="34" charset="0"/>
                <a:ea typeface="+mn-ea"/>
                <a:cs typeface="+mn-cs"/>
              </a:rPr>
              <a:t>Änderbarkeit: 	Charakterisiert den Aufwand Änderungen</a:t>
            </a:r>
            <a:r>
              <a:rPr lang="de-DE" sz="1200" kern="1200" baseline="0" noProof="0" dirty="0" smtClean="0">
                <a:solidFill>
                  <a:schemeClr val="tx1"/>
                </a:solidFill>
                <a:latin typeface="Segoe" pitchFamily="34" charset="0"/>
                <a:ea typeface="+mn-ea"/>
                <a:cs typeface="+mn-cs"/>
              </a:rPr>
              <a:t> am System vorzunehmen </a:t>
            </a:r>
            <a:r>
              <a:rPr lang="de-DE" sz="1200" kern="1200" noProof="0" dirty="0" smtClean="0">
                <a:solidFill>
                  <a:schemeClr val="tx1"/>
                </a:solidFill>
                <a:latin typeface="Segoe" pitchFamily="34" charset="0"/>
                <a:ea typeface="+mn-ea"/>
                <a:cs typeface="+mn-cs"/>
              </a:rPr>
              <a:t>  </a:t>
            </a:r>
          </a:p>
          <a:p>
            <a:pPr marL="228600" indent="-228600">
              <a:buFont typeface="+mj-lt"/>
              <a:buAutoNum type="arabicPeriod"/>
            </a:pPr>
            <a:r>
              <a:rPr lang="de-DE" sz="1200" kern="1200" noProof="0" dirty="0" smtClean="0">
                <a:solidFill>
                  <a:schemeClr val="tx1"/>
                </a:solidFill>
                <a:latin typeface="Segoe" pitchFamily="34" charset="0"/>
                <a:ea typeface="+mn-ea"/>
                <a:cs typeface="+mn-cs"/>
              </a:rPr>
              <a:t>Testbarkeit:   	Charakterisiert den Aufwand ein System zu verifizieren (testen)</a:t>
            </a:r>
          </a:p>
          <a:p>
            <a:pPr marL="228600" indent="-228600">
              <a:buFont typeface="+mj-lt"/>
              <a:buNone/>
            </a:pPr>
            <a:endParaRPr lang="de-DE" sz="1200" kern="1200" noProof="0" dirty="0" smtClean="0">
              <a:solidFill>
                <a:schemeClr val="tx1"/>
              </a:solidFill>
              <a:latin typeface="Segoe" pitchFamily="34" charset="0"/>
              <a:ea typeface="+mn-ea"/>
              <a:cs typeface="+mn-cs"/>
            </a:endParaRPr>
          </a:p>
          <a:p>
            <a:pPr marL="228600" indent="-228600">
              <a:buFont typeface="+mj-lt"/>
              <a:buNone/>
            </a:pPr>
            <a:r>
              <a:rPr lang="de-DE" sz="1200" kern="1200" noProof="0" dirty="0" smtClean="0">
                <a:solidFill>
                  <a:schemeClr val="tx1"/>
                </a:solidFill>
                <a:latin typeface="Segoe" pitchFamily="34" charset="0"/>
                <a:ea typeface="+mn-ea"/>
                <a:cs typeface="+mn-cs"/>
              </a:rPr>
              <a:t>Interessanterweise nennen</a:t>
            </a:r>
            <a:r>
              <a:rPr lang="de-DE" sz="1200" kern="1200" baseline="0" noProof="0" dirty="0" smtClean="0">
                <a:solidFill>
                  <a:schemeClr val="tx1"/>
                </a:solidFill>
                <a:latin typeface="Segoe" pitchFamily="34" charset="0"/>
                <a:ea typeface="+mn-ea"/>
                <a:cs typeface="+mn-cs"/>
              </a:rPr>
              <a:t> viele aktuelle Bücher zum Thema Software-Architektur Wartbarkeit als das wichtigste aller Qualitätsmerkmale (z.B. [Esposito und Saltarello 2008] oder [Nilsson 2006]).</a:t>
            </a:r>
            <a:endParaRPr lang="de-DE" sz="1200" kern="1200" noProof="0" dirty="0" smtClean="0">
              <a:solidFill>
                <a:schemeClr val="tx1"/>
              </a:solidFill>
              <a:latin typeface="Segoe" pitchFamily="34" charset="0"/>
              <a:ea typeface="+mn-ea"/>
              <a:cs typeface="+mn-cs"/>
            </a:endParaRPr>
          </a:p>
        </p:txBody>
      </p:sp>
      <p:sp>
        <p:nvSpPr>
          <p:cNvPr id="4" name="Slide Number Placeholder 3"/>
          <p:cNvSpPr>
            <a:spLocks noGrp="1"/>
          </p:cNvSpPr>
          <p:nvPr>
            <p:ph type="sldNum" sz="quarter" idx="10"/>
          </p:nvPr>
        </p:nvSpPr>
        <p:spPr/>
        <p:txBody>
          <a:bodyPr/>
          <a:lstStyle/>
          <a:p>
            <a:fld id="{515CEDC7-7FF1-4841-9B65-4139BB28A6AA}" type="slidenum">
              <a:rPr lang="en-US" smtClean="0"/>
              <a:pPr/>
              <a:t>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Zum Abschluss müssen wir noch dafür sorgen, dass die Shell auf Module zugreifen kann und insbesondere</a:t>
            </a:r>
            <a:r>
              <a:rPr lang="de-DE" baseline="0" noProof="0" dirty="0" smtClean="0"/>
              <a:t> die Views eines Moduls zur Ausführung bringen kann.</a:t>
            </a:r>
          </a:p>
          <a:p>
            <a:endParaRPr lang="de-DE" baseline="0" noProof="0" dirty="0" smtClean="0"/>
          </a:p>
          <a:p>
            <a:r>
              <a:rPr lang="de-DE" baseline="0" noProof="0" dirty="0" smtClean="0"/>
              <a:t>Warum benötigen wir überhaupt einen dedizierten Mechanismus zum Finden von Modulen? Können sich die Assemblies nicht direkt referenzieren?</a:t>
            </a:r>
          </a:p>
          <a:p>
            <a:endParaRPr lang="de-DE" baseline="0" noProof="0" dirty="0" smtClean="0"/>
          </a:p>
          <a:p>
            <a:r>
              <a:rPr lang="de-DE" baseline="0" noProof="0" dirty="0" smtClean="0"/>
              <a:t>Damit würden unser bisherigen Anstrengungen, die einzelnen Bestandteile unserer Anwendung lose gekoppelt zu lasse, zunichte machen. Denn wenn die Shell ein Modul direkt referenziert, brauchen wir auch keinen lose gekoppelten Event-Mechanismus.</a:t>
            </a:r>
          </a:p>
          <a:p>
            <a:endParaRPr lang="de-DE" baseline="0" noProof="0" dirty="0" smtClean="0"/>
          </a:p>
          <a:p>
            <a:r>
              <a:rPr lang="de-DE" baseline="0" noProof="0" dirty="0" smtClean="0"/>
              <a:t>CAL verwendet zum Auffinden von Modulen eine Implementierung des Strategiemusters – ein Modul-Katalog. Ein solcher Katalog kann beispielsweise in einem bestimmten Verzeichnis nach Modulen suchen.</a:t>
            </a:r>
          </a:p>
          <a:p>
            <a:endParaRPr lang="de-DE" baseline="0" noProof="0" dirty="0" smtClean="0"/>
          </a:p>
          <a:p>
            <a:r>
              <a:rPr lang="de-DE" baseline="0" noProof="0" dirty="0" smtClean="0"/>
              <a:t>Das Konzept zur Anzeige von Views aus Modulen in der Shell basiert auf Platzhaltern, die wir Regionen nennen.</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Regionen werden als Attached Property an ein WPF-Control,</a:t>
            </a:r>
            <a:r>
              <a:rPr lang="de-DE" baseline="0" noProof="0" dirty="0" smtClean="0"/>
              <a:t> das die Region beinhalten soll, angehängt. Die zugrunde liegende API in CAL nennt sich Region Manager. Es ist Aufgabe des Region Managers, die zur Anzeige eines Views die zur Art der Region passenden Operationen auszuführen. Ein View muss i.d.R. nicht wissen, in welcher Art von Region (z.B. </a:t>
            </a:r>
            <a:r>
              <a:rPr lang="de-DE" baseline="0" noProof="0" dirty="0" err="1" smtClean="0"/>
              <a:t>TabControl</a:t>
            </a:r>
            <a:r>
              <a:rPr lang="de-DE" baseline="0" noProof="0" dirty="0" smtClean="0"/>
              <a:t>) er platziert wird – er muss einen vorhandenen </a:t>
            </a:r>
            <a:r>
              <a:rPr lang="de-DE" baseline="0" noProof="0" dirty="0" err="1" smtClean="0"/>
              <a:t>Regionennamen</a:t>
            </a:r>
            <a:r>
              <a:rPr lang="de-DE" baseline="0" noProof="0" dirty="0" smtClean="0"/>
              <a:t> verwenden.</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43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smtClean="0"/>
              <a:t>Auf den Seiten der Microsoft Developer</a:t>
            </a:r>
            <a:r>
              <a:rPr lang="de-DE" baseline="0" noProof="0" smtClean="0"/>
              <a:t> Platform &amp; Strategy Group stehe diese Folien und der Code zur Session zum Download bereit.</a:t>
            </a:r>
            <a:endParaRPr lang="de-DE" noProof="0"/>
          </a:p>
        </p:txBody>
      </p:sp>
      <p:sp>
        <p:nvSpPr>
          <p:cNvPr id="4" name="Slide Number Placeholder 3"/>
          <p:cNvSpPr>
            <a:spLocks noGrp="1"/>
          </p:cNvSpPr>
          <p:nvPr>
            <p:ph type="sldNum" sz="quarter" idx="10"/>
          </p:nvPr>
        </p:nvSpPr>
        <p:spPr/>
        <p:txBody>
          <a:bodyPr/>
          <a:lstStyle/>
          <a:p>
            <a:fld id="{515CEDC7-7FF1-4841-9B65-4139BB28A6AA}"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Schauen</a:t>
            </a:r>
            <a:r>
              <a:rPr lang="de-DE" baseline="0" noProof="0" dirty="0" smtClean="0"/>
              <a:t> wir uns also einmal die WPF-Anwendung im Originalzustand (also Iteration 0) an.</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5CEDC7-7FF1-4841-9B65-4139BB28A6AA}"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Wie können wir nun die Qualität (also insbesondere</a:t>
            </a:r>
            <a:r>
              <a:rPr lang="de-DE" baseline="0" noProof="0" dirty="0" smtClean="0"/>
              <a:t> die Wartbarkeit) dieser Anwendung verbessern?</a:t>
            </a:r>
          </a:p>
          <a:p>
            <a:endParaRPr lang="de-DE" noProof="0" dirty="0" smtClean="0"/>
          </a:p>
          <a:p>
            <a:r>
              <a:rPr lang="de-DE" noProof="0" dirty="0" smtClean="0"/>
              <a:t>Als wichtiger</a:t>
            </a:r>
            <a:r>
              <a:rPr lang="de-DE" baseline="0" noProof="0" dirty="0" smtClean="0"/>
              <a:t> erster Schritt sollten wir die Präsentationslogik und –</a:t>
            </a:r>
            <a:r>
              <a:rPr lang="de-DE" baseline="0" noProof="0" dirty="0" err="1" smtClean="0"/>
              <a:t>komponenten</a:t>
            </a:r>
            <a:r>
              <a:rPr lang="de-DE" baseline="0" noProof="0" dirty="0" smtClean="0"/>
              <a:t> vom Rest der Anwendung trennen.</a:t>
            </a:r>
          </a:p>
          <a:p>
            <a:endParaRPr lang="de-DE" baseline="0" noProof="0" dirty="0" smtClean="0"/>
          </a:p>
          <a:p>
            <a:r>
              <a:rPr lang="de-DE" baseline="0" noProof="0" dirty="0" smtClean="0"/>
              <a:t>In den letzten bald 30 Jahren wurden eine Vielzahl von Architektur- oder Entwurfsmustern beschrieben, die Martin Fowler insgesamt als Separate Presentation bezeichnet. Innerhalb dieser Gruppe sind zahlreiche bekannte Muster für die Entwicklung grafischer Benutzeroberflächen angesiedelt, z.B. MVC, MVP oder PM (auch als MVVM bekannt).</a:t>
            </a:r>
          </a:p>
          <a:p>
            <a:endParaRPr lang="de-DE" baseline="0" noProof="0" dirty="0" smtClean="0"/>
          </a:p>
          <a:p>
            <a:r>
              <a:rPr lang="de-DE" baseline="0" noProof="0" dirty="0" smtClean="0"/>
              <a:t>Weder WPF noch andere .NET-User Interface-Technologien (mit Ausnahme des neuen ASP.NET MVC-Frameworks) präjudizieren eines dieser Muster. Platt ausgedrückt kann eine WPF-Anwendung anhand solcher Muster entworfen werfen… oder nicht. Weder das .NET-Framework noch die Composite Application Library zwingen eine solche Entwurfsentscheidung technisch auf. Anwendbar sind die hier erwähnten Muster letztendlich alle. </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Die Idee des Presentation Model-Musters</a:t>
            </a:r>
            <a:r>
              <a:rPr lang="de-DE" baseline="0" noProof="0" dirty="0" smtClean="0"/>
              <a:t> (Martin Fowler) ist es, die eigentliche Anwendungslogik (Geschäftslogik, Domänenmodell, …) durch ein zusätzliches Modell von den Fenstern/Dialogen (Views) zu isolieren. </a:t>
            </a:r>
          </a:p>
          <a:p>
            <a:endParaRPr lang="de-DE" baseline="0" noProof="0" dirty="0" smtClean="0"/>
          </a:p>
          <a:p>
            <a:r>
              <a:rPr lang="de-DE" baseline="0" noProof="0" dirty="0" smtClean="0"/>
              <a:t>Um Daten in einem View anzuzeigen, stellt ein PM Schnittstellen bereit (in .NET Properties), an die die Steuerelemente datengebunden werden können. Dabei kann das PM insbesondere das eigentliche (nicht-grafische) Objektmodell der Anwendung um grafische Aspekte anreichern, z.B. „Schwellwert &gt; 80% </a:t>
            </a:r>
            <a:r>
              <a:rPr lang="de-DE" baseline="0" noProof="0" dirty="0" smtClean="0">
                <a:latin typeface="Calibri"/>
              </a:rPr>
              <a:t>→ verwende rote Fettschrift</a:t>
            </a:r>
            <a:r>
              <a:rPr lang="de-DE" baseline="0" noProof="0" dirty="0" smtClean="0"/>
              <a:t>“</a:t>
            </a:r>
          </a:p>
          <a:p>
            <a:endParaRPr lang="de-DE" baseline="0" noProof="0" dirty="0" smtClean="0"/>
          </a:p>
          <a:p>
            <a:r>
              <a:rPr lang="de-DE" baseline="0" noProof="0" dirty="0" smtClean="0"/>
              <a:t>Benutzereingaben werden hingegen vom View in Form von Commands an das PM delegiert. Commands sind abstrakter als Low-Level-Ereignisse wie „</a:t>
            </a:r>
            <a:r>
              <a:rPr lang="de-DE" baseline="0" noProof="0" dirty="0" err="1" smtClean="0"/>
              <a:t>Button.Click</a:t>
            </a:r>
            <a:r>
              <a:rPr lang="de-DE" baseline="0" noProof="0" dirty="0" smtClean="0"/>
              <a:t>“ – auf diese gehen wir gleich noch näher ein. Für die Verknüpfung von Commands des PM an die Auslöser in Views können wir in WPF ebenfalls Datenbindung verwenden. Auf diese Weise ist das PM vom View komplett entkoppelt, während der View vom PM nur die zu bindenden Eigenschaften oder Commands kennen muss. Das erlaubt uns insbesondere, diese Aspekte des PM durch ein Interface zu kapseln und damit Views durch PM zu verschiedenen Zwecken zu konstruieren (z.B. Design-Time vs. Runtime).</a:t>
            </a:r>
          </a:p>
          <a:p>
            <a:endParaRPr lang="de-DE" baseline="0" noProof="0" dirty="0" smtClean="0"/>
          </a:p>
          <a:p>
            <a:r>
              <a:rPr lang="de-DE" baseline="0" noProof="0" dirty="0" smtClean="0"/>
              <a:t>Das PM greift auf das eigentliche Objektmodell der Anwendung über dessen API zu und reagiert auf Änderungen im Objektmodell bspw. durch das </a:t>
            </a:r>
            <a:r>
              <a:rPr lang="de-DE" baseline="0" noProof="0" dirty="0" err="1" smtClean="0"/>
              <a:t>Observer</a:t>
            </a:r>
            <a:r>
              <a:rPr lang="de-DE" baseline="0" noProof="0" dirty="0" smtClean="0"/>
              <a:t>-Pattern (in .NET anhand von Events)</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WPF stellt bereits die Infrastruktur für Commands zur Verfügung: Die Schnittstelle</a:t>
            </a:r>
            <a:r>
              <a:rPr lang="de-DE" baseline="0" noProof="0" dirty="0" smtClean="0"/>
              <a:t> </a:t>
            </a:r>
            <a:r>
              <a:rPr lang="de-DE" baseline="0" noProof="0" dirty="0" err="1" smtClean="0"/>
              <a:t>ICommand</a:t>
            </a:r>
            <a:r>
              <a:rPr lang="de-DE" noProof="0" dirty="0" smtClean="0"/>
              <a:t>. Diese beinhaltet:</a:t>
            </a:r>
          </a:p>
          <a:p>
            <a:pPr marL="228600" indent="-228600">
              <a:buFont typeface="+mj-lt"/>
              <a:buAutoNum type="arabicPeriod"/>
            </a:pPr>
            <a:r>
              <a:rPr lang="de-DE" noProof="0" dirty="0" smtClean="0"/>
              <a:t>„Execute“ zur Ausführung des Commands</a:t>
            </a:r>
          </a:p>
          <a:p>
            <a:pPr marL="228600" indent="-228600">
              <a:buFont typeface="+mj-lt"/>
              <a:buAutoNum type="arabicPeriod"/>
            </a:pPr>
            <a:r>
              <a:rPr lang="de-DE" noProof="0" dirty="0" err="1" smtClean="0"/>
              <a:t>CanExecute</a:t>
            </a:r>
            <a:r>
              <a:rPr lang="de-DE" noProof="0" dirty="0" smtClean="0"/>
              <a:t> zur Überprüfung, ob das Command</a:t>
            </a:r>
            <a:r>
              <a:rPr lang="de-DE" baseline="0" noProof="0" dirty="0" smtClean="0"/>
              <a:t> ausgeführt werden kann. Diese Funktionalität erlaubt es Steuerelementen übrigens auch, sich je nach Ausführbarkeit eines Commands automatisch zu aktivieren oder zu deaktivieren.</a:t>
            </a:r>
          </a:p>
          <a:p>
            <a:pPr marL="228600" indent="-228600">
              <a:buFont typeface="+mj-lt"/>
              <a:buAutoNum type="arabicPeriod"/>
            </a:pPr>
            <a:r>
              <a:rPr lang="de-DE" baseline="0" noProof="0" dirty="0" smtClean="0"/>
              <a:t>Das Ereignis </a:t>
            </a:r>
            <a:r>
              <a:rPr lang="de-DE" baseline="0" noProof="0" dirty="0" err="1" smtClean="0"/>
              <a:t>CanExecuteChanged</a:t>
            </a:r>
            <a:r>
              <a:rPr lang="de-DE" baseline="0" noProof="0" dirty="0" smtClean="0"/>
              <a:t>, mit dem das Command eine Zustandsänderung der Ausführbarkeit propagieren kann.</a:t>
            </a:r>
            <a:endParaRPr lang="de-DE" noProof="0" dirty="0" smtClean="0"/>
          </a:p>
          <a:p>
            <a:endParaRPr lang="de-DE" noProof="0" dirty="0" smtClean="0"/>
          </a:p>
          <a:p>
            <a:r>
              <a:rPr lang="de-DE" noProof="0" dirty="0" smtClean="0"/>
              <a:t>Allerdings ist die in WPF eingebaute Command-Lösung an die Hierarchie</a:t>
            </a:r>
            <a:r>
              <a:rPr lang="de-DE" baseline="0" noProof="0" dirty="0" smtClean="0"/>
              <a:t> von Steuerelementen und Steuerelement-Fokus gebunden und erlaubt keine Datenbindung von Command-Zielen außerhalb der Fensterklasse – aber genau das wollen wir ja vermeiden!</a:t>
            </a:r>
          </a:p>
          <a:p>
            <a:endParaRPr lang="de-DE" baseline="0" noProof="0" dirty="0" smtClean="0"/>
          </a:p>
          <a:p>
            <a:r>
              <a:rPr lang="de-DE" baseline="0" noProof="0" dirty="0" smtClean="0"/>
              <a:t>Natürlich können wir die Schnittstelle </a:t>
            </a:r>
            <a:r>
              <a:rPr lang="de-DE" baseline="0" noProof="0" dirty="0" err="1" smtClean="0"/>
              <a:t>ICommand</a:t>
            </a:r>
            <a:r>
              <a:rPr lang="de-DE" baseline="0" noProof="0" dirty="0" smtClean="0"/>
              <a:t> auch direkt implementieren. Dann müssten wir aber eine Vielzahl von Klassen schreiben, die alle Zugriff auf das PM benötigen, da dieses ja die für die Ausführung des Commands relevanten Informationen beinhaltet.</a:t>
            </a:r>
          </a:p>
          <a:p>
            <a:endParaRPr lang="de-DE" baseline="0" noProof="0" dirty="0" smtClean="0"/>
          </a:p>
          <a:p>
            <a:r>
              <a:rPr lang="de-DE" baseline="0" noProof="0" dirty="0" smtClean="0"/>
              <a:t>Als Alternative stellt CAL das </a:t>
            </a:r>
            <a:r>
              <a:rPr lang="de-DE" baseline="0" noProof="0" dirty="0" err="1" smtClean="0"/>
              <a:t>DelegateCommand</a:t>
            </a:r>
            <a:r>
              <a:rPr lang="de-DE" baseline="0" noProof="0" dirty="0" smtClean="0"/>
              <a:t> bereit, das die Ausführung des Kommandos an einen Callback delegiert, der sich in einer beliebigen Klasse befinden kann – insbesondere  auch direkt innerhalb des PM.</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noProof="0" dirty="0" smtClean="0"/>
              <a:t>Schauen</a:t>
            </a:r>
            <a:r>
              <a:rPr lang="de-DE" baseline="0" noProof="0" dirty="0" smtClean="0"/>
              <a:t> wir uns also den Code an, wenn wir in die Applikation ein PM sowie Commands aufnehmen wollen. </a:t>
            </a:r>
            <a:endParaRPr lang="de-DE" noProof="0" dirty="0"/>
          </a:p>
        </p:txBody>
      </p:sp>
      <p:sp>
        <p:nvSpPr>
          <p:cNvPr id="4" name="Slide Number Placeholder 3"/>
          <p:cNvSpPr>
            <a:spLocks noGrp="1"/>
          </p:cNvSpPr>
          <p:nvPr>
            <p:ph type="sldNum" sz="quarter" idx="10"/>
          </p:nvPr>
        </p:nvSpPr>
        <p:spPr/>
        <p:txBody>
          <a:bodyPr/>
          <a:lstStyle/>
          <a:p>
            <a:fld id="{515CEDC7-7FF1-4841-9B65-4139BB28A6AA}"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7" name="Picture 6" descr="4_3_light_cover.png"/>
          <p:cNvPicPr>
            <a:picLocks noChangeAspect="1"/>
          </p:cNvPicPr>
          <p:nvPr userDrawn="1"/>
        </p:nvPicPr>
        <p:blipFill>
          <a:blip r:embed="rId2"/>
          <a:stretch>
            <a:fillRect/>
          </a:stretch>
        </p:blipFill>
        <p:spPr>
          <a:xfrm>
            <a:off x="-15904" y="-16000"/>
            <a:ext cx="9189720" cy="6892290"/>
          </a:xfrm>
          <a:prstGeom prst="rect">
            <a:avLst/>
          </a:prstGeom>
        </p:spPr>
      </p:pic>
      <p:sp>
        <p:nvSpPr>
          <p:cNvPr id="8" name="Title 1"/>
          <p:cNvSpPr>
            <a:spLocks noGrp="1"/>
          </p:cNvSpPr>
          <p:nvPr>
            <p:ph type="ctrTitle" hasCustomPrompt="1"/>
          </p:nvPr>
        </p:nvSpPr>
        <p:spPr>
          <a:xfrm>
            <a:off x="948960" y="1872001"/>
            <a:ext cx="7772400" cy="711359"/>
          </a:xfrm>
          <a:prstGeom prst="rect">
            <a:avLst/>
          </a:prstGeom>
        </p:spPr>
        <p:txBody>
          <a:bodyPr rIns="0" anchor="t">
            <a:normAutofit/>
          </a:bodyPr>
          <a:lstStyle>
            <a:lvl1pPr algn="r">
              <a:defRPr sz="4000" baseline="0">
                <a:solidFill>
                  <a:srgbClr val="0078B3"/>
                </a:solidFill>
                <a:latin typeface="Segoe Light"/>
                <a:cs typeface="Segoe Light"/>
              </a:defRPr>
            </a:lvl1pPr>
          </a:lstStyle>
          <a:p>
            <a:r>
              <a:rPr lang="en-US" dirty="0" smtClean="0"/>
              <a:t>Title of Presentation Goes Here</a:t>
            </a:r>
            <a:endParaRPr lang="en-US" dirty="0"/>
          </a:p>
        </p:txBody>
      </p:sp>
      <p:sp>
        <p:nvSpPr>
          <p:cNvPr id="9" name="Subtitle 2"/>
          <p:cNvSpPr>
            <a:spLocks noGrp="1"/>
          </p:cNvSpPr>
          <p:nvPr>
            <p:ph type="subTitle" idx="1" hasCustomPrompt="1"/>
          </p:nvPr>
        </p:nvSpPr>
        <p:spPr>
          <a:xfrm>
            <a:off x="2320560" y="2590800"/>
            <a:ext cx="6400800" cy="1752600"/>
          </a:xfrm>
          <a:prstGeom prst="rect">
            <a:avLst/>
          </a:prstGeom>
        </p:spPr>
        <p:txBody>
          <a:bodyPr tIns="0" rIns="0" anchor="t">
            <a:normAutofit/>
          </a:bodyPr>
          <a:lstStyle>
            <a:lvl1pPr marL="0" indent="0" algn="r">
              <a:buNone/>
              <a:defRPr sz="2000">
                <a:solidFill>
                  <a:srgbClr val="0078B3"/>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in smaller type</a:t>
            </a:r>
            <a:endParaRPr lang="en-US" dirty="0"/>
          </a:p>
        </p:txBody>
      </p:sp>
      <p:sp>
        <p:nvSpPr>
          <p:cNvPr id="10" name="Text Placeholder 2"/>
          <p:cNvSpPr>
            <a:spLocks noGrp="1"/>
          </p:cNvSpPr>
          <p:nvPr>
            <p:ph type="body" idx="10" hasCustomPrompt="1"/>
          </p:nvPr>
        </p:nvSpPr>
        <p:spPr>
          <a:xfrm>
            <a:off x="2320560" y="6291058"/>
            <a:ext cx="6397990" cy="368300"/>
          </a:xfrm>
          <a:prstGeom prst="rect">
            <a:avLst/>
          </a:prstGeom>
        </p:spPr>
        <p:txBody>
          <a:bodyPr tIns="0" rIns="0" bIns="0" anchor="b">
            <a:normAutofit/>
          </a:bodyPr>
          <a:lstStyle>
            <a:lvl1pPr marL="0" indent="0" algn="r">
              <a:buNone/>
              <a:defRPr sz="1500">
                <a:solidFill>
                  <a:srgbClr val="0078B3"/>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October 26, 2008</a:t>
            </a:r>
          </a:p>
        </p:txBody>
      </p:sp>
      <p:pic>
        <p:nvPicPr>
          <p:cNvPr id="11" name="Picture 10" descr="mslogo_white.png"/>
          <p:cNvPicPr>
            <a:picLocks noChangeAspect="1"/>
          </p:cNvPicPr>
          <p:nvPr userDrawn="1"/>
        </p:nvPicPr>
        <p:blipFill>
          <a:blip r:embed="rId3" cstate="print"/>
          <a:stretch>
            <a:fillRect/>
          </a:stretch>
        </p:blipFill>
        <p:spPr>
          <a:xfrm>
            <a:off x="348436" y="6489256"/>
            <a:ext cx="914400" cy="14828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533400" y="300039"/>
            <a:ext cx="8229600" cy="571499"/>
          </a:xfrm>
          <a:prstGeom prst="rect">
            <a:avLst/>
          </a:prstGeom>
        </p:spPr>
        <p:txBody>
          <a:bodyPr vert="horz" lIns="91440" tIns="45720" rIns="91440" bIns="45720" rtlCol="0" anchor="t">
            <a:noAutofit/>
          </a:bodyPr>
          <a:lstStyle>
            <a:lvl1pPr algn="l">
              <a:defRPr sz="3600" b="0" i="0" baseline="0">
                <a:solidFill>
                  <a:srgbClr val="0078B3"/>
                </a:solidFill>
                <a:latin typeface="Segoe"/>
                <a:cs typeface="Segoe"/>
              </a:defRPr>
            </a:lvl1pPr>
          </a:lstStyle>
          <a:p>
            <a:r>
              <a:rPr lang="en-US" dirty="0" smtClean="0"/>
              <a:t>Slide Title</a:t>
            </a:r>
            <a:endParaRPr lang="en-US" dirty="0"/>
          </a:p>
        </p:txBody>
      </p:sp>
      <p:sp>
        <p:nvSpPr>
          <p:cNvPr id="9" name="Content Placeholder 2"/>
          <p:cNvSpPr>
            <a:spLocks noGrp="1"/>
          </p:cNvSpPr>
          <p:nvPr>
            <p:ph idx="13" hasCustomPrompt="1"/>
          </p:nvPr>
        </p:nvSpPr>
        <p:spPr>
          <a:xfrm>
            <a:off x="533400" y="881015"/>
            <a:ext cx="8229600" cy="4525963"/>
          </a:xfrm>
          <a:prstGeom prst="rect">
            <a:avLst/>
          </a:prstGeom>
        </p:spPr>
        <p:txBody>
          <a:bodyPr tIns="0"/>
          <a:lstStyle>
            <a:lvl1pPr>
              <a:buClr>
                <a:srgbClr val="0078B3"/>
              </a:buClr>
              <a:defRPr sz="2800">
                <a:solidFill>
                  <a:srgbClr val="525051"/>
                </a:solidFill>
                <a:latin typeface="Segoe"/>
                <a:cs typeface="Segoe"/>
              </a:defRPr>
            </a:lvl1pPr>
            <a:lvl2pPr marL="568325" indent="-227013">
              <a:defRPr sz="2800">
                <a:solidFill>
                  <a:srgbClr val="525051"/>
                </a:solidFill>
                <a:latin typeface="Segoe"/>
                <a:cs typeface="Segoe"/>
              </a:defRPr>
            </a:lvl2pPr>
            <a:lvl3pPr marL="914400" indent="-228600">
              <a:buClr>
                <a:srgbClr val="0078B3"/>
              </a:buClr>
              <a:defRPr sz="2400">
                <a:solidFill>
                  <a:srgbClr val="525051"/>
                </a:solidFill>
                <a:latin typeface="Segoe"/>
                <a:cs typeface="Segoe"/>
              </a:defRPr>
            </a:lvl3pPr>
            <a:lvl4pPr marL="1371600" indent="-228600">
              <a:defRPr sz="2000">
                <a:solidFill>
                  <a:srgbClr val="525051"/>
                </a:solidFill>
                <a:latin typeface="Segoe"/>
                <a:cs typeface="Segoe"/>
              </a:defRPr>
            </a:lvl4pPr>
            <a:lvl5pPr marL="1770063" indent="-228600">
              <a:buClr>
                <a:srgbClr val="0078B3"/>
              </a:buClr>
              <a:defRPr sz="1800">
                <a:solidFill>
                  <a:srgbClr val="525051"/>
                </a:solidFill>
                <a:latin typeface="Segoe"/>
                <a:cs typeface="Segoe"/>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5"/>
          <p:cNvSpPr txBox="1">
            <a:spLocks/>
          </p:cNvSpPr>
          <p:nvPr userDrawn="1"/>
        </p:nvSpPr>
        <p:spPr>
          <a:xfrm>
            <a:off x="533400" y="6384518"/>
            <a:ext cx="44229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A754C7F-8E9E-4139-AC6F-AD20165BFB43}" type="slidenum">
              <a:rPr kumimoji="0" lang="en-US" sz="900" b="0" i="0" u="none" strike="noStrike" kern="1200" cap="none" spc="0" normalizeH="0" baseline="0" noProof="0" smtClean="0">
                <a:ln>
                  <a:noFill/>
                </a:ln>
                <a:solidFill>
                  <a:srgbClr val="FFFFFF"/>
                </a:solidFill>
                <a:effectLst/>
                <a:uLnTx/>
                <a:uFillTx/>
                <a:latin typeface="Segoe"/>
                <a:ea typeface="+mn-ea"/>
                <a:cs typeface="Segoe"/>
              </a:rPr>
              <a:pPr marL="0" marR="0" lvl="0" indent="0" algn="l" defTabSz="457200"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dirty="0">
              <a:ln>
                <a:noFill/>
              </a:ln>
              <a:solidFill>
                <a:srgbClr val="FFFFFF"/>
              </a:solidFill>
              <a:effectLst/>
              <a:uLnTx/>
              <a:uFillTx/>
              <a:latin typeface="Segoe"/>
              <a:ea typeface="+mn-ea"/>
              <a:cs typeface="Sego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6" name="Picture 5" descr="4_3_divider.png"/>
          <p:cNvPicPr>
            <a:picLocks noChangeAspect="1"/>
          </p:cNvPicPr>
          <p:nvPr userDrawn="1"/>
        </p:nvPicPr>
        <p:blipFill>
          <a:blip r:embed="rId2"/>
          <a:stretch>
            <a:fillRect/>
          </a:stretch>
        </p:blipFill>
        <p:spPr>
          <a:xfrm flipV="1">
            <a:off x="-16556" y="-16652"/>
            <a:ext cx="9189720" cy="6892290"/>
          </a:xfrm>
          <a:prstGeom prst="rect">
            <a:avLst/>
          </a:prstGeom>
        </p:spPr>
      </p:pic>
      <p:sp>
        <p:nvSpPr>
          <p:cNvPr id="11" name="Title 1"/>
          <p:cNvSpPr>
            <a:spLocks noGrp="1"/>
          </p:cNvSpPr>
          <p:nvPr>
            <p:ph type="ctrTitle" hasCustomPrompt="1"/>
          </p:nvPr>
        </p:nvSpPr>
        <p:spPr>
          <a:xfrm>
            <a:off x="948960" y="2971800"/>
            <a:ext cx="7772400" cy="711359"/>
          </a:xfrm>
          <a:prstGeom prst="rect">
            <a:avLst/>
          </a:prstGeom>
        </p:spPr>
        <p:txBody>
          <a:bodyPr rIns="0" anchor="t">
            <a:normAutofit/>
          </a:bodyPr>
          <a:lstStyle>
            <a:lvl1pPr algn="r">
              <a:defRPr sz="4000" baseline="0">
                <a:solidFill>
                  <a:srgbClr val="0078B3"/>
                </a:solidFill>
                <a:latin typeface="Segoe Light"/>
                <a:cs typeface="Segoe Light"/>
              </a:defRPr>
            </a:lvl1pPr>
          </a:lstStyle>
          <a:p>
            <a:r>
              <a:rPr lang="en-US" dirty="0" smtClean="0"/>
              <a:t>Title of Divider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de-DE" smtClean="0"/>
              <a:t>Titelmasterformat durch Klicken bearbeiten</a:t>
            </a:r>
            <a:endParaRPr lang="en-US" dirty="0"/>
          </a:p>
        </p:txBody>
      </p:sp>
      <p:sp>
        <p:nvSpPr>
          <p:cNvPr id="3" name="Content Placeholder 2"/>
          <p:cNvSpPr>
            <a:spLocks noGrp="1"/>
          </p:cNvSpPr>
          <p:nvPr>
            <p:ph sz="half" idx="1" hasCustomPrompt="1"/>
          </p:nvPr>
        </p:nvSpPr>
        <p:spPr>
          <a:xfrm>
            <a:off x="457200" y="1600200"/>
            <a:ext cx="4038600" cy="4525963"/>
          </a:xfrm>
          <a:prstGeom prst="rect">
            <a:avLst/>
          </a:prstGeom>
        </p:spPr>
        <p:txBody>
          <a:bodyPr/>
          <a:lstStyle>
            <a:lvl1pPr>
              <a:buClr>
                <a:schemeClr val="tx1"/>
              </a:buClr>
              <a:defRPr sz="1800">
                <a:solidFill>
                  <a:schemeClr val="bg2"/>
                </a:solidFill>
              </a:defRPr>
            </a:lvl1pPr>
            <a:lvl2pPr>
              <a:defRPr sz="1800">
                <a:solidFill>
                  <a:schemeClr val="bg2"/>
                </a:solidFill>
              </a:defRPr>
            </a:lvl2pPr>
            <a:lvl3pPr>
              <a:buClr>
                <a:schemeClr val="tx1"/>
              </a:buClr>
              <a:defRPr sz="1600">
                <a:solidFill>
                  <a:schemeClr val="bg2"/>
                </a:solidFill>
              </a:defRPr>
            </a:lvl3pPr>
            <a:lvl4pPr>
              <a:defRPr sz="1400">
                <a:solidFill>
                  <a:schemeClr val="bg2"/>
                </a:solidFill>
              </a:defRPr>
            </a:lvl4pPr>
            <a:lvl5pPr>
              <a:buClr>
                <a:schemeClr val="tx1"/>
              </a:buClr>
              <a:defRPr sz="1200">
                <a:solidFill>
                  <a:schemeClr val="bg2"/>
                </a:solidFill>
              </a:defRPr>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half" idx="10" hasCustomPrompt="1"/>
          </p:nvPr>
        </p:nvSpPr>
        <p:spPr>
          <a:xfrm>
            <a:off x="4648200" y="1600200"/>
            <a:ext cx="4038600" cy="4525963"/>
          </a:xfrm>
          <a:prstGeom prst="rect">
            <a:avLst/>
          </a:prstGeom>
        </p:spPr>
        <p:txBody>
          <a:bodyPr/>
          <a:lstStyle>
            <a:lvl1pPr>
              <a:buClr>
                <a:schemeClr val="tx1"/>
              </a:buClr>
              <a:defRPr sz="1800">
                <a:solidFill>
                  <a:schemeClr val="bg2"/>
                </a:solidFill>
              </a:defRPr>
            </a:lvl1pPr>
            <a:lvl2pPr>
              <a:defRPr sz="1800">
                <a:solidFill>
                  <a:schemeClr val="bg2"/>
                </a:solidFill>
              </a:defRPr>
            </a:lvl2pPr>
            <a:lvl3pPr>
              <a:buClr>
                <a:schemeClr val="tx1"/>
              </a:buClr>
              <a:defRPr sz="1600">
                <a:solidFill>
                  <a:schemeClr val="bg2"/>
                </a:solidFill>
              </a:defRPr>
            </a:lvl3pPr>
            <a:lvl4pPr>
              <a:defRPr sz="1400">
                <a:solidFill>
                  <a:schemeClr val="bg2"/>
                </a:solidFill>
              </a:defRPr>
            </a:lvl4pPr>
            <a:lvl5pPr>
              <a:buClr>
                <a:schemeClr val="tx1"/>
              </a:buClr>
              <a:defRPr sz="1200">
                <a:solidFill>
                  <a:schemeClr val="bg2"/>
                </a:solidFill>
              </a:defRPr>
            </a:lvl5pPr>
            <a:lvl6pPr>
              <a:defRPr sz="1800"/>
            </a:lvl6pPr>
            <a:lvl7pPr>
              <a:defRPr sz="1800"/>
            </a:lvl7pPr>
            <a:lvl8pPr>
              <a:defRPr sz="1800"/>
            </a:lvl8pPr>
            <a:lvl9pPr>
              <a:defRPr sz="18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txBox="1">
            <a:spLocks/>
          </p:cNvSpPr>
          <p:nvPr userDrawn="1"/>
        </p:nvSpPr>
        <p:spPr>
          <a:xfrm>
            <a:off x="533400" y="6384518"/>
            <a:ext cx="44229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A754C7F-8E9E-4139-AC6F-AD20165BFB43}" type="slidenum">
              <a:rPr kumimoji="0" lang="en-US" sz="900" b="0" i="0" u="none" strike="noStrike" kern="1200" cap="none" spc="0" normalizeH="0" baseline="0" noProof="0" smtClean="0">
                <a:ln>
                  <a:noFill/>
                </a:ln>
                <a:solidFill>
                  <a:srgbClr val="FFFFFF"/>
                </a:solidFill>
                <a:effectLst/>
                <a:uLnTx/>
                <a:uFillTx/>
                <a:latin typeface="Segoe"/>
                <a:ea typeface="+mn-ea"/>
                <a:cs typeface="Segoe"/>
              </a:rPr>
              <a:pPr marL="0" marR="0" lvl="0" indent="0" algn="l" defTabSz="457200"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dirty="0">
              <a:ln>
                <a:noFill/>
              </a:ln>
              <a:solidFill>
                <a:srgbClr val="FFFFFF"/>
              </a:solidFill>
              <a:effectLst/>
              <a:uLnTx/>
              <a:uFillTx/>
              <a:latin typeface="Segoe"/>
              <a:ea typeface="+mn-ea"/>
              <a:cs typeface="Sego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Content Placeholder 3"/>
          <p:cNvSpPr>
            <a:spLocks noGrp="1"/>
          </p:cNvSpPr>
          <p:nvPr>
            <p:ph sz="half" idx="2" hasCustomPrompt="1"/>
          </p:nvPr>
        </p:nvSpPr>
        <p:spPr>
          <a:xfrm>
            <a:off x="457200" y="2191512"/>
            <a:ext cx="4040188" cy="3951288"/>
          </a:xfrm>
          <a:prstGeom prst="rect">
            <a:avLst/>
          </a:prstGeom>
        </p:spPr>
        <p:txBody>
          <a:bodyPr/>
          <a:lstStyle>
            <a:lvl1pPr>
              <a:buClr>
                <a:schemeClr val="tx1"/>
              </a:buClr>
              <a:defRPr sz="1800">
                <a:solidFill>
                  <a:schemeClr val="bg2"/>
                </a:solidFill>
              </a:defRPr>
            </a:lvl1pPr>
            <a:lvl2pPr>
              <a:defRPr sz="1800">
                <a:solidFill>
                  <a:schemeClr val="bg2"/>
                </a:solidFill>
              </a:defRPr>
            </a:lvl2pPr>
            <a:lvl3pPr>
              <a:buClr>
                <a:schemeClr val="tx1"/>
              </a:buClr>
              <a:defRPr sz="1600">
                <a:solidFill>
                  <a:schemeClr val="bg2"/>
                </a:solidFill>
              </a:defRPr>
            </a:lvl3pPr>
            <a:lvl4pPr>
              <a:defRPr sz="1400">
                <a:solidFill>
                  <a:schemeClr val="bg2"/>
                </a:solidFill>
              </a:defRPr>
            </a:lvl4pPr>
            <a:lvl5pPr>
              <a:buClr>
                <a:schemeClr val="tx1"/>
              </a:buClr>
              <a:defRPr sz="1200">
                <a:solidFill>
                  <a:schemeClr val="bg2"/>
                </a:solidFill>
              </a:defRPr>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10" name="Slide Number Placeholder 5"/>
          <p:cNvSpPr txBox="1">
            <a:spLocks/>
          </p:cNvSpPr>
          <p:nvPr userDrawn="1"/>
        </p:nvSpPr>
        <p:spPr>
          <a:xfrm>
            <a:off x="533400" y="6384518"/>
            <a:ext cx="44229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A754C7F-8E9E-4139-AC6F-AD20165BFB43}" type="slidenum">
              <a:rPr kumimoji="0" lang="en-US" sz="900" b="0" i="0" u="none" strike="noStrike" kern="1200" cap="none" spc="0" normalizeH="0" baseline="0" noProof="0" smtClean="0">
                <a:ln>
                  <a:noFill/>
                </a:ln>
                <a:solidFill>
                  <a:srgbClr val="FFFFFF"/>
                </a:solidFill>
                <a:effectLst/>
                <a:uLnTx/>
                <a:uFillTx/>
                <a:latin typeface="Segoe"/>
                <a:ea typeface="+mn-ea"/>
                <a:cs typeface="Segoe"/>
              </a:rPr>
              <a:pPr marL="0" marR="0" lvl="0" indent="0" algn="l" defTabSz="457200"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dirty="0">
              <a:ln>
                <a:noFill/>
              </a:ln>
              <a:solidFill>
                <a:srgbClr val="FFFFFF"/>
              </a:solidFill>
              <a:effectLst/>
              <a:uLnTx/>
              <a:uFillTx/>
              <a:latin typeface="Segoe"/>
              <a:ea typeface="+mn-ea"/>
              <a:cs typeface="Segoe"/>
            </a:endParaRPr>
          </a:p>
        </p:txBody>
      </p:sp>
      <p:sp>
        <p:nvSpPr>
          <p:cNvPr id="11" name="Content Placeholder 3"/>
          <p:cNvSpPr>
            <a:spLocks noGrp="1"/>
          </p:cNvSpPr>
          <p:nvPr>
            <p:ph sz="half" idx="10" hasCustomPrompt="1"/>
          </p:nvPr>
        </p:nvSpPr>
        <p:spPr>
          <a:xfrm>
            <a:off x="4648200" y="2191512"/>
            <a:ext cx="4040188" cy="3951288"/>
          </a:xfrm>
          <a:prstGeom prst="rect">
            <a:avLst/>
          </a:prstGeom>
        </p:spPr>
        <p:txBody>
          <a:bodyPr/>
          <a:lstStyle>
            <a:lvl1pPr>
              <a:buClr>
                <a:schemeClr val="tx1"/>
              </a:buClr>
              <a:defRPr sz="1800">
                <a:solidFill>
                  <a:schemeClr val="bg2"/>
                </a:solidFill>
              </a:defRPr>
            </a:lvl1pPr>
            <a:lvl2pPr>
              <a:defRPr sz="1800">
                <a:solidFill>
                  <a:schemeClr val="bg2"/>
                </a:solidFill>
              </a:defRPr>
            </a:lvl2pPr>
            <a:lvl3pPr>
              <a:buClr>
                <a:schemeClr val="tx1"/>
              </a:buClr>
              <a:defRPr sz="1600">
                <a:solidFill>
                  <a:schemeClr val="bg2"/>
                </a:solidFill>
              </a:defRPr>
            </a:lvl3pPr>
            <a:lvl4pPr>
              <a:defRPr sz="1400">
                <a:solidFill>
                  <a:schemeClr val="bg2"/>
                </a:solidFill>
              </a:defRPr>
            </a:lvl4pPr>
            <a:lvl5pPr>
              <a:buClr>
                <a:schemeClr val="tx1"/>
              </a:buClr>
              <a:defRPr sz="1200">
                <a:solidFill>
                  <a:schemeClr val="bg2"/>
                </a:solidFill>
              </a:defRPr>
            </a:lvl5pPr>
            <a:lvl6pPr>
              <a:defRPr sz="1600"/>
            </a:lvl6pPr>
            <a:lvl7pPr>
              <a:defRPr sz="1600"/>
            </a:lvl7pPr>
            <a:lvl8pPr>
              <a:defRPr sz="1600"/>
            </a:lvl8pPr>
            <a:lvl9pPr>
              <a:defRPr sz="16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de-DE" smtClean="0"/>
              <a:t>Titelmasterformat durch Klicken bearbeiten</a:t>
            </a:r>
            <a:endParaRPr lang="en-US"/>
          </a:p>
        </p:txBody>
      </p:sp>
      <p:sp>
        <p:nvSpPr>
          <p:cNvPr id="6" name="Slide Number Placeholder 5"/>
          <p:cNvSpPr txBox="1">
            <a:spLocks/>
          </p:cNvSpPr>
          <p:nvPr userDrawn="1"/>
        </p:nvSpPr>
        <p:spPr>
          <a:xfrm>
            <a:off x="533400" y="6384518"/>
            <a:ext cx="44229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A754C7F-8E9E-4139-AC6F-AD20165BFB43}" type="slidenum">
              <a:rPr kumimoji="0" lang="en-US" sz="900" b="0" i="0" u="none" strike="noStrike" kern="1200" cap="none" spc="0" normalizeH="0" baseline="0" noProof="0" smtClean="0">
                <a:ln>
                  <a:noFill/>
                </a:ln>
                <a:solidFill>
                  <a:srgbClr val="FFFFFF"/>
                </a:solidFill>
                <a:effectLst/>
                <a:uLnTx/>
                <a:uFillTx/>
                <a:latin typeface="Segoe"/>
                <a:ea typeface="+mn-ea"/>
                <a:cs typeface="Segoe"/>
              </a:rPr>
              <a:pPr marL="0" marR="0" lvl="0" indent="0" algn="l" defTabSz="457200"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dirty="0">
              <a:ln>
                <a:noFill/>
              </a:ln>
              <a:solidFill>
                <a:srgbClr val="FFFFFF"/>
              </a:solidFill>
              <a:effectLst/>
              <a:uLnTx/>
              <a:uFillTx/>
              <a:latin typeface="Segoe"/>
              <a:ea typeface="+mn-ea"/>
              <a:cs typeface="Sego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de-DE" smtClean="0"/>
              <a:t>Titelmasterformat durch Klicken bearbeiten</a:t>
            </a:r>
            <a:endParaRPr lang="en-US"/>
          </a:p>
        </p:txBody>
      </p:sp>
      <p:sp>
        <p:nvSpPr>
          <p:cNvPr id="3" name="Content Placeholder 2"/>
          <p:cNvSpPr>
            <a:spLocks noGrp="1"/>
          </p:cNvSpPr>
          <p:nvPr>
            <p:ph idx="1" hasCustomPrompt="1"/>
          </p:nvPr>
        </p:nvSpPr>
        <p:spPr>
          <a:xfrm>
            <a:off x="3575050" y="273050"/>
            <a:ext cx="5111750" cy="5853113"/>
          </a:xfrm>
          <a:prstGeom prst="rect">
            <a:avLst/>
          </a:prstGeom>
        </p:spPr>
        <p:txBody>
          <a:bodyPr/>
          <a:lstStyle>
            <a:lvl1pPr>
              <a:buClr>
                <a:schemeClr val="tx1"/>
              </a:buClr>
              <a:defRPr sz="1800">
                <a:solidFill>
                  <a:schemeClr val="bg2"/>
                </a:solidFill>
              </a:defRPr>
            </a:lvl1pPr>
            <a:lvl2pPr>
              <a:defRPr sz="1800">
                <a:solidFill>
                  <a:schemeClr val="bg2"/>
                </a:solidFill>
              </a:defRPr>
            </a:lvl2pPr>
            <a:lvl3pPr>
              <a:buClr>
                <a:schemeClr val="tx1"/>
              </a:buClr>
              <a:defRPr sz="1600">
                <a:solidFill>
                  <a:schemeClr val="bg2"/>
                </a:solidFill>
              </a:defRPr>
            </a:lvl3pPr>
            <a:lvl4pPr>
              <a:defRPr sz="1400">
                <a:solidFill>
                  <a:schemeClr val="bg2"/>
                </a:solidFill>
              </a:defRPr>
            </a:lvl4pPr>
            <a:lvl5pPr>
              <a:buClr>
                <a:schemeClr val="tx1"/>
              </a:buClr>
              <a:defRPr sz="1200">
                <a:solidFill>
                  <a:schemeClr val="bg2"/>
                </a:solidFill>
              </a:defRPr>
            </a:lvl5pPr>
            <a:lvl6pPr>
              <a:defRPr sz="2000"/>
            </a:lvl6pPr>
            <a:lvl7pPr>
              <a:defRPr sz="2000"/>
            </a:lvl7pPr>
            <a:lvl8pPr>
              <a:defRPr sz="2000"/>
            </a:lvl8pPr>
            <a:lvl9pPr>
              <a:defRPr sz="2000"/>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8" name="Slide Number Placeholder 5"/>
          <p:cNvSpPr txBox="1">
            <a:spLocks/>
          </p:cNvSpPr>
          <p:nvPr userDrawn="1"/>
        </p:nvSpPr>
        <p:spPr>
          <a:xfrm>
            <a:off x="533400" y="6384518"/>
            <a:ext cx="44229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A754C7F-8E9E-4139-AC6F-AD20165BFB43}" type="slidenum">
              <a:rPr kumimoji="0" lang="en-US" sz="900" b="0" i="0" u="none" strike="noStrike" kern="1200" cap="none" spc="0" normalizeH="0" baseline="0" noProof="0" smtClean="0">
                <a:ln>
                  <a:noFill/>
                </a:ln>
                <a:solidFill>
                  <a:srgbClr val="FFFFFF"/>
                </a:solidFill>
                <a:effectLst/>
                <a:uLnTx/>
                <a:uFillTx/>
                <a:latin typeface="Segoe"/>
                <a:ea typeface="+mn-ea"/>
                <a:cs typeface="Segoe"/>
              </a:rPr>
              <a:pPr marL="0" marR="0" lvl="0" indent="0" algn="l" defTabSz="457200"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dirty="0">
              <a:ln>
                <a:noFill/>
              </a:ln>
              <a:solidFill>
                <a:srgbClr val="FFFFFF"/>
              </a:solidFill>
              <a:effectLst/>
              <a:uLnTx/>
              <a:uFillTx/>
              <a:latin typeface="Segoe"/>
              <a:ea typeface="+mn-ea"/>
              <a:cs typeface="Sego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de-DE" smtClean="0"/>
              <a:t>Titelmasterformat durch Klicken bearbeiten</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8" name="Slide Number Placeholder 5"/>
          <p:cNvSpPr txBox="1">
            <a:spLocks/>
          </p:cNvSpPr>
          <p:nvPr userDrawn="1"/>
        </p:nvSpPr>
        <p:spPr>
          <a:xfrm>
            <a:off x="533400" y="6384518"/>
            <a:ext cx="44229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A754C7F-8E9E-4139-AC6F-AD20165BFB43}" type="slidenum">
              <a:rPr kumimoji="0" lang="en-US" sz="900" b="0" i="0" u="none" strike="noStrike" kern="1200" cap="none" spc="0" normalizeH="0" baseline="0" noProof="0" smtClean="0">
                <a:ln>
                  <a:noFill/>
                </a:ln>
                <a:solidFill>
                  <a:srgbClr val="FFFFFF"/>
                </a:solidFill>
                <a:effectLst/>
                <a:uLnTx/>
                <a:uFillTx/>
                <a:latin typeface="Segoe"/>
                <a:ea typeface="+mn-ea"/>
                <a:cs typeface="Segoe"/>
              </a:rPr>
              <a:pPr marL="0" marR="0" lvl="0" indent="0" algn="l" defTabSz="457200" rtl="0" eaLnBrk="1" fontAlgn="auto" latinLnBrk="0" hangingPunct="1">
                <a:lnSpc>
                  <a:spcPct val="100000"/>
                </a:lnSpc>
                <a:spcBef>
                  <a:spcPts val="0"/>
                </a:spcBef>
                <a:spcAft>
                  <a:spcPts val="0"/>
                </a:spcAft>
                <a:buClrTx/>
                <a:buSzTx/>
                <a:buFontTx/>
                <a:buNone/>
                <a:tabLst/>
                <a:defRPr/>
              </a:pPr>
              <a:t>‹Nr.›</a:t>
            </a:fld>
            <a:endParaRPr kumimoji="0" lang="en-US" sz="900" b="0" i="0" u="none" strike="noStrike" kern="1200" cap="none" spc="0" normalizeH="0" baseline="0" noProof="0" dirty="0">
              <a:ln>
                <a:noFill/>
              </a:ln>
              <a:solidFill>
                <a:srgbClr val="FFFFFF"/>
              </a:solidFill>
              <a:effectLst/>
              <a:uLnTx/>
              <a:uFillTx/>
              <a:latin typeface="Segoe"/>
              <a:ea typeface="+mn-ea"/>
              <a:cs typeface="Sego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erg.jooss@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logs.msdn.com/mtcmuc/"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6.xm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9.xml"/><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0.xml"/><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3.xml"/><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7.xml"/><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0.xml"/><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 Id="rId9"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3.xml"/><Relationship Id="rId7"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 Id="rId9"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60" y="1872001"/>
            <a:ext cx="7772400" cy="1699875"/>
          </a:xfrm>
        </p:spPr>
        <p:txBody>
          <a:bodyPr>
            <a:normAutofit fontScale="90000"/>
          </a:bodyPr>
          <a:lstStyle/>
          <a:p>
            <a:r>
              <a:rPr lang="de-DE" dirty="0" smtClean="0"/>
              <a:t>Von „CAB” zu „CAL”</a:t>
            </a:r>
            <a:br>
              <a:rPr lang="de-DE" dirty="0" smtClean="0"/>
            </a:br>
            <a:r>
              <a:rPr lang="de-DE" dirty="0" smtClean="0"/>
              <a:t>Modulare Client-Architekturen </a:t>
            </a:r>
            <a:br>
              <a:rPr lang="de-DE" dirty="0" smtClean="0"/>
            </a:br>
            <a:r>
              <a:rPr lang="de-DE" dirty="0" smtClean="0"/>
              <a:t>für WPF-Anwendungen</a:t>
            </a:r>
            <a:endParaRPr lang="de-DE" dirty="0"/>
          </a:p>
        </p:txBody>
      </p:sp>
      <p:sp>
        <p:nvSpPr>
          <p:cNvPr id="3" name="Subtitle 2"/>
          <p:cNvSpPr>
            <a:spLocks noGrp="1"/>
          </p:cNvSpPr>
          <p:nvPr>
            <p:ph type="subTitle" idx="1"/>
          </p:nvPr>
        </p:nvSpPr>
        <p:spPr>
          <a:xfrm>
            <a:off x="2320560" y="3819540"/>
            <a:ext cx="6400800" cy="1752600"/>
          </a:xfrm>
        </p:spPr>
        <p:txBody>
          <a:bodyPr/>
          <a:lstStyle/>
          <a:p>
            <a:r>
              <a:rPr lang="en-US" dirty="0" err="1" smtClean="0"/>
              <a:t>Jörg</a:t>
            </a:r>
            <a:r>
              <a:rPr lang="en-US" dirty="0" smtClean="0"/>
              <a:t> Jooss</a:t>
            </a:r>
          </a:p>
          <a:p>
            <a:r>
              <a:rPr lang="en-US" dirty="0" smtClean="0"/>
              <a:t>MTC Architect</a:t>
            </a:r>
          </a:p>
          <a:p>
            <a:r>
              <a:rPr lang="en-US" dirty="0" smtClean="0">
                <a:hlinkClick r:id="rId3"/>
              </a:rPr>
              <a:t>joerg.jooss@microsoft.com</a:t>
            </a:r>
            <a:endParaRPr lang="en-US" dirty="0" smtClean="0"/>
          </a:p>
          <a:p>
            <a:r>
              <a:rPr lang="en-US" dirty="0" smtClean="0">
                <a:hlinkClick r:id="rId4"/>
              </a:rPr>
              <a:t>http://blogs.msdn.com/mtcmuc/</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Iteration 0: Bestandsaufnahme</a:t>
            </a:r>
            <a:endParaRPr lang="de-DE"/>
          </a:p>
        </p:txBody>
      </p:sp>
      <p:graphicFrame>
        <p:nvGraphicFramePr>
          <p:cNvPr id="5"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Pfeil nach unten 5"/>
          <p:cNvSpPr/>
          <p:nvPr/>
        </p:nvSpPr>
        <p:spPr>
          <a:xfrm>
            <a:off x="3428992" y="5214950"/>
            <a:ext cx="428628" cy="357190"/>
          </a:xfrm>
          <a:prstGeom prst="downArrow">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1: Separate Presentation</a:t>
            </a:r>
            <a:endParaRPr lang="en-US" dirty="0"/>
          </a:p>
        </p:txBody>
      </p:sp>
      <p:graphicFrame>
        <p:nvGraphicFramePr>
          <p:cNvPr id="4" name="Inhaltsplatzhalter 3"/>
          <p:cNvGraphicFramePr>
            <a:graphicFrameLocks noGrp="1"/>
          </p:cNvGraphicFramePr>
          <p:nvPr>
            <p:ph idx="13"/>
          </p:nvPr>
        </p:nvGraphicFramePr>
        <p:xfrm>
          <a:off x="533400" y="952453"/>
          <a:ext cx="8229600" cy="5262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5" descr="\\MUC-Zaw-01\mydocs3\joergjo\My Documents\My Pictures\Illustration - Misc Hardware\Windows Vista Illustration Icons\Warning.png"/>
          <p:cNvPicPr>
            <a:picLocks noChangeAspect="1" noChangeArrowheads="1"/>
          </p:cNvPicPr>
          <p:nvPr/>
        </p:nvPicPr>
        <p:blipFill>
          <a:blip r:embed="rId7" cstate="print"/>
          <a:srcRect/>
          <a:stretch>
            <a:fillRect/>
          </a:stretch>
        </p:blipFill>
        <p:spPr bwMode="auto">
          <a:xfrm>
            <a:off x="1857356" y="1285860"/>
            <a:ext cx="836771" cy="733425"/>
          </a:xfrm>
          <a:prstGeom prst="rect">
            <a:avLst/>
          </a:prstGeom>
          <a:noFill/>
        </p:spPr>
      </p:pic>
      <p:pic>
        <p:nvPicPr>
          <p:cNvPr id="12" name="Picture 6" descr="\\MUC-Zaw-01\mydocs3\joergjo\My Documents\My Pictures\Illustration - Misc Hardware\Windows Vista Illustration Icons\Information.png"/>
          <p:cNvPicPr>
            <a:picLocks noChangeAspect="1" noChangeArrowheads="1"/>
          </p:cNvPicPr>
          <p:nvPr/>
        </p:nvPicPr>
        <p:blipFill>
          <a:blip r:embed="rId8" cstate="print"/>
          <a:srcRect/>
          <a:stretch>
            <a:fillRect/>
          </a:stretch>
        </p:blipFill>
        <p:spPr bwMode="auto">
          <a:xfrm>
            <a:off x="1859022" y="3167066"/>
            <a:ext cx="833438" cy="833438"/>
          </a:xfrm>
          <a:prstGeom prst="rect">
            <a:avLst/>
          </a:prstGeom>
          <a:noFill/>
        </p:spPr>
      </p:pic>
      <p:pic>
        <p:nvPicPr>
          <p:cNvPr id="13" name="Picture 2" descr="\\MUC-Zaw-01\mydocs3\joergjo\My Documents\My Pictures\Illustration - Misc Hardware\Windows Vista Illustration Icons\Complete.png"/>
          <p:cNvPicPr>
            <a:picLocks noChangeAspect="1" noChangeArrowheads="1"/>
          </p:cNvPicPr>
          <p:nvPr/>
        </p:nvPicPr>
        <p:blipFill>
          <a:blip r:embed="rId9" cstate="print"/>
          <a:srcRect/>
          <a:stretch>
            <a:fillRect/>
          </a:stretch>
        </p:blipFill>
        <p:spPr bwMode="auto">
          <a:xfrm>
            <a:off x="1859022" y="5072074"/>
            <a:ext cx="833438" cy="83343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Hintergrund</a:t>
            </a:r>
            <a:r>
              <a:rPr lang="en-US" dirty="0" smtClean="0"/>
              <a:t>: Presentation Model</a:t>
            </a:r>
            <a:endParaRPr lang="en-US" dirty="0"/>
          </a:p>
        </p:txBody>
      </p:sp>
      <p:sp>
        <p:nvSpPr>
          <p:cNvPr id="22" name="Down Arrow 87"/>
          <p:cNvSpPr/>
          <p:nvPr/>
        </p:nvSpPr>
        <p:spPr bwMode="auto">
          <a:xfrm>
            <a:off x="4328640" y="1500174"/>
            <a:ext cx="977341" cy="71438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3" name="TextBox 91"/>
          <p:cNvSpPr txBox="1"/>
          <p:nvPr/>
        </p:nvSpPr>
        <p:spPr>
          <a:xfrm>
            <a:off x="3459988" y="1000108"/>
            <a:ext cx="3183714" cy="461665"/>
          </a:xfrm>
          <a:prstGeom prst="rect">
            <a:avLst/>
          </a:prstGeom>
          <a:noFill/>
        </p:spPr>
        <p:txBody>
          <a:bodyPr wrap="square" rtlCol="0">
            <a:spAutoFit/>
          </a:bodyPr>
          <a:lstStyle/>
          <a:p>
            <a:r>
              <a:rPr lang="de-DE" sz="2400" dirty="0" smtClean="0">
                <a:solidFill>
                  <a:schemeClr val="tx2"/>
                </a:solidFill>
                <a:effectLst>
                  <a:outerShdw blurRad="38100" dist="38100" dir="2700000" algn="tl">
                    <a:srgbClr val="000000">
                      <a:alpha val="43137"/>
                    </a:srgbClr>
                  </a:outerShdw>
                </a:effectLst>
              </a:rPr>
              <a:t>Benutzerinteraktion</a:t>
            </a:r>
            <a:endParaRPr lang="de-DE" sz="2400" dirty="0">
              <a:solidFill>
                <a:schemeClr val="tx2"/>
              </a:solidFill>
              <a:effectLst>
                <a:outerShdw blurRad="38100" dist="38100" dir="2700000" algn="tl">
                  <a:srgbClr val="000000">
                    <a:alpha val="43137"/>
                  </a:srgbClr>
                </a:outerShdw>
              </a:effectLst>
            </a:endParaRPr>
          </a:p>
        </p:txBody>
      </p:sp>
      <p:sp>
        <p:nvSpPr>
          <p:cNvPr id="24" name="Rectangle 88"/>
          <p:cNvSpPr/>
          <p:nvPr/>
        </p:nvSpPr>
        <p:spPr bwMode="auto">
          <a:xfrm>
            <a:off x="3317112" y="2285992"/>
            <a:ext cx="2996573" cy="92869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smtClean="0">
                <a:solidFill>
                  <a:srgbClr val="FFFFFF"/>
                </a:solidFill>
                <a:effectLst>
                  <a:outerShdw blurRad="38100" dist="38100" dir="2700000" algn="tl">
                    <a:srgbClr val="000000">
                      <a:alpha val="43137"/>
                    </a:srgbClr>
                  </a:outerShdw>
                </a:effectLst>
                <a:latin typeface="Segoe" pitchFamily="34" charset="0"/>
              </a:rPr>
              <a:t>View</a:t>
            </a:r>
          </a:p>
        </p:txBody>
      </p:sp>
      <p:sp>
        <p:nvSpPr>
          <p:cNvPr id="25" name="Rectangle 89"/>
          <p:cNvSpPr/>
          <p:nvPr/>
        </p:nvSpPr>
        <p:spPr bwMode="auto">
          <a:xfrm>
            <a:off x="3317112" y="3786190"/>
            <a:ext cx="2996573" cy="928694"/>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smtClean="0">
                <a:solidFill>
                  <a:srgbClr val="FFFFFF"/>
                </a:solidFill>
                <a:effectLst>
                  <a:outerShdw blurRad="38100" dist="38100" dir="2700000" algn="tl">
                    <a:srgbClr val="000000">
                      <a:alpha val="43137"/>
                    </a:srgbClr>
                  </a:outerShdw>
                </a:effectLst>
                <a:latin typeface="Segoe" pitchFamily="34" charset="0"/>
              </a:rPr>
              <a:t>Presentation Model</a:t>
            </a:r>
          </a:p>
        </p:txBody>
      </p:sp>
      <p:sp>
        <p:nvSpPr>
          <p:cNvPr id="26" name="Rectangle 90"/>
          <p:cNvSpPr/>
          <p:nvPr/>
        </p:nvSpPr>
        <p:spPr bwMode="auto">
          <a:xfrm>
            <a:off x="3317112" y="5214950"/>
            <a:ext cx="2996573" cy="928694"/>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smtClean="0">
                <a:solidFill>
                  <a:srgbClr val="FFFFFF"/>
                </a:solidFill>
                <a:effectLst>
                  <a:outerShdw blurRad="38100" dist="38100" dir="2700000" algn="tl">
                    <a:srgbClr val="000000">
                      <a:alpha val="43137"/>
                    </a:srgbClr>
                  </a:outerShdw>
                </a:effectLst>
                <a:latin typeface="Segoe" pitchFamily="34" charset="0"/>
              </a:rPr>
              <a:t>Business </a:t>
            </a:r>
            <a:r>
              <a:rPr lang="de-DE" sz="2400" dirty="0" err="1" smtClean="0">
                <a:solidFill>
                  <a:srgbClr val="FFFFFF"/>
                </a:solidFill>
                <a:effectLst>
                  <a:outerShdw blurRad="38100" dist="38100" dir="2700000" algn="tl">
                    <a:srgbClr val="000000">
                      <a:alpha val="43137"/>
                    </a:srgbClr>
                  </a:outerShdw>
                </a:effectLst>
                <a:latin typeface="Segoe" pitchFamily="34" charset="0"/>
              </a:rPr>
              <a:t>Logic</a:t>
            </a:r>
            <a:endParaRPr lang="de-DE"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7" name="Curved Connector 35"/>
          <p:cNvCxnSpPr>
            <a:stCxn id="26" idx="3"/>
            <a:endCxn id="25" idx="3"/>
          </p:cNvCxnSpPr>
          <p:nvPr/>
        </p:nvCxnSpPr>
        <p:spPr>
          <a:xfrm flipV="1">
            <a:off x="6313685" y="4250537"/>
            <a:ext cx="1588" cy="1428760"/>
          </a:xfrm>
          <a:prstGeom prst="curvedConnector3">
            <a:avLst>
              <a:gd name="adj1" fmla="val 25791885"/>
            </a:avLst>
          </a:prstGeom>
          <a:ln w="5715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Curved Connector 35"/>
          <p:cNvCxnSpPr>
            <a:stCxn id="24" idx="1"/>
            <a:endCxn id="25" idx="1"/>
          </p:cNvCxnSpPr>
          <p:nvPr/>
        </p:nvCxnSpPr>
        <p:spPr>
          <a:xfrm rot="10800000" flipV="1">
            <a:off x="3317112" y="2750339"/>
            <a:ext cx="1588" cy="1500198"/>
          </a:xfrm>
          <a:prstGeom prst="curvedConnector3">
            <a:avLst>
              <a:gd name="adj1" fmla="val 29390752"/>
            </a:avLst>
          </a:prstGeom>
          <a:ln w="57150">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Curved Connector 35"/>
          <p:cNvCxnSpPr>
            <a:stCxn id="25" idx="1"/>
            <a:endCxn id="26" idx="1"/>
          </p:cNvCxnSpPr>
          <p:nvPr/>
        </p:nvCxnSpPr>
        <p:spPr>
          <a:xfrm rot="10800000" flipV="1">
            <a:off x="3317112" y="4250537"/>
            <a:ext cx="1588" cy="1428760"/>
          </a:xfrm>
          <a:prstGeom prst="curvedConnector3">
            <a:avLst>
              <a:gd name="adj1" fmla="val 28790941"/>
            </a:avLst>
          </a:prstGeom>
          <a:ln w="57150">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96"/>
          <p:cNvSpPr txBox="1"/>
          <p:nvPr/>
        </p:nvSpPr>
        <p:spPr>
          <a:xfrm>
            <a:off x="506050" y="4743402"/>
            <a:ext cx="2262158" cy="707886"/>
          </a:xfrm>
          <a:prstGeom prst="rect">
            <a:avLst/>
          </a:prstGeom>
          <a:noFill/>
        </p:spPr>
        <p:txBody>
          <a:bodyPr wrap="none" rtlCol="0">
            <a:spAutoFit/>
          </a:bodyPr>
          <a:lstStyle/>
          <a:p>
            <a:pPr algn="ctr"/>
            <a:r>
              <a:rPr lang="de-DE" sz="2000" dirty="0" err="1" smtClean="0">
                <a:solidFill>
                  <a:schemeClr val="tx2"/>
                </a:solidFill>
                <a:effectLst>
                  <a:outerShdw blurRad="38100" dist="38100" dir="2700000" algn="tl">
                    <a:srgbClr val="000000">
                      <a:alpha val="43137"/>
                    </a:srgbClr>
                  </a:outerShdw>
                </a:effectLst>
              </a:rPr>
              <a:t>Businessness</a:t>
            </a:r>
            <a:r>
              <a:rPr lang="de-DE" sz="2000" dirty="0" smtClean="0">
                <a:solidFill>
                  <a:schemeClr val="tx2"/>
                </a:solidFill>
                <a:effectLst>
                  <a:outerShdw blurRad="38100" dist="38100" dir="2700000" algn="tl">
                    <a:srgbClr val="000000">
                      <a:alpha val="43137"/>
                    </a:srgbClr>
                  </a:outerShdw>
                </a:effectLst>
              </a:rPr>
              <a:t> </a:t>
            </a:r>
            <a:r>
              <a:rPr lang="de-DE" sz="2000" dirty="0" err="1" smtClean="0">
                <a:solidFill>
                  <a:schemeClr val="tx2"/>
                </a:solidFill>
                <a:effectLst>
                  <a:outerShdw blurRad="38100" dist="38100" dir="2700000" algn="tl">
                    <a:srgbClr val="000000">
                      <a:alpha val="43137"/>
                    </a:srgbClr>
                  </a:outerShdw>
                </a:effectLst>
              </a:rPr>
              <a:t>Logic</a:t>
            </a:r>
            <a:r>
              <a:rPr lang="de-DE" sz="2000" dirty="0" smtClean="0">
                <a:solidFill>
                  <a:schemeClr val="tx2"/>
                </a:solidFill>
                <a:effectLst>
                  <a:outerShdw blurRad="38100" dist="38100" dir="2700000" algn="tl">
                    <a:srgbClr val="000000">
                      <a:alpha val="43137"/>
                    </a:srgbClr>
                  </a:outerShdw>
                </a:effectLst>
              </a:rPr>
              <a:t/>
            </a:r>
            <a:br>
              <a:rPr lang="de-DE" sz="2000" dirty="0" smtClean="0">
                <a:solidFill>
                  <a:schemeClr val="tx2"/>
                </a:solidFill>
                <a:effectLst>
                  <a:outerShdw blurRad="38100" dist="38100" dir="2700000" algn="tl">
                    <a:srgbClr val="000000">
                      <a:alpha val="43137"/>
                    </a:srgbClr>
                  </a:outerShdw>
                </a:effectLst>
              </a:rPr>
            </a:br>
            <a:r>
              <a:rPr lang="de-DE" sz="2000" dirty="0" smtClean="0">
                <a:solidFill>
                  <a:schemeClr val="tx2"/>
                </a:solidFill>
                <a:effectLst>
                  <a:outerShdw blurRad="38100" dist="38100" dir="2700000" algn="tl">
                    <a:srgbClr val="000000">
                      <a:alpha val="43137"/>
                    </a:srgbClr>
                  </a:outerShdw>
                </a:effectLst>
              </a:rPr>
              <a:t>API</a:t>
            </a:r>
            <a:endParaRPr lang="de-DE" sz="2000" dirty="0">
              <a:solidFill>
                <a:schemeClr val="tx2"/>
              </a:solidFill>
              <a:effectLst>
                <a:outerShdw blurRad="38100" dist="38100" dir="2700000" algn="tl">
                  <a:srgbClr val="000000">
                    <a:alpha val="43137"/>
                  </a:srgbClr>
                </a:outerShdw>
              </a:effectLst>
            </a:endParaRPr>
          </a:p>
        </p:txBody>
      </p:sp>
      <p:sp>
        <p:nvSpPr>
          <p:cNvPr id="31" name="TextBox 97"/>
          <p:cNvSpPr txBox="1"/>
          <p:nvPr/>
        </p:nvSpPr>
        <p:spPr>
          <a:xfrm>
            <a:off x="7028186" y="4743402"/>
            <a:ext cx="901209" cy="400110"/>
          </a:xfrm>
          <a:prstGeom prst="rect">
            <a:avLst/>
          </a:prstGeom>
          <a:noFill/>
        </p:spPr>
        <p:txBody>
          <a:bodyPr wrap="none" rtlCol="0">
            <a:spAutoFit/>
          </a:bodyPr>
          <a:lstStyle/>
          <a:p>
            <a:r>
              <a:rPr lang="de-DE" sz="2000" dirty="0" smtClean="0">
                <a:solidFill>
                  <a:schemeClr val="tx2"/>
                </a:solidFill>
                <a:effectLst>
                  <a:outerShdw blurRad="38100" dist="38100" dir="2700000" algn="tl">
                    <a:srgbClr val="000000">
                      <a:alpha val="43137"/>
                    </a:srgbClr>
                  </a:outerShdw>
                </a:effectLst>
              </a:rPr>
              <a:t>Events</a:t>
            </a:r>
            <a:endParaRPr lang="de-DE" sz="2000" dirty="0">
              <a:solidFill>
                <a:schemeClr val="tx2"/>
              </a:solidFill>
              <a:effectLst>
                <a:outerShdw blurRad="38100" dist="38100" dir="2700000" algn="tl">
                  <a:srgbClr val="000000">
                    <a:alpha val="43137"/>
                  </a:srgbClr>
                </a:outerShdw>
              </a:effectLst>
            </a:endParaRPr>
          </a:p>
        </p:txBody>
      </p:sp>
      <p:sp>
        <p:nvSpPr>
          <p:cNvPr id="32" name="TextBox 98"/>
          <p:cNvSpPr txBox="1"/>
          <p:nvPr/>
        </p:nvSpPr>
        <p:spPr>
          <a:xfrm>
            <a:off x="894778" y="3243204"/>
            <a:ext cx="1460657" cy="400110"/>
          </a:xfrm>
          <a:prstGeom prst="rect">
            <a:avLst/>
          </a:prstGeom>
          <a:noFill/>
        </p:spPr>
        <p:txBody>
          <a:bodyPr wrap="none" rtlCol="0">
            <a:spAutoFit/>
          </a:bodyPr>
          <a:lstStyle/>
          <a:p>
            <a:pPr algn="ctr"/>
            <a:r>
              <a:rPr lang="de-DE" sz="2000" dirty="0" err="1" smtClean="0">
                <a:solidFill>
                  <a:schemeClr val="tx2"/>
                </a:solidFill>
                <a:effectLst>
                  <a:outerShdw blurRad="38100" dist="38100" dir="2700000" algn="tl">
                    <a:srgbClr val="000000">
                      <a:alpha val="43137"/>
                    </a:srgbClr>
                  </a:outerShdw>
                </a:effectLst>
              </a:rPr>
              <a:t>Commands</a:t>
            </a:r>
            <a:endParaRPr lang="de-DE" sz="2000" dirty="0">
              <a:solidFill>
                <a:schemeClr val="tx2"/>
              </a:solidFill>
              <a:effectLst>
                <a:outerShdw blurRad="38100" dist="38100" dir="2700000" algn="tl">
                  <a:srgbClr val="000000">
                    <a:alpha val="43137"/>
                  </a:srgbClr>
                </a:outerShdw>
              </a:effectLst>
            </a:endParaRPr>
          </a:p>
        </p:txBody>
      </p:sp>
      <p:cxnSp>
        <p:nvCxnSpPr>
          <p:cNvPr id="33" name="Curved Connector 35"/>
          <p:cNvCxnSpPr>
            <a:stCxn id="25" idx="3"/>
            <a:endCxn id="24" idx="3"/>
          </p:cNvCxnSpPr>
          <p:nvPr/>
        </p:nvCxnSpPr>
        <p:spPr>
          <a:xfrm flipV="1">
            <a:off x="6313685" y="2750339"/>
            <a:ext cx="1588" cy="1500198"/>
          </a:xfrm>
          <a:prstGeom prst="curvedConnector3">
            <a:avLst>
              <a:gd name="adj1" fmla="val 24592262"/>
            </a:avLst>
          </a:prstGeom>
          <a:ln w="5715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104"/>
          <p:cNvSpPr txBox="1"/>
          <p:nvPr/>
        </p:nvSpPr>
        <p:spPr>
          <a:xfrm>
            <a:off x="6705694" y="3243204"/>
            <a:ext cx="1646605" cy="400110"/>
          </a:xfrm>
          <a:prstGeom prst="rect">
            <a:avLst/>
          </a:prstGeom>
          <a:noFill/>
        </p:spPr>
        <p:txBody>
          <a:bodyPr wrap="none" rtlCol="0">
            <a:spAutoFit/>
          </a:bodyPr>
          <a:lstStyle/>
          <a:p>
            <a:r>
              <a:rPr lang="de-DE" sz="2000" dirty="0" smtClean="0">
                <a:solidFill>
                  <a:schemeClr val="tx2"/>
                </a:solidFill>
                <a:effectLst>
                  <a:outerShdw blurRad="38100" dist="38100" dir="2700000" algn="tl">
                    <a:srgbClr val="000000">
                      <a:alpha val="43137"/>
                    </a:srgbClr>
                  </a:outerShdw>
                </a:effectLst>
              </a:rPr>
              <a:t>Data Binding</a:t>
            </a:r>
            <a:endParaRPr lang="de-DE" sz="2000" dirty="0">
              <a:solidFill>
                <a:schemeClr val="tx2"/>
              </a:solidFill>
              <a:effectLst>
                <a:outerShdw blurRad="38100" dist="38100" dir="2700000" algn="tl">
                  <a:srgbClr val="000000">
                    <a:alpha val="43137"/>
                  </a:srgbClr>
                </a:outerShdw>
              </a:effectLst>
            </a:endParaRPr>
          </a:p>
        </p:txBody>
      </p:sp>
      <p:sp>
        <p:nvSpPr>
          <p:cNvPr id="16" name="Abgerundete rechteckige Legende 15"/>
          <p:cNvSpPr/>
          <p:nvPr/>
        </p:nvSpPr>
        <p:spPr>
          <a:xfrm>
            <a:off x="214282" y="1643050"/>
            <a:ext cx="2286016" cy="928694"/>
          </a:xfrm>
          <a:prstGeom prst="wedgeRoundRectCallout">
            <a:avLst>
              <a:gd name="adj1" fmla="val 7500"/>
              <a:gd name="adj2" fmla="val 13224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smtClean="0"/>
              <a:t>Data Binding </a:t>
            </a:r>
            <a:r>
              <a:rPr lang="de-DE" sz="2000" dirty="0" smtClean="0">
                <a:sym typeface="Wingdings" pitchFamily="2" charset="2"/>
              </a:rPr>
              <a:t></a:t>
            </a:r>
            <a:endParaRPr lang="de-DE"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Hintergrund</a:t>
            </a:r>
            <a:r>
              <a:rPr lang="en-US" dirty="0" smtClean="0"/>
              <a:t>: Commands</a:t>
            </a:r>
            <a:endParaRPr lang="en-US" dirty="0"/>
          </a:p>
        </p:txBody>
      </p:sp>
      <p:sp>
        <p:nvSpPr>
          <p:cNvPr id="6" name="Rectangle 90"/>
          <p:cNvSpPr>
            <a:spLocks/>
          </p:cNvSpPr>
          <p:nvPr/>
        </p:nvSpPr>
        <p:spPr bwMode="auto">
          <a:xfrm>
            <a:off x="4429124" y="4929320"/>
            <a:ext cx="2995200" cy="13572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smtClean="0">
                <a:solidFill>
                  <a:srgbClr val="FFFFFF"/>
                </a:solidFill>
                <a:effectLst>
                  <a:outerShdw blurRad="38100" dist="38100" dir="2700000" algn="tl">
                    <a:srgbClr val="000000">
                      <a:alpha val="43137"/>
                    </a:srgbClr>
                  </a:outerShdw>
                </a:effectLst>
                <a:latin typeface="Segoe" pitchFamily="34" charset="0"/>
              </a:rPr>
              <a:t>Receiver</a:t>
            </a:r>
          </a:p>
          <a:p>
            <a:pPr defTabSz="914099"/>
            <a:r>
              <a:rPr lang="de-DE" dirty="0" smtClean="0">
                <a:solidFill>
                  <a:srgbClr val="FFFFFF"/>
                </a:solidFill>
                <a:effectLst>
                  <a:outerShdw blurRad="38100" dist="38100" dir="2700000" algn="tl">
                    <a:srgbClr val="000000">
                      <a:alpha val="43137"/>
                    </a:srgbClr>
                  </a:outerShdw>
                </a:effectLst>
                <a:latin typeface="Segoe" pitchFamily="34" charset="0"/>
              </a:rPr>
              <a:t>+Action&lt;T&gt;</a:t>
            </a:r>
          </a:p>
          <a:p>
            <a:pPr defTabSz="914099"/>
            <a:r>
              <a:rPr lang="de-DE" dirty="0" smtClean="0">
                <a:solidFill>
                  <a:srgbClr val="FFFFFF"/>
                </a:solidFill>
                <a:effectLst>
                  <a:outerShdw blurRad="38100" dist="38100" dir="2700000" algn="tl">
                    <a:srgbClr val="000000">
                      <a:alpha val="43137"/>
                    </a:srgbClr>
                  </a:outerShdw>
                </a:effectLst>
                <a:latin typeface="Segoe" pitchFamily="34" charset="0"/>
              </a:rPr>
              <a:t>+</a:t>
            </a:r>
            <a:r>
              <a:rPr lang="de-DE" dirty="0" err="1" smtClean="0">
                <a:solidFill>
                  <a:srgbClr val="FFFFFF"/>
                </a:solidFill>
                <a:effectLst>
                  <a:outerShdw blurRad="38100" dist="38100" dir="2700000" algn="tl">
                    <a:srgbClr val="000000">
                      <a:alpha val="43137"/>
                    </a:srgbClr>
                  </a:outerShdw>
                </a:effectLst>
                <a:latin typeface="Segoe" pitchFamily="34" charset="0"/>
              </a:rPr>
              <a:t>Func</a:t>
            </a:r>
            <a:r>
              <a:rPr lang="de-DE" dirty="0" smtClean="0">
                <a:solidFill>
                  <a:srgbClr val="FFFFFF"/>
                </a:solidFill>
                <a:effectLst>
                  <a:outerShdw blurRad="38100" dist="38100" dir="2700000" algn="tl">
                    <a:srgbClr val="000000">
                      <a:alpha val="43137"/>
                    </a:srgbClr>
                  </a:outerShdw>
                </a:effectLst>
                <a:latin typeface="Segoe" pitchFamily="34" charset="0"/>
              </a:rPr>
              <a:t>&lt;T, </a:t>
            </a:r>
            <a:r>
              <a:rPr lang="de-DE" dirty="0" err="1" smtClean="0">
                <a:solidFill>
                  <a:srgbClr val="FFFFFF"/>
                </a:solidFill>
                <a:effectLst>
                  <a:outerShdw blurRad="38100" dist="38100" dir="2700000" algn="tl">
                    <a:srgbClr val="000000">
                      <a:alpha val="43137"/>
                    </a:srgbClr>
                  </a:outerShdw>
                </a:effectLst>
                <a:latin typeface="Segoe" pitchFamily="34" charset="0"/>
              </a:rPr>
              <a:t>bool</a:t>
            </a:r>
            <a:r>
              <a:rPr lang="de-DE" dirty="0" smtClean="0">
                <a:solidFill>
                  <a:srgbClr val="FFFFFF"/>
                </a:solidFill>
                <a:effectLst>
                  <a:outerShdw blurRad="38100" dist="38100" dir="2700000" algn="tl">
                    <a:srgbClr val="000000">
                      <a:alpha val="43137"/>
                    </a:srgbClr>
                  </a:outerShdw>
                </a:effectLst>
                <a:latin typeface="Segoe" pitchFamily="34" charset="0"/>
              </a:rPr>
              <a:t>&gt;</a:t>
            </a:r>
          </a:p>
        </p:txBody>
      </p:sp>
      <p:sp>
        <p:nvSpPr>
          <p:cNvPr id="7" name="Rectangle 88"/>
          <p:cNvSpPr/>
          <p:nvPr/>
        </p:nvSpPr>
        <p:spPr bwMode="auto">
          <a:xfrm>
            <a:off x="642910" y="3071810"/>
            <a:ext cx="2996573" cy="13573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err="1" smtClean="0">
                <a:solidFill>
                  <a:srgbClr val="FFFFFF"/>
                </a:solidFill>
                <a:effectLst>
                  <a:outerShdw blurRad="38100" dist="38100" dir="2700000" algn="tl">
                    <a:srgbClr val="000000">
                      <a:alpha val="43137"/>
                    </a:srgbClr>
                  </a:outerShdw>
                </a:effectLst>
                <a:latin typeface="Segoe" pitchFamily="34" charset="0"/>
              </a:rPr>
              <a:t>ICommand</a:t>
            </a:r>
            <a:endParaRPr lang="de-DE" sz="2400" dirty="0" smtClean="0">
              <a:solidFill>
                <a:srgbClr val="FFFFFF"/>
              </a:solidFill>
              <a:effectLst>
                <a:outerShdw blurRad="38100" dist="38100" dir="2700000" algn="tl">
                  <a:srgbClr val="000000">
                    <a:alpha val="43137"/>
                  </a:srgbClr>
                </a:outerShdw>
              </a:effectLst>
              <a:latin typeface="Segoe" pitchFamily="34" charset="0"/>
            </a:endParaRPr>
          </a:p>
          <a:p>
            <a:pPr defTabSz="914099"/>
            <a:r>
              <a:rPr lang="de-DE" dirty="0" smtClean="0">
                <a:solidFill>
                  <a:srgbClr val="FFFFFF"/>
                </a:solidFill>
                <a:effectLst>
                  <a:outerShdw blurRad="38100" dist="38100" dir="2700000" algn="tl">
                    <a:srgbClr val="000000">
                      <a:alpha val="43137"/>
                    </a:srgbClr>
                  </a:outerShdw>
                </a:effectLst>
                <a:latin typeface="Segoe" pitchFamily="34" charset="0"/>
              </a:rPr>
              <a:t>+Execute</a:t>
            </a:r>
          </a:p>
          <a:p>
            <a:pPr defTabSz="914099"/>
            <a:r>
              <a:rPr lang="de-DE" dirty="0" smtClean="0">
                <a:solidFill>
                  <a:srgbClr val="FFFFFF"/>
                </a:solidFill>
                <a:effectLst>
                  <a:outerShdw blurRad="38100" dist="38100" dir="2700000" algn="tl">
                    <a:srgbClr val="000000">
                      <a:alpha val="43137"/>
                    </a:srgbClr>
                  </a:outerShdw>
                </a:effectLst>
                <a:latin typeface="Segoe" pitchFamily="34" charset="0"/>
              </a:rPr>
              <a:t>+</a:t>
            </a:r>
            <a:r>
              <a:rPr lang="de-DE" dirty="0" err="1" smtClean="0">
                <a:solidFill>
                  <a:srgbClr val="FFFFFF"/>
                </a:solidFill>
                <a:effectLst>
                  <a:outerShdw blurRad="38100" dist="38100" dir="2700000" algn="tl">
                    <a:srgbClr val="000000">
                      <a:alpha val="43137"/>
                    </a:srgbClr>
                  </a:outerShdw>
                </a:effectLst>
                <a:latin typeface="Segoe" pitchFamily="34" charset="0"/>
              </a:rPr>
              <a:t>CanExecute</a:t>
            </a:r>
            <a:endParaRPr lang="de-DE" dirty="0" smtClean="0">
              <a:solidFill>
                <a:srgbClr val="FFFFFF"/>
              </a:solidFill>
              <a:effectLst>
                <a:outerShdw blurRad="38100" dist="38100" dir="2700000" algn="tl">
                  <a:srgbClr val="000000">
                    <a:alpha val="43137"/>
                  </a:srgbClr>
                </a:outerShdw>
              </a:effectLst>
              <a:latin typeface="Segoe" pitchFamily="34" charset="0"/>
            </a:endParaRPr>
          </a:p>
          <a:p>
            <a:pPr defTabSz="914099"/>
            <a:r>
              <a:rPr lang="de-DE" dirty="0" smtClean="0">
                <a:solidFill>
                  <a:srgbClr val="FFFFFF"/>
                </a:solidFill>
                <a:effectLst>
                  <a:outerShdw blurRad="38100" dist="38100" dir="2700000" algn="tl">
                    <a:srgbClr val="000000">
                      <a:alpha val="43137"/>
                    </a:srgbClr>
                  </a:outerShdw>
                </a:effectLst>
                <a:latin typeface="Segoe" pitchFamily="34" charset="0"/>
              </a:rPr>
              <a:t>+</a:t>
            </a:r>
            <a:r>
              <a:rPr lang="de-DE" dirty="0" err="1" smtClean="0">
                <a:solidFill>
                  <a:srgbClr val="FFFFFF"/>
                </a:solidFill>
                <a:effectLst>
                  <a:outerShdw blurRad="38100" dist="38100" dir="2700000" algn="tl">
                    <a:srgbClr val="000000">
                      <a:alpha val="43137"/>
                    </a:srgbClr>
                  </a:outerShdw>
                </a:effectLst>
                <a:latin typeface="Segoe" pitchFamily="34" charset="0"/>
              </a:rPr>
              <a:t>CanExecuteChanged</a:t>
            </a:r>
            <a:endParaRPr lang="de-DE"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88"/>
          <p:cNvSpPr/>
          <p:nvPr/>
        </p:nvSpPr>
        <p:spPr bwMode="auto">
          <a:xfrm>
            <a:off x="4432947" y="3071810"/>
            <a:ext cx="2996573" cy="135732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err="1" smtClean="0">
                <a:solidFill>
                  <a:srgbClr val="FFFFFF"/>
                </a:solidFill>
                <a:effectLst>
                  <a:outerShdw blurRad="38100" dist="38100" dir="2700000" algn="tl">
                    <a:srgbClr val="000000">
                      <a:alpha val="43137"/>
                    </a:srgbClr>
                  </a:outerShdw>
                </a:effectLst>
                <a:latin typeface="Segoe" pitchFamily="34" charset="0"/>
              </a:rPr>
              <a:t>DelegateCommand</a:t>
            </a:r>
            <a:endParaRPr lang="de-DE" sz="2400" dirty="0" smtClean="0">
              <a:solidFill>
                <a:srgbClr val="FFFFFF"/>
              </a:solidFill>
              <a:effectLst>
                <a:outerShdw blurRad="38100" dist="38100" dir="2700000" algn="tl">
                  <a:srgbClr val="000000">
                    <a:alpha val="43137"/>
                  </a:srgbClr>
                </a:outerShdw>
              </a:effectLst>
              <a:latin typeface="Segoe" pitchFamily="34" charset="0"/>
            </a:endParaRPr>
          </a:p>
          <a:p>
            <a:pPr defTabSz="914099"/>
            <a:r>
              <a:rPr lang="de-DE" dirty="0" smtClean="0">
                <a:solidFill>
                  <a:srgbClr val="FFFFFF"/>
                </a:solidFill>
                <a:effectLst>
                  <a:outerShdw blurRad="38100" dist="38100" dir="2700000" algn="tl">
                    <a:srgbClr val="000000">
                      <a:alpha val="43137"/>
                    </a:srgbClr>
                  </a:outerShdw>
                </a:effectLst>
                <a:latin typeface="Segoe" pitchFamily="34" charset="0"/>
              </a:rPr>
              <a:t>+Execute</a:t>
            </a:r>
          </a:p>
          <a:p>
            <a:pPr defTabSz="914099"/>
            <a:r>
              <a:rPr lang="de-DE" dirty="0" smtClean="0">
                <a:solidFill>
                  <a:srgbClr val="FFFFFF"/>
                </a:solidFill>
                <a:effectLst>
                  <a:outerShdw blurRad="38100" dist="38100" dir="2700000" algn="tl">
                    <a:srgbClr val="000000">
                      <a:alpha val="43137"/>
                    </a:srgbClr>
                  </a:outerShdw>
                </a:effectLst>
                <a:latin typeface="Segoe" pitchFamily="34" charset="0"/>
              </a:rPr>
              <a:t>+</a:t>
            </a:r>
            <a:r>
              <a:rPr lang="de-DE" dirty="0" err="1" smtClean="0">
                <a:solidFill>
                  <a:srgbClr val="FFFFFF"/>
                </a:solidFill>
                <a:effectLst>
                  <a:outerShdw blurRad="38100" dist="38100" dir="2700000" algn="tl">
                    <a:srgbClr val="000000">
                      <a:alpha val="43137"/>
                    </a:srgbClr>
                  </a:outerShdw>
                </a:effectLst>
                <a:latin typeface="Segoe" pitchFamily="34" charset="0"/>
              </a:rPr>
              <a:t>CanExecute</a:t>
            </a:r>
            <a:endParaRPr lang="de-DE" dirty="0" smtClean="0">
              <a:solidFill>
                <a:srgbClr val="FFFFFF"/>
              </a:solidFill>
              <a:effectLst>
                <a:outerShdw blurRad="38100" dist="38100" dir="2700000" algn="tl">
                  <a:srgbClr val="000000">
                    <a:alpha val="43137"/>
                  </a:srgbClr>
                </a:outerShdw>
              </a:effectLst>
              <a:latin typeface="Segoe" pitchFamily="34" charset="0"/>
            </a:endParaRPr>
          </a:p>
          <a:p>
            <a:pPr defTabSz="914099"/>
            <a:r>
              <a:rPr lang="de-DE" dirty="0" smtClean="0">
                <a:solidFill>
                  <a:srgbClr val="FFFFFF"/>
                </a:solidFill>
                <a:effectLst>
                  <a:outerShdw blurRad="38100" dist="38100" dir="2700000" algn="tl">
                    <a:srgbClr val="000000">
                      <a:alpha val="43137"/>
                    </a:srgbClr>
                  </a:outerShdw>
                </a:effectLst>
                <a:latin typeface="Segoe" pitchFamily="34" charset="0"/>
              </a:rPr>
              <a:t>+</a:t>
            </a:r>
            <a:r>
              <a:rPr lang="de-DE" dirty="0" err="1" smtClean="0">
                <a:solidFill>
                  <a:srgbClr val="FFFFFF"/>
                </a:solidFill>
                <a:effectLst>
                  <a:outerShdw blurRad="38100" dist="38100" dir="2700000" algn="tl">
                    <a:srgbClr val="000000">
                      <a:alpha val="43137"/>
                    </a:srgbClr>
                  </a:outerShdw>
                </a:effectLst>
                <a:latin typeface="Segoe" pitchFamily="34" charset="0"/>
              </a:rPr>
              <a:t>CanExecuteChanged</a:t>
            </a:r>
            <a:endParaRPr lang="de-DE"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3" name="Straight Connector 12"/>
          <p:cNvCxnSpPr>
            <a:stCxn id="20" idx="3"/>
            <a:endCxn id="8" idx="1"/>
          </p:cNvCxnSpPr>
          <p:nvPr/>
        </p:nvCxnSpPr>
        <p:spPr>
          <a:xfrm flipV="1">
            <a:off x="3929058" y="3750471"/>
            <a:ext cx="503889" cy="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rot="16200000" flipH="1">
            <a:off x="3607586" y="3607597"/>
            <a:ext cx="357191" cy="285752"/>
          </a:xfrm>
          <a:prstGeom prst="triangle">
            <a:avLst/>
          </a:prstGeom>
          <a:ln w="28575">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 name="Rectangle 90"/>
          <p:cNvSpPr>
            <a:spLocks/>
          </p:cNvSpPr>
          <p:nvPr/>
        </p:nvSpPr>
        <p:spPr bwMode="auto">
          <a:xfrm>
            <a:off x="642910" y="1071546"/>
            <a:ext cx="2995200" cy="13572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err="1" smtClean="0">
                <a:solidFill>
                  <a:srgbClr val="FFFFFF"/>
                </a:solidFill>
                <a:effectLst>
                  <a:outerShdw blurRad="38100" dist="38100" dir="2700000" algn="tl">
                    <a:srgbClr val="000000">
                      <a:alpha val="43137"/>
                    </a:srgbClr>
                  </a:outerShdw>
                </a:effectLst>
                <a:latin typeface="Segoe" pitchFamily="34" charset="0"/>
              </a:rPr>
              <a:t>Invoker</a:t>
            </a:r>
            <a:endParaRPr lang="de-DE"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0" name="Straight Connector 29"/>
          <p:cNvCxnSpPr>
            <a:stCxn id="29" idx="2"/>
            <a:endCxn id="7" idx="0"/>
          </p:cNvCxnSpPr>
          <p:nvPr/>
        </p:nvCxnSpPr>
        <p:spPr>
          <a:xfrm rot="16200000" flipH="1">
            <a:off x="1819321" y="2749934"/>
            <a:ext cx="643064" cy="687"/>
          </a:xfrm>
          <a:prstGeom prst="line">
            <a:avLst/>
          </a:prstGeom>
          <a:ln w="28575">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2"/>
            <a:endCxn id="6" idx="0"/>
          </p:cNvCxnSpPr>
          <p:nvPr/>
        </p:nvCxnSpPr>
        <p:spPr>
          <a:xfrm rot="5400000">
            <a:off x="5678885" y="4676971"/>
            <a:ext cx="500188" cy="4510"/>
          </a:xfrm>
          <a:prstGeom prst="line">
            <a:avLst/>
          </a:prstGeom>
          <a:ln w="28575">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37" name="Folded Corner 36"/>
          <p:cNvSpPr/>
          <p:nvPr/>
        </p:nvSpPr>
        <p:spPr>
          <a:xfrm>
            <a:off x="6572264" y="1571612"/>
            <a:ext cx="1643074" cy="571504"/>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2000" dirty="0" smtClean="0">
                <a:solidFill>
                  <a:schemeClr val="tx2"/>
                </a:solidFill>
                <a:effectLst>
                  <a:outerShdw blurRad="38100" dist="38100" dir="2700000" algn="tl">
                    <a:srgbClr val="000000">
                      <a:alpha val="43137"/>
                    </a:srgbClr>
                  </a:outerShdw>
                </a:effectLst>
              </a:rPr>
              <a:t>In CAL</a:t>
            </a:r>
            <a:endParaRPr lang="de-DE" sz="2000" dirty="0">
              <a:solidFill>
                <a:schemeClr val="tx2"/>
              </a:solidFill>
              <a:effectLst>
                <a:outerShdw blurRad="38100" dist="38100" dir="2700000" algn="tl">
                  <a:srgbClr val="000000">
                    <a:alpha val="43137"/>
                  </a:srgbClr>
                </a:outerShdw>
              </a:effectLst>
            </a:endParaRPr>
          </a:p>
        </p:txBody>
      </p:sp>
      <p:cxnSp>
        <p:nvCxnSpPr>
          <p:cNvPr id="38" name="Straight Connector 37"/>
          <p:cNvCxnSpPr>
            <a:stCxn id="7" idx="2"/>
            <a:endCxn id="47" idx="0"/>
          </p:cNvCxnSpPr>
          <p:nvPr/>
        </p:nvCxnSpPr>
        <p:spPr>
          <a:xfrm rot="5400000">
            <a:off x="1159880" y="4376509"/>
            <a:ext cx="928694" cy="1033940"/>
          </a:xfrm>
          <a:prstGeom prst="line">
            <a:avLst/>
          </a:prstGeom>
          <a:ln w="28575">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2"/>
            <a:endCxn id="8" idx="0"/>
          </p:cNvCxnSpPr>
          <p:nvPr/>
        </p:nvCxnSpPr>
        <p:spPr>
          <a:xfrm rot="5400000">
            <a:off x="6198171" y="1876180"/>
            <a:ext cx="928694" cy="1462567"/>
          </a:xfrm>
          <a:prstGeom prst="line">
            <a:avLst/>
          </a:prstGeom>
          <a:ln w="28575">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Folded Corner 46"/>
          <p:cNvSpPr/>
          <p:nvPr/>
        </p:nvSpPr>
        <p:spPr>
          <a:xfrm>
            <a:off x="285720" y="5357826"/>
            <a:ext cx="1643074" cy="571504"/>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2000" dirty="0" smtClean="0">
                <a:solidFill>
                  <a:schemeClr val="tx2"/>
                </a:solidFill>
                <a:effectLst>
                  <a:outerShdw blurRad="38100" dist="38100" dir="2700000" algn="tl">
                    <a:srgbClr val="000000">
                      <a:alpha val="43137"/>
                    </a:srgbClr>
                  </a:outerShdw>
                </a:effectLst>
              </a:rPr>
              <a:t>In WPF</a:t>
            </a:r>
            <a:endParaRPr lang="de-DE" sz="2000" dirty="0">
              <a:solidFill>
                <a:schemeClr val="tx2"/>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60" y="2971800"/>
            <a:ext cx="7772400" cy="1243018"/>
          </a:xfrm>
        </p:spPr>
        <p:txBody>
          <a:bodyPr>
            <a:noAutofit/>
          </a:bodyPr>
          <a:lstStyle/>
          <a:p>
            <a:r>
              <a:rPr lang="en-US" dirty="0" smtClean="0"/>
              <a:t>Iteration 1: Shell und Presentation Model</a:t>
            </a:r>
            <a:endParaRPr lang="en-US" dirty="0"/>
          </a:p>
        </p:txBody>
      </p:sp>
      <p:sp>
        <p:nvSpPr>
          <p:cNvPr id="7" name="Textfeld 6"/>
          <p:cNvSpPr txBox="1"/>
          <p:nvPr/>
        </p:nvSpPr>
        <p:spPr>
          <a:xfrm>
            <a:off x="5500694" y="4871877"/>
            <a:ext cx="3238387" cy="1200329"/>
          </a:xfrm>
          <a:prstGeom prst="rect">
            <a:avLst/>
          </a:prstGeom>
          <a:noFill/>
        </p:spPr>
        <p:txBody>
          <a:bodyPr wrap="none" rtlCol="0">
            <a:spAutoFit/>
          </a:bodyPr>
          <a:lstStyle/>
          <a:p>
            <a:r>
              <a:rPr lang="de-DE" sz="7200" b="1" dirty="0" smtClean="0">
                <a:effectLst>
                  <a:outerShdw blurRad="38100" dist="38100" dir="2700000" algn="tl">
                    <a:srgbClr val="000000">
                      <a:alpha val="43137"/>
                    </a:srgbClr>
                  </a:outerShdw>
                  <a:reflection blurRad="6350" stA="55000" endA="300" endPos="45500" dir="5400000" sy="-100000" algn="bl" rotWithShape="0"/>
                </a:effectLst>
              </a:rPr>
              <a:t>Code…</a:t>
            </a:r>
            <a:endParaRPr lang="de-DE" sz="7200" b="1" dirty="0">
              <a:effectLst>
                <a:outerShdw blurRad="38100" dist="38100" dir="2700000" algn="tl">
                  <a:srgbClr val="000000">
                    <a:alpha val="43137"/>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1 – The Story So Far…</a:t>
            </a:r>
            <a:endParaRPr lang="en-US" dirty="0"/>
          </a:p>
        </p:txBody>
      </p:sp>
      <p:graphicFrame>
        <p:nvGraphicFramePr>
          <p:cNvPr id="4"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1: </a:t>
            </a:r>
            <a:r>
              <a:rPr lang="de-DE" dirty="0" smtClean="0"/>
              <a:t>Bestandsaufnahme</a:t>
            </a:r>
            <a:endParaRPr lang="de-DE" dirty="0"/>
          </a:p>
        </p:txBody>
      </p:sp>
      <p:graphicFrame>
        <p:nvGraphicFramePr>
          <p:cNvPr id="4"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Pfeil nach unten 4"/>
          <p:cNvSpPr/>
          <p:nvPr/>
        </p:nvSpPr>
        <p:spPr>
          <a:xfrm>
            <a:off x="3428992" y="5072074"/>
            <a:ext cx="428628" cy="357190"/>
          </a:xfrm>
          <a:prstGeom prst="downArrow">
            <a:avLst/>
          </a:prstGeom>
          <a:gradFill>
            <a:gsLst>
              <a:gs pos="0">
                <a:srgbClr val="FF0000"/>
              </a:gs>
              <a:gs pos="50000">
                <a:srgbClr val="FFFF00"/>
              </a:gs>
              <a:gs pos="100000">
                <a:srgbClr val="156B13"/>
              </a:gs>
            </a:gsLst>
            <a:lin ang="5400000" scaled="0"/>
          </a:gradFill>
          <a:scene3d>
            <a:camera prst="orthographicFront">
              <a:rot lat="0" lon="0" rev="4800000"/>
            </a:camera>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2: File </a:t>
            </a:r>
            <a:r>
              <a:rPr lang="en-US" dirty="0" smtClean="0">
                <a:latin typeface="Calibri"/>
              </a:rPr>
              <a:t>→ Open → …?</a:t>
            </a:r>
            <a:endParaRPr lang="en-US" dirty="0"/>
          </a:p>
        </p:txBody>
      </p:sp>
      <p:graphicFrame>
        <p:nvGraphicFramePr>
          <p:cNvPr id="5" name="Inhaltsplatzhalter 3"/>
          <p:cNvGraphicFramePr>
            <a:graphicFrameLocks noGrp="1"/>
          </p:cNvGraphicFramePr>
          <p:nvPr>
            <p:ph idx="13"/>
          </p:nvPr>
        </p:nvGraphicFramePr>
        <p:xfrm>
          <a:off x="533400" y="952453"/>
          <a:ext cx="8229600" cy="5262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5" descr="\\MUC-Zaw-01\mydocs3\joergjo\My Documents\My Pictures\Illustration - Misc Hardware\Windows Vista Illustration Icons\Warning.png"/>
          <p:cNvPicPr>
            <a:picLocks noChangeAspect="1" noChangeArrowheads="1"/>
          </p:cNvPicPr>
          <p:nvPr/>
        </p:nvPicPr>
        <p:blipFill>
          <a:blip r:embed="rId7" cstate="print"/>
          <a:srcRect/>
          <a:stretch>
            <a:fillRect/>
          </a:stretch>
        </p:blipFill>
        <p:spPr bwMode="auto">
          <a:xfrm>
            <a:off x="1857356" y="1285860"/>
            <a:ext cx="836771" cy="733425"/>
          </a:xfrm>
          <a:prstGeom prst="rect">
            <a:avLst/>
          </a:prstGeom>
          <a:noFill/>
        </p:spPr>
      </p:pic>
      <p:pic>
        <p:nvPicPr>
          <p:cNvPr id="13" name="Picture 6" descr="\\MUC-Zaw-01\mydocs3\joergjo\My Documents\My Pictures\Illustration - Misc Hardware\Windows Vista Illustration Icons\Information.png"/>
          <p:cNvPicPr>
            <a:picLocks noChangeAspect="1" noChangeArrowheads="1"/>
          </p:cNvPicPr>
          <p:nvPr/>
        </p:nvPicPr>
        <p:blipFill>
          <a:blip r:embed="rId8" cstate="print"/>
          <a:srcRect/>
          <a:stretch>
            <a:fillRect/>
          </a:stretch>
        </p:blipFill>
        <p:spPr bwMode="auto">
          <a:xfrm>
            <a:off x="1859022" y="3167066"/>
            <a:ext cx="833438" cy="833438"/>
          </a:xfrm>
          <a:prstGeom prst="rect">
            <a:avLst/>
          </a:prstGeom>
          <a:noFill/>
        </p:spPr>
      </p:pic>
      <p:pic>
        <p:nvPicPr>
          <p:cNvPr id="14" name="Picture 2" descr="\\MUC-Zaw-01\mydocs3\joergjo\My Documents\My Pictures\Illustration - Misc Hardware\Windows Vista Illustration Icons\Complete.png"/>
          <p:cNvPicPr>
            <a:picLocks noChangeAspect="1" noChangeArrowheads="1"/>
          </p:cNvPicPr>
          <p:nvPr/>
        </p:nvPicPr>
        <p:blipFill>
          <a:blip r:embed="rId9" cstate="print"/>
          <a:srcRect/>
          <a:stretch>
            <a:fillRect/>
          </a:stretch>
        </p:blipFill>
        <p:spPr bwMode="auto">
          <a:xfrm>
            <a:off x="1859022" y="5072074"/>
            <a:ext cx="833438" cy="83343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2: File </a:t>
            </a:r>
            <a:r>
              <a:rPr lang="en-US" dirty="0" smtClean="0">
                <a:latin typeface="Calibri"/>
              </a:rPr>
              <a:t>→ Open → …? (cont’d)</a:t>
            </a:r>
            <a:endParaRPr lang="en-US" dirty="0"/>
          </a:p>
        </p:txBody>
      </p:sp>
      <p:graphicFrame>
        <p:nvGraphicFramePr>
          <p:cNvPr id="5" name="Inhaltsplatzhalter 3"/>
          <p:cNvGraphicFramePr>
            <a:graphicFrameLocks noGrp="1"/>
          </p:cNvGraphicFramePr>
          <p:nvPr>
            <p:ph idx="13"/>
          </p:nvPr>
        </p:nvGraphicFramePr>
        <p:xfrm>
          <a:off x="533400" y="952453"/>
          <a:ext cx="8229600" cy="5262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5" descr="\\MUC-Zaw-01\mydocs3\joergjo\My Documents\My Pictures\Illustration - Misc Hardware\Windows Vista Illustration Icons\Warning.png"/>
          <p:cNvPicPr>
            <a:picLocks noChangeAspect="1" noChangeArrowheads="1"/>
          </p:cNvPicPr>
          <p:nvPr/>
        </p:nvPicPr>
        <p:blipFill>
          <a:blip r:embed="rId7" cstate="print"/>
          <a:srcRect/>
          <a:stretch>
            <a:fillRect/>
          </a:stretch>
        </p:blipFill>
        <p:spPr bwMode="auto">
          <a:xfrm>
            <a:off x="1857356" y="1285860"/>
            <a:ext cx="836771" cy="733425"/>
          </a:xfrm>
          <a:prstGeom prst="rect">
            <a:avLst/>
          </a:prstGeom>
          <a:noFill/>
        </p:spPr>
      </p:pic>
      <p:pic>
        <p:nvPicPr>
          <p:cNvPr id="13" name="Picture 6" descr="\\MUC-Zaw-01\mydocs3\joergjo\My Documents\My Pictures\Illustration - Misc Hardware\Windows Vista Illustration Icons\Information.png"/>
          <p:cNvPicPr>
            <a:picLocks noChangeAspect="1" noChangeArrowheads="1"/>
          </p:cNvPicPr>
          <p:nvPr/>
        </p:nvPicPr>
        <p:blipFill>
          <a:blip r:embed="rId8" cstate="print"/>
          <a:srcRect/>
          <a:stretch>
            <a:fillRect/>
          </a:stretch>
        </p:blipFill>
        <p:spPr bwMode="auto">
          <a:xfrm>
            <a:off x="1859022" y="3167066"/>
            <a:ext cx="833438" cy="833438"/>
          </a:xfrm>
          <a:prstGeom prst="rect">
            <a:avLst/>
          </a:prstGeom>
          <a:noFill/>
        </p:spPr>
      </p:pic>
      <p:pic>
        <p:nvPicPr>
          <p:cNvPr id="14" name="Picture 2" descr="\\MUC-Zaw-01\mydocs3\joergjo\My Documents\My Pictures\Illustration - Misc Hardware\Windows Vista Illustration Icons\Complete.png"/>
          <p:cNvPicPr>
            <a:picLocks noChangeAspect="1" noChangeArrowheads="1"/>
          </p:cNvPicPr>
          <p:nvPr/>
        </p:nvPicPr>
        <p:blipFill>
          <a:blip r:embed="rId9" cstate="print"/>
          <a:srcRect/>
          <a:stretch>
            <a:fillRect/>
          </a:stretch>
        </p:blipFill>
        <p:spPr bwMode="auto">
          <a:xfrm>
            <a:off x="1859022" y="5072074"/>
            <a:ext cx="833438" cy="83343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Hintergrund: Event Aggregator</a:t>
            </a:r>
            <a:endParaRPr lang="de-DE" dirty="0"/>
          </a:p>
        </p:txBody>
      </p:sp>
      <p:sp>
        <p:nvSpPr>
          <p:cNvPr id="7" name="Rectangle 88"/>
          <p:cNvSpPr/>
          <p:nvPr/>
        </p:nvSpPr>
        <p:spPr bwMode="auto">
          <a:xfrm>
            <a:off x="71406" y="1500174"/>
            <a:ext cx="2241751"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300" dirty="0" smtClean="0">
                <a:solidFill>
                  <a:srgbClr val="FFFFFF"/>
                </a:solidFill>
                <a:effectLst>
                  <a:outerShdw blurRad="38100" dist="38100" dir="2700000" algn="tl">
                    <a:srgbClr val="000000">
                      <a:alpha val="43137"/>
                    </a:srgbClr>
                  </a:outerShdw>
                </a:effectLst>
                <a:latin typeface="Segoe" pitchFamily="34" charset="0"/>
              </a:rPr>
              <a:t>Publisher</a:t>
            </a:r>
          </a:p>
        </p:txBody>
      </p:sp>
      <p:sp>
        <p:nvSpPr>
          <p:cNvPr id="8" name="Rectangle 89"/>
          <p:cNvSpPr>
            <a:spLocks noChangeAspect="1"/>
          </p:cNvSpPr>
          <p:nvPr/>
        </p:nvSpPr>
        <p:spPr bwMode="auto">
          <a:xfrm>
            <a:off x="6772636" y="1500174"/>
            <a:ext cx="2299958" cy="712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300" dirty="0" smtClean="0">
                <a:solidFill>
                  <a:srgbClr val="FFFFFF"/>
                </a:solidFill>
                <a:effectLst>
                  <a:outerShdw blurRad="38100" dist="38100" dir="2700000" algn="tl">
                    <a:srgbClr val="000000">
                      <a:alpha val="43137"/>
                    </a:srgbClr>
                  </a:outerShdw>
                </a:effectLst>
                <a:latin typeface="Segoe" pitchFamily="34" charset="0"/>
              </a:rPr>
              <a:t>Subscriber</a:t>
            </a:r>
          </a:p>
        </p:txBody>
      </p:sp>
      <p:sp>
        <p:nvSpPr>
          <p:cNvPr id="10" name="Rectangle 88"/>
          <p:cNvSpPr/>
          <p:nvPr/>
        </p:nvSpPr>
        <p:spPr bwMode="auto">
          <a:xfrm>
            <a:off x="71406" y="4714884"/>
            <a:ext cx="2241751"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300" dirty="0" smtClean="0">
                <a:solidFill>
                  <a:srgbClr val="FFFFFF"/>
                </a:solidFill>
                <a:effectLst>
                  <a:outerShdw blurRad="38100" dist="38100" dir="2700000" algn="tl">
                    <a:srgbClr val="000000">
                      <a:alpha val="43137"/>
                    </a:srgbClr>
                  </a:outerShdw>
                </a:effectLst>
                <a:latin typeface="Segoe" pitchFamily="34" charset="0"/>
              </a:rPr>
              <a:t>Publisher</a:t>
            </a:r>
          </a:p>
        </p:txBody>
      </p:sp>
      <p:sp>
        <p:nvSpPr>
          <p:cNvPr id="11" name="Rectangle 89"/>
          <p:cNvSpPr>
            <a:spLocks noChangeAspect="1"/>
          </p:cNvSpPr>
          <p:nvPr/>
        </p:nvSpPr>
        <p:spPr bwMode="auto">
          <a:xfrm>
            <a:off x="6772636" y="3143248"/>
            <a:ext cx="2299958" cy="712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300" dirty="0" smtClean="0">
                <a:solidFill>
                  <a:srgbClr val="FFFFFF"/>
                </a:solidFill>
                <a:effectLst>
                  <a:outerShdw blurRad="38100" dist="38100" dir="2700000" algn="tl">
                    <a:srgbClr val="000000">
                      <a:alpha val="43137"/>
                    </a:srgbClr>
                  </a:outerShdw>
                </a:effectLst>
                <a:latin typeface="Segoe" pitchFamily="34" charset="0"/>
              </a:rPr>
              <a:t>Subscriber</a:t>
            </a:r>
          </a:p>
        </p:txBody>
      </p:sp>
      <p:sp>
        <p:nvSpPr>
          <p:cNvPr id="12" name="Rectangle 89"/>
          <p:cNvSpPr>
            <a:spLocks noChangeAspect="1"/>
          </p:cNvSpPr>
          <p:nvPr/>
        </p:nvSpPr>
        <p:spPr bwMode="auto">
          <a:xfrm>
            <a:off x="6772636" y="4714884"/>
            <a:ext cx="2299958" cy="712800"/>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300" dirty="0" smtClean="0">
                <a:solidFill>
                  <a:srgbClr val="FFFFFF"/>
                </a:solidFill>
                <a:effectLst>
                  <a:outerShdw blurRad="38100" dist="38100" dir="2700000" algn="tl">
                    <a:srgbClr val="000000">
                      <a:alpha val="43137"/>
                    </a:srgbClr>
                  </a:outerShdw>
                </a:effectLst>
                <a:latin typeface="Segoe" pitchFamily="34" charset="0"/>
              </a:rPr>
              <a:t>Subscriber</a:t>
            </a:r>
          </a:p>
        </p:txBody>
      </p:sp>
      <p:sp>
        <p:nvSpPr>
          <p:cNvPr id="9" name="Rectangle 90"/>
          <p:cNvSpPr/>
          <p:nvPr/>
        </p:nvSpPr>
        <p:spPr bwMode="auto">
          <a:xfrm>
            <a:off x="2714612" y="2000240"/>
            <a:ext cx="3714776" cy="2643206"/>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de-DE" sz="2300" dirty="0" smtClean="0">
                <a:solidFill>
                  <a:srgbClr val="FFFFFF"/>
                </a:solidFill>
                <a:effectLst>
                  <a:outerShdw blurRad="38100" dist="38100" dir="2700000" algn="tl">
                    <a:srgbClr val="000000">
                      <a:alpha val="43137"/>
                    </a:srgbClr>
                  </a:outerShdw>
                </a:effectLst>
                <a:latin typeface="Segoe" pitchFamily="34" charset="0"/>
              </a:rPr>
              <a:t>Event Aggregator</a:t>
            </a:r>
          </a:p>
        </p:txBody>
      </p:sp>
      <p:sp>
        <p:nvSpPr>
          <p:cNvPr id="13" name="Rectangle 88"/>
          <p:cNvSpPr/>
          <p:nvPr/>
        </p:nvSpPr>
        <p:spPr bwMode="auto">
          <a:xfrm>
            <a:off x="2786050" y="2857496"/>
            <a:ext cx="3571900" cy="71438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dirty="0" err="1" smtClean="0">
                <a:solidFill>
                  <a:srgbClr val="FFFFFF"/>
                </a:solidFill>
                <a:effectLst>
                  <a:outerShdw blurRad="38100" dist="38100" dir="2700000" algn="tl">
                    <a:srgbClr val="000000">
                      <a:alpha val="43137"/>
                    </a:srgbClr>
                  </a:outerShdw>
                </a:effectLst>
                <a:latin typeface="Segoe" pitchFamily="34" charset="0"/>
              </a:rPr>
              <a:t>CompositePresentationEvent</a:t>
            </a:r>
            <a:r>
              <a:rPr lang="de-DE" dirty="0" smtClean="0">
                <a:solidFill>
                  <a:srgbClr val="FFFFFF"/>
                </a:solidFill>
                <a:effectLst>
                  <a:outerShdw blurRad="38100" dist="38100" dir="2700000" algn="tl">
                    <a:srgbClr val="000000">
                      <a:alpha val="43137"/>
                    </a:srgbClr>
                  </a:outerShdw>
                </a:effectLst>
                <a:latin typeface="Segoe" pitchFamily="34" charset="0"/>
              </a:rPr>
              <a:t>&lt;T&gt;</a:t>
            </a:r>
          </a:p>
        </p:txBody>
      </p:sp>
      <p:sp>
        <p:nvSpPr>
          <p:cNvPr id="14" name="Rectangle 88"/>
          <p:cNvSpPr/>
          <p:nvPr/>
        </p:nvSpPr>
        <p:spPr bwMode="auto">
          <a:xfrm>
            <a:off x="2786050" y="3786190"/>
            <a:ext cx="3571900" cy="71438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dirty="0" err="1" smtClean="0">
                <a:solidFill>
                  <a:srgbClr val="FFFFFF"/>
                </a:solidFill>
                <a:effectLst>
                  <a:outerShdw blurRad="38100" dist="38100" dir="2700000" algn="tl">
                    <a:srgbClr val="000000">
                      <a:alpha val="43137"/>
                    </a:srgbClr>
                  </a:outerShdw>
                </a:effectLst>
                <a:latin typeface="Segoe" pitchFamily="34" charset="0"/>
              </a:rPr>
              <a:t>CompositePresentationEvent</a:t>
            </a:r>
            <a:r>
              <a:rPr lang="de-DE" dirty="0" smtClean="0">
                <a:solidFill>
                  <a:srgbClr val="FFFFFF"/>
                </a:solidFill>
                <a:effectLst>
                  <a:outerShdw blurRad="38100" dist="38100" dir="2700000" algn="tl">
                    <a:srgbClr val="000000">
                      <a:alpha val="43137"/>
                    </a:srgbClr>
                  </a:outerShdw>
                </a:effectLst>
                <a:latin typeface="Segoe" pitchFamily="34" charset="0"/>
              </a:rPr>
              <a:t>&lt;T&gt;</a:t>
            </a:r>
          </a:p>
        </p:txBody>
      </p:sp>
      <p:cxnSp>
        <p:nvCxnSpPr>
          <p:cNvPr id="19" name="Elbow Connector 18"/>
          <p:cNvCxnSpPr>
            <a:stCxn id="7" idx="3"/>
            <a:endCxn id="13" idx="1"/>
          </p:cNvCxnSpPr>
          <p:nvPr/>
        </p:nvCxnSpPr>
        <p:spPr>
          <a:xfrm>
            <a:off x="2313157" y="1857364"/>
            <a:ext cx="472893" cy="1357322"/>
          </a:xfrm>
          <a:prstGeom prst="bentConnector3">
            <a:avLst>
              <a:gd name="adj1" fmla="val 50000"/>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3"/>
            <a:endCxn id="14" idx="1"/>
          </p:cNvCxnSpPr>
          <p:nvPr/>
        </p:nvCxnSpPr>
        <p:spPr>
          <a:xfrm flipV="1">
            <a:off x="2313157" y="4143380"/>
            <a:ext cx="472893" cy="928694"/>
          </a:xfrm>
          <a:prstGeom prst="bentConnector3">
            <a:avLst>
              <a:gd name="adj1" fmla="val 50000"/>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3" idx="3"/>
            <a:endCxn id="8" idx="1"/>
          </p:cNvCxnSpPr>
          <p:nvPr/>
        </p:nvCxnSpPr>
        <p:spPr>
          <a:xfrm flipV="1">
            <a:off x="6357950" y="1856574"/>
            <a:ext cx="414686" cy="1358112"/>
          </a:xfrm>
          <a:prstGeom prst="bentConnector3">
            <a:avLst>
              <a:gd name="adj1" fmla="val 50000"/>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3"/>
            <a:endCxn id="11" idx="1"/>
          </p:cNvCxnSpPr>
          <p:nvPr/>
        </p:nvCxnSpPr>
        <p:spPr>
          <a:xfrm>
            <a:off x="6357950" y="3214686"/>
            <a:ext cx="414686" cy="284962"/>
          </a:xfrm>
          <a:prstGeom prst="bentConnector3">
            <a:avLst>
              <a:gd name="adj1" fmla="val 50000"/>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4" idx="3"/>
            <a:endCxn id="12" idx="1"/>
          </p:cNvCxnSpPr>
          <p:nvPr/>
        </p:nvCxnSpPr>
        <p:spPr>
          <a:xfrm>
            <a:off x="6357950" y="4143380"/>
            <a:ext cx="414686" cy="927904"/>
          </a:xfrm>
          <a:prstGeom prst="bentConnector3">
            <a:avLst>
              <a:gd name="adj1" fmla="val 50000"/>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a:spLocks noGrp="1"/>
          </p:cNvSpPr>
          <p:nvPr>
            <p:ph idx="13"/>
          </p:nvPr>
        </p:nvSpPr>
        <p:spPr>
          <a:xfrm>
            <a:off x="533400" y="2000240"/>
            <a:ext cx="8229600" cy="2000264"/>
          </a:xfrm>
        </p:spPr>
        <p:txBody>
          <a:bodyPr/>
          <a:lstStyle/>
          <a:p>
            <a:pPr marL="571500" indent="-571500">
              <a:buFont typeface="+mj-lt"/>
              <a:buAutoNum type="romanUcPeriod"/>
            </a:pPr>
            <a:r>
              <a:rPr lang="de-DE" dirty="0" smtClean="0"/>
              <a:t>Kurze Historie &amp; Motivation von Composite Applications</a:t>
            </a:r>
          </a:p>
          <a:p>
            <a:pPr marL="571500" indent="-571500">
              <a:buFont typeface="+mj-lt"/>
              <a:buAutoNum type="romanUcPeriod"/>
            </a:pPr>
            <a:r>
              <a:rPr lang="de-DE" dirty="0" smtClean="0"/>
              <a:t>Real-Life CAL</a:t>
            </a:r>
          </a:p>
        </p:txBody>
      </p:sp>
      <p:sp>
        <p:nvSpPr>
          <p:cNvPr id="4" name="Abgerundetes Rechteck 3"/>
          <p:cNvSpPr/>
          <p:nvPr/>
        </p:nvSpPr>
        <p:spPr>
          <a:xfrm>
            <a:off x="428596" y="1928802"/>
            <a:ext cx="7715304" cy="1000132"/>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Iteration 2: Events und Services</a:t>
            </a:r>
            <a:endParaRPr lang="en-US" dirty="0"/>
          </a:p>
        </p:txBody>
      </p:sp>
      <p:sp>
        <p:nvSpPr>
          <p:cNvPr id="4" name="Textfeld 3"/>
          <p:cNvSpPr txBox="1"/>
          <p:nvPr/>
        </p:nvSpPr>
        <p:spPr>
          <a:xfrm>
            <a:off x="5500694" y="4871877"/>
            <a:ext cx="3238387" cy="1200329"/>
          </a:xfrm>
          <a:prstGeom prst="rect">
            <a:avLst/>
          </a:prstGeom>
          <a:noFill/>
        </p:spPr>
        <p:txBody>
          <a:bodyPr wrap="none" rtlCol="0">
            <a:spAutoFit/>
          </a:bodyPr>
          <a:lstStyle/>
          <a:p>
            <a:r>
              <a:rPr lang="de-DE" sz="7200" b="1" dirty="0" smtClean="0">
                <a:effectLst>
                  <a:outerShdw blurRad="38100" dist="38100" dir="2700000" algn="tl">
                    <a:srgbClr val="000000">
                      <a:alpha val="43137"/>
                    </a:srgbClr>
                  </a:outerShdw>
                  <a:reflection blurRad="6350" stA="55000" endA="300" endPos="45500" dir="5400000" sy="-100000" algn="bl" rotWithShape="0"/>
                </a:effectLst>
              </a:rPr>
              <a:t>Code…</a:t>
            </a:r>
            <a:endParaRPr lang="de-DE" sz="7200" b="1" dirty="0">
              <a:effectLst>
                <a:outerShdw blurRad="38100" dist="38100" dir="2700000" algn="tl">
                  <a:srgbClr val="000000">
                    <a:alpha val="43137"/>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2 – The Story So Far…</a:t>
            </a:r>
            <a:endParaRPr lang="en-US" dirty="0"/>
          </a:p>
        </p:txBody>
      </p:sp>
      <p:graphicFrame>
        <p:nvGraphicFramePr>
          <p:cNvPr id="6"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Iteration 2: Bestandsaufnahme</a:t>
            </a:r>
            <a:endParaRPr lang="de-DE" dirty="0"/>
          </a:p>
        </p:txBody>
      </p:sp>
      <p:graphicFrame>
        <p:nvGraphicFramePr>
          <p:cNvPr id="7"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Pfeil nach unten 7"/>
          <p:cNvSpPr/>
          <p:nvPr/>
        </p:nvSpPr>
        <p:spPr>
          <a:xfrm>
            <a:off x="3643306" y="5143512"/>
            <a:ext cx="428628" cy="357190"/>
          </a:xfrm>
          <a:prstGeom prst="downArrow">
            <a:avLst/>
          </a:prstGeom>
          <a:solidFill>
            <a:srgbClr val="FFFF00"/>
          </a:solidFill>
          <a:scene3d>
            <a:camera prst="orthographicFront">
              <a:rot lat="0" lon="0" rev="5400000"/>
            </a:camera>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3: Connecting the Dots</a:t>
            </a:r>
            <a:endParaRPr lang="en-US" dirty="0"/>
          </a:p>
        </p:txBody>
      </p:sp>
      <p:graphicFrame>
        <p:nvGraphicFramePr>
          <p:cNvPr id="5" name="Inhaltsplatzhalter 3"/>
          <p:cNvGraphicFramePr>
            <a:graphicFrameLocks noGrp="1"/>
          </p:cNvGraphicFramePr>
          <p:nvPr>
            <p:ph idx="13"/>
          </p:nvPr>
        </p:nvGraphicFramePr>
        <p:xfrm>
          <a:off x="533400" y="952453"/>
          <a:ext cx="8229600" cy="5262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5" descr="\\MUC-Zaw-01\mydocs3\joergjo\My Documents\My Pictures\Illustration - Misc Hardware\Windows Vista Illustration Icons\Warning.png"/>
          <p:cNvPicPr>
            <a:picLocks noChangeAspect="1" noChangeArrowheads="1"/>
          </p:cNvPicPr>
          <p:nvPr/>
        </p:nvPicPr>
        <p:blipFill>
          <a:blip r:embed="rId7" cstate="print"/>
          <a:srcRect/>
          <a:stretch>
            <a:fillRect/>
          </a:stretch>
        </p:blipFill>
        <p:spPr bwMode="auto">
          <a:xfrm>
            <a:off x="1857356" y="1285860"/>
            <a:ext cx="836771" cy="733425"/>
          </a:xfrm>
          <a:prstGeom prst="rect">
            <a:avLst/>
          </a:prstGeom>
          <a:noFill/>
        </p:spPr>
      </p:pic>
      <p:pic>
        <p:nvPicPr>
          <p:cNvPr id="13" name="Picture 6" descr="\\MUC-Zaw-01\mydocs3\joergjo\My Documents\My Pictures\Illustration - Misc Hardware\Windows Vista Illustration Icons\Information.png"/>
          <p:cNvPicPr>
            <a:picLocks noChangeAspect="1" noChangeArrowheads="1"/>
          </p:cNvPicPr>
          <p:nvPr/>
        </p:nvPicPr>
        <p:blipFill>
          <a:blip r:embed="rId8" cstate="print"/>
          <a:srcRect/>
          <a:stretch>
            <a:fillRect/>
          </a:stretch>
        </p:blipFill>
        <p:spPr bwMode="auto">
          <a:xfrm>
            <a:off x="1859022" y="3167066"/>
            <a:ext cx="833438" cy="833438"/>
          </a:xfrm>
          <a:prstGeom prst="rect">
            <a:avLst/>
          </a:prstGeom>
          <a:noFill/>
        </p:spPr>
      </p:pic>
      <p:pic>
        <p:nvPicPr>
          <p:cNvPr id="14" name="Picture 2" descr="\\MUC-Zaw-01\mydocs3\joergjo\My Documents\My Pictures\Illustration - Misc Hardware\Windows Vista Illustration Icons\Complete.png"/>
          <p:cNvPicPr>
            <a:picLocks noChangeAspect="1" noChangeArrowheads="1"/>
          </p:cNvPicPr>
          <p:nvPr/>
        </p:nvPicPr>
        <p:blipFill>
          <a:blip r:embed="rId9" cstate="print"/>
          <a:srcRect/>
          <a:stretch>
            <a:fillRect/>
          </a:stretch>
        </p:blipFill>
        <p:spPr bwMode="auto">
          <a:xfrm>
            <a:off x="1859022" y="5072074"/>
            <a:ext cx="833438" cy="83343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lded Corner 33"/>
          <p:cNvSpPr/>
          <p:nvPr/>
        </p:nvSpPr>
        <p:spPr>
          <a:xfrm>
            <a:off x="6357950" y="1714488"/>
            <a:ext cx="2714644" cy="857256"/>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2000" dirty="0" smtClean="0">
                <a:solidFill>
                  <a:schemeClr val="tx2"/>
                </a:solidFill>
                <a:effectLst>
                  <a:outerShdw blurRad="38100" dist="38100" dir="2700000" algn="tl">
                    <a:srgbClr val="000000">
                      <a:alpha val="43137"/>
                    </a:srgbClr>
                  </a:outerShdw>
                </a:effectLst>
              </a:rPr>
              <a:t>Kern eines </a:t>
            </a:r>
            <a:r>
              <a:rPr lang="de-DE" sz="2000" dirty="0" err="1" smtClean="0">
                <a:solidFill>
                  <a:schemeClr val="tx2"/>
                </a:solidFill>
                <a:effectLst>
                  <a:outerShdw blurRad="38100" dist="38100" dir="2700000" algn="tl">
                    <a:srgbClr val="000000">
                      <a:alpha val="43137"/>
                    </a:srgbClr>
                  </a:outerShdw>
                </a:effectLst>
              </a:rPr>
              <a:t>Depedency</a:t>
            </a:r>
            <a:r>
              <a:rPr lang="de-DE" sz="2000" dirty="0" smtClean="0">
                <a:solidFill>
                  <a:schemeClr val="tx2"/>
                </a:solidFill>
                <a:effectLst>
                  <a:outerShdw blurRad="38100" dist="38100" dir="2700000" algn="tl">
                    <a:srgbClr val="000000">
                      <a:alpha val="43137"/>
                    </a:srgbClr>
                  </a:outerShdw>
                </a:effectLst>
              </a:rPr>
              <a:t> </a:t>
            </a:r>
            <a:r>
              <a:rPr lang="de-DE" sz="2000" dirty="0" err="1" smtClean="0">
                <a:solidFill>
                  <a:schemeClr val="tx2"/>
                </a:solidFill>
                <a:effectLst>
                  <a:outerShdw blurRad="38100" dist="38100" dir="2700000" algn="tl">
                    <a:srgbClr val="000000">
                      <a:alpha val="43137"/>
                    </a:srgbClr>
                  </a:outerShdw>
                </a:effectLst>
              </a:rPr>
              <a:t>Injection</a:t>
            </a:r>
            <a:r>
              <a:rPr lang="de-DE" sz="2000" dirty="0" smtClean="0">
                <a:solidFill>
                  <a:schemeClr val="tx2"/>
                </a:solidFill>
                <a:effectLst>
                  <a:outerShdw blurRad="38100" dist="38100" dir="2700000" algn="tl">
                    <a:srgbClr val="000000">
                      <a:alpha val="43137"/>
                    </a:srgbClr>
                  </a:outerShdw>
                </a:effectLst>
              </a:rPr>
              <a:t> Containers</a:t>
            </a:r>
            <a:endParaRPr lang="de-DE" sz="2000" dirty="0">
              <a:solidFill>
                <a:schemeClr val="tx2"/>
              </a:solidFill>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de-DE" dirty="0" smtClean="0"/>
              <a:t>Hintergrund</a:t>
            </a:r>
            <a:r>
              <a:rPr lang="en-US" dirty="0" smtClean="0"/>
              <a:t>: Dependency Injection</a:t>
            </a:r>
            <a:endParaRPr lang="en-US" dirty="0"/>
          </a:p>
        </p:txBody>
      </p:sp>
      <p:sp>
        <p:nvSpPr>
          <p:cNvPr id="5" name="Rectangle 90"/>
          <p:cNvSpPr>
            <a:spLocks/>
          </p:cNvSpPr>
          <p:nvPr/>
        </p:nvSpPr>
        <p:spPr bwMode="auto">
          <a:xfrm>
            <a:off x="4286248" y="3071810"/>
            <a:ext cx="2995200" cy="13572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err="1" smtClean="0">
                <a:solidFill>
                  <a:srgbClr val="FFFFFF"/>
                </a:solidFill>
                <a:effectLst>
                  <a:outerShdw blurRad="38100" dist="38100" dir="2700000" algn="tl">
                    <a:srgbClr val="000000">
                      <a:alpha val="43137"/>
                    </a:srgbClr>
                  </a:outerShdw>
                </a:effectLst>
                <a:latin typeface="Segoe" pitchFamily="34" charset="0"/>
              </a:rPr>
              <a:t>Builder</a:t>
            </a:r>
            <a:endParaRPr lang="de-DE"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ectangle 88"/>
          <p:cNvSpPr/>
          <p:nvPr/>
        </p:nvSpPr>
        <p:spPr bwMode="auto">
          <a:xfrm>
            <a:off x="642910" y="3071810"/>
            <a:ext cx="2996573" cy="13573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err="1" smtClean="0">
                <a:solidFill>
                  <a:srgbClr val="FFFFFF"/>
                </a:solidFill>
                <a:effectLst>
                  <a:outerShdw blurRad="38100" dist="38100" dir="2700000" algn="tl">
                    <a:srgbClr val="000000">
                      <a:alpha val="43137"/>
                    </a:srgbClr>
                  </a:outerShdw>
                </a:effectLst>
                <a:latin typeface="Segoe" pitchFamily="34" charset="0"/>
              </a:rPr>
              <a:t>IService</a:t>
            </a:r>
            <a:endParaRPr lang="de-DE"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ectangle 88"/>
          <p:cNvSpPr/>
          <p:nvPr/>
        </p:nvSpPr>
        <p:spPr bwMode="auto">
          <a:xfrm>
            <a:off x="642910" y="5000636"/>
            <a:ext cx="2996573" cy="135732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err="1" smtClean="0">
                <a:solidFill>
                  <a:srgbClr val="FFFFFF"/>
                </a:solidFill>
                <a:effectLst>
                  <a:outerShdw blurRad="38100" dist="38100" dir="2700000" algn="tl">
                    <a:srgbClr val="000000">
                      <a:alpha val="43137"/>
                    </a:srgbClr>
                  </a:outerShdw>
                </a:effectLst>
                <a:latin typeface="Segoe" pitchFamily="34" charset="0"/>
              </a:rPr>
              <a:t>ServiceImpl</a:t>
            </a:r>
            <a:endParaRPr lang="de-DE" sz="24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8" name="Straight Connector 7"/>
          <p:cNvCxnSpPr>
            <a:stCxn id="9" idx="3"/>
            <a:endCxn id="7" idx="0"/>
          </p:cNvCxnSpPr>
          <p:nvPr/>
        </p:nvCxnSpPr>
        <p:spPr>
          <a:xfrm rot="5400000">
            <a:off x="1999277" y="4856805"/>
            <a:ext cx="285752" cy="191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flipH="1">
            <a:off x="2000232" y="4429132"/>
            <a:ext cx="285752" cy="285752"/>
          </a:xfrm>
          <a:prstGeom prst="triangle">
            <a:avLst/>
          </a:prstGeom>
          <a:ln w="28575">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Rectangle 90"/>
          <p:cNvSpPr>
            <a:spLocks/>
          </p:cNvSpPr>
          <p:nvPr/>
        </p:nvSpPr>
        <p:spPr bwMode="auto">
          <a:xfrm>
            <a:off x="642910" y="1071546"/>
            <a:ext cx="2995200" cy="13572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de-DE" sz="2400" dirty="0" smtClean="0">
                <a:solidFill>
                  <a:srgbClr val="FFFFFF"/>
                </a:solidFill>
                <a:effectLst>
                  <a:outerShdw blurRad="38100" dist="38100" dir="2700000" algn="tl">
                    <a:srgbClr val="000000">
                      <a:alpha val="43137"/>
                    </a:srgbClr>
                  </a:outerShdw>
                </a:effectLst>
                <a:latin typeface="Segoe" pitchFamily="34" charset="0"/>
              </a:rPr>
              <a:t>Client</a:t>
            </a:r>
            <a:endParaRPr lang="de-DE"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1" name="Straight Connector 10"/>
          <p:cNvCxnSpPr>
            <a:stCxn id="10" idx="2"/>
            <a:endCxn id="6" idx="0"/>
          </p:cNvCxnSpPr>
          <p:nvPr/>
        </p:nvCxnSpPr>
        <p:spPr>
          <a:xfrm rot="16200000" flipH="1">
            <a:off x="1819321" y="2749934"/>
            <a:ext cx="643064" cy="687"/>
          </a:xfrm>
          <a:prstGeom prst="line">
            <a:avLst/>
          </a:prstGeom>
          <a:ln w="28575">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0"/>
            <a:endCxn id="10" idx="3"/>
          </p:cNvCxnSpPr>
          <p:nvPr/>
        </p:nvCxnSpPr>
        <p:spPr>
          <a:xfrm rot="16200000" flipV="1">
            <a:off x="4050147" y="1338109"/>
            <a:ext cx="1321664" cy="2145738"/>
          </a:xfrm>
          <a:prstGeom prst="line">
            <a:avLst/>
          </a:prstGeom>
          <a:ln w="28575">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86248" y="1752889"/>
            <a:ext cx="1966372" cy="461665"/>
          </a:xfrm>
          <a:prstGeom prst="rect">
            <a:avLst/>
          </a:prstGeom>
          <a:noFill/>
        </p:spPr>
        <p:txBody>
          <a:bodyPr wrap="none" rtlCol="0">
            <a:spAutoFit/>
          </a:bodyPr>
          <a:lstStyle/>
          <a:p>
            <a:r>
              <a:rPr lang="de-DE" sz="2400" dirty="0" smtClean="0">
                <a:solidFill>
                  <a:schemeClr val="tx2"/>
                </a:solidFill>
                <a:effectLst>
                  <a:outerShdw blurRad="38100" dist="38100" dir="2700000" algn="tl">
                    <a:srgbClr val="000000">
                      <a:alpha val="43137"/>
                    </a:srgbClr>
                  </a:outerShdw>
                </a:effectLst>
              </a:rPr>
              <a:t>&lt;&lt;</a:t>
            </a:r>
            <a:r>
              <a:rPr lang="de-DE" sz="2400" dirty="0" err="1" smtClean="0">
                <a:solidFill>
                  <a:schemeClr val="tx2"/>
                </a:solidFill>
                <a:effectLst>
                  <a:outerShdw blurRad="38100" dist="38100" dir="2700000" algn="tl">
                    <a:srgbClr val="000000">
                      <a:alpha val="43137"/>
                    </a:srgbClr>
                  </a:outerShdw>
                </a:effectLst>
              </a:rPr>
              <a:t>creates</a:t>
            </a:r>
            <a:r>
              <a:rPr lang="de-DE" sz="2400" dirty="0" smtClean="0">
                <a:solidFill>
                  <a:schemeClr val="tx2"/>
                </a:solidFill>
                <a:effectLst>
                  <a:outerShdw blurRad="38100" dist="38100" dir="2700000" algn="tl">
                    <a:srgbClr val="000000">
                      <a:alpha val="43137"/>
                    </a:srgbClr>
                  </a:outerShdw>
                </a:effectLst>
              </a:rPr>
              <a:t>&gt;&gt;</a:t>
            </a:r>
            <a:endParaRPr lang="de-DE" sz="2400" dirty="0">
              <a:solidFill>
                <a:schemeClr val="tx2"/>
              </a:solidFill>
              <a:effectLst>
                <a:outerShdw blurRad="38100" dist="38100" dir="2700000" algn="tl">
                  <a:srgbClr val="000000">
                    <a:alpha val="43137"/>
                  </a:srgbClr>
                </a:outerShdw>
              </a:effectLst>
            </a:endParaRPr>
          </a:p>
        </p:txBody>
      </p:sp>
      <p:cxnSp>
        <p:nvCxnSpPr>
          <p:cNvPr id="30" name="Straight Connector 29"/>
          <p:cNvCxnSpPr>
            <a:stCxn id="5" idx="2"/>
            <a:endCxn id="7" idx="3"/>
          </p:cNvCxnSpPr>
          <p:nvPr/>
        </p:nvCxnSpPr>
        <p:spPr>
          <a:xfrm rot="5400000">
            <a:off x="4086523" y="3981971"/>
            <a:ext cx="1250287" cy="2144365"/>
          </a:xfrm>
          <a:prstGeom prst="line">
            <a:avLst/>
          </a:prstGeom>
          <a:ln w="28575">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332319" y="5181913"/>
            <a:ext cx="1874231" cy="461665"/>
          </a:xfrm>
          <a:prstGeom prst="rect">
            <a:avLst/>
          </a:prstGeom>
          <a:noFill/>
        </p:spPr>
        <p:txBody>
          <a:bodyPr wrap="none" rtlCol="0">
            <a:spAutoFit/>
          </a:bodyPr>
          <a:lstStyle/>
          <a:p>
            <a:r>
              <a:rPr lang="de-DE" sz="2400" dirty="0" smtClean="0">
                <a:solidFill>
                  <a:schemeClr val="tx2"/>
                </a:solidFill>
                <a:effectLst>
                  <a:outerShdw blurRad="38100" dist="38100" dir="2700000" algn="tl">
                    <a:srgbClr val="000000">
                      <a:alpha val="43137"/>
                    </a:srgbClr>
                  </a:outerShdw>
                </a:effectLst>
              </a:rPr>
              <a:t>&lt;&lt;</a:t>
            </a:r>
            <a:r>
              <a:rPr lang="de-DE" sz="2400" dirty="0" err="1" smtClean="0">
                <a:solidFill>
                  <a:schemeClr val="tx2"/>
                </a:solidFill>
                <a:effectLst>
                  <a:outerShdw blurRad="38100" dist="38100" dir="2700000" algn="tl">
                    <a:srgbClr val="000000">
                      <a:alpha val="43137"/>
                    </a:srgbClr>
                  </a:outerShdw>
                </a:effectLst>
              </a:rPr>
              <a:t>injects</a:t>
            </a:r>
            <a:r>
              <a:rPr lang="de-DE" sz="2400" dirty="0" smtClean="0">
                <a:solidFill>
                  <a:schemeClr val="tx2"/>
                </a:solidFill>
                <a:effectLst>
                  <a:outerShdw blurRad="38100" dist="38100" dir="2700000" algn="tl">
                    <a:srgbClr val="000000">
                      <a:alpha val="43137"/>
                    </a:srgbClr>
                  </a:outerShdw>
                </a:effectLst>
              </a:rPr>
              <a:t>&gt;&gt;</a:t>
            </a:r>
            <a:endParaRPr lang="de-DE" sz="2400" dirty="0">
              <a:solidFill>
                <a:schemeClr val="tx2"/>
              </a:solidFill>
              <a:effectLst>
                <a:outerShdw blurRad="38100" dist="38100" dir="2700000" algn="tl">
                  <a:srgbClr val="000000">
                    <a:alpha val="43137"/>
                  </a:srgbClr>
                </a:outerShdw>
              </a:effectLst>
            </a:endParaRPr>
          </a:p>
        </p:txBody>
      </p:sp>
      <p:cxnSp>
        <p:nvCxnSpPr>
          <p:cNvPr id="35" name="Straight Connector 34"/>
          <p:cNvCxnSpPr>
            <a:endCxn id="5" idx="3"/>
          </p:cNvCxnSpPr>
          <p:nvPr/>
        </p:nvCxnSpPr>
        <p:spPr>
          <a:xfrm rot="5400000">
            <a:off x="6909821" y="2944165"/>
            <a:ext cx="1177872" cy="434618"/>
          </a:xfrm>
          <a:prstGeom prst="line">
            <a:avLst/>
          </a:prstGeom>
          <a:ln w="28575">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5" idx="1"/>
            <a:endCxn id="6" idx="3"/>
          </p:cNvCxnSpPr>
          <p:nvPr/>
        </p:nvCxnSpPr>
        <p:spPr>
          <a:xfrm rot="10800000" flipV="1">
            <a:off x="3639484" y="3750409"/>
            <a:ext cx="646765" cy="61"/>
          </a:xfrm>
          <a:prstGeom prst="line">
            <a:avLst/>
          </a:prstGeom>
          <a:ln w="28575">
            <a:prstDash val="dash"/>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Hintergrund: DI-Varianten</a:t>
            </a:r>
            <a:endParaRPr lang="de-DE" dirty="0"/>
          </a:p>
        </p:txBody>
      </p:sp>
      <p:graphicFrame>
        <p:nvGraphicFramePr>
          <p:cNvPr id="4" name="Inhaltsplatzhalter 3"/>
          <p:cNvGraphicFramePr>
            <a:graphicFrameLocks noGrp="1"/>
          </p:cNvGraphicFramePr>
          <p:nvPr>
            <p:ph idx="13"/>
          </p:nvPr>
        </p:nvGraphicFramePr>
        <p:xfrm>
          <a:off x="533400" y="881015"/>
          <a:ext cx="8229600" cy="4976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60" y="2971800"/>
            <a:ext cx="7772400" cy="1243018"/>
          </a:xfrm>
        </p:spPr>
        <p:txBody>
          <a:bodyPr>
            <a:noAutofit/>
          </a:bodyPr>
          <a:lstStyle/>
          <a:p>
            <a:r>
              <a:rPr lang="en-US" dirty="0" smtClean="0"/>
              <a:t>Iteration 3: </a:t>
            </a:r>
            <a:r>
              <a:rPr lang="en-US" dirty="0" err="1" smtClean="0"/>
              <a:t>Bootstrapper</a:t>
            </a:r>
            <a:r>
              <a:rPr lang="en-US" dirty="0" smtClean="0"/>
              <a:t> und Dependency Injection</a:t>
            </a:r>
            <a:endParaRPr lang="en-US" dirty="0"/>
          </a:p>
        </p:txBody>
      </p:sp>
      <p:sp>
        <p:nvSpPr>
          <p:cNvPr id="6" name="Textfeld 5"/>
          <p:cNvSpPr txBox="1"/>
          <p:nvPr/>
        </p:nvSpPr>
        <p:spPr>
          <a:xfrm>
            <a:off x="5500694" y="4871877"/>
            <a:ext cx="3238387" cy="1200329"/>
          </a:xfrm>
          <a:prstGeom prst="rect">
            <a:avLst/>
          </a:prstGeom>
          <a:noFill/>
        </p:spPr>
        <p:txBody>
          <a:bodyPr wrap="none" rtlCol="0">
            <a:spAutoFit/>
          </a:bodyPr>
          <a:lstStyle/>
          <a:p>
            <a:r>
              <a:rPr lang="de-DE" sz="7200" b="1" dirty="0" smtClean="0">
                <a:effectLst>
                  <a:outerShdw blurRad="38100" dist="38100" dir="2700000" algn="tl">
                    <a:srgbClr val="000000">
                      <a:alpha val="43137"/>
                    </a:srgbClr>
                  </a:outerShdw>
                  <a:reflection blurRad="6350" stA="55000" endA="300" endPos="45500" dir="5400000" sy="-100000" algn="bl" rotWithShape="0"/>
                </a:effectLst>
              </a:rPr>
              <a:t>Code…</a:t>
            </a:r>
            <a:endParaRPr lang="de-DE" sz="7200" b="1" dirty="0">
              <a:effectLst>
                <a:outerShdw blurRad="38100" dist="38100" dir="2700000" algn="tl">
                  <a:srgbClr val="000000">
                    <a:alpha val="43137"/>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3 – The Story So Far…</a:t>
            </a:r>
            <a:endParaRPr lang="en-US" dirty="0"/>
          </a:p>
        </p:txBody>
      </p:sp>
      <p:graphicFrame>
        <p:nvGraphicFramePr>
          <p:cNvPr id="5"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Iteration 3: Bestandsaufnahme</a:t>
            </a:r>
            <a:endParaRPr lang="de-DE" dirty="0"/>
          </a:p>
        </p:txBody>
      </p:sp>
      <p:graphicFrame>
        <p:nvGraphicFramePr>
          <p:cNvPr id="5"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Pfeil nach unten 5"/>
          <p:cNvSpPr/>
          <p:nvPr/>
        </p:nvSpPr>
        <p:spPr>
          <a:xfrm>
            <a:off x="3714744" y="5000636"/>
            <a:ext cx="428628" cy="357190"/>
          </a:xfrm>
          <a:prstGeom prst="downArrow">
            <a:avLst/>
          </a:prstGeom>
          <a:gradFill>
            <a:gsLst>
              <a:gs pos="0">
                <a:srgbClr val="FFFF00"/>
              </a:gs>
              <a:gs pos="50000">
                <a:srgbClr val="9CB86E"/>
              </a:gs>
              <a:gs pos="100000">
                <a:srgbClr val="156B13"/>
              </a:gs>
            </a:gsLst>
            <a:lin ang="5400000" scaled="0"/>
          </a:gradFill>
          <a:scene3d>
            <a:camera prst="orthographicFront">
              <a:rot lat="0" lon="0" rev="6600000"/>
            </a:camera>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Iteration 4: Module für die Massen</a:t>
            </a:r>
            <a:endParaRPr lang="de-DE" dirty="0"/>
          </a:p>
        </p:txBody>
      </p:sp>
      <p:graphicFrame>
        <p:nvGraphicFramePr>
          <p:cNvPr id="5" name="Inhaltsplatzhalter 3"/>
          <p:cNvGraphicFramePr>
            <a:graphicFrameLocks noGrp="1"/>
          </p:cNvGraphicFramePr>
          <p:nvPr>
            <p:ph idx="13"/>
          </p:nvPr>
        </p:nvGraphicFramePr>
        <p:xfrm>
          <a:off x="533400" y="952453"/>
          <a:ext cx="8229600" cy="5262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5" descr="\\MUC-Zaw-01\mydocs3\joergjo\My Documents\My Pictures\Illustration - Misc Hardware\Windows Vista Illustration Icons\Warning.png"/>
          <p:cNvPicPr>
            <a:picLocks noChangeAspect="1" noChangeArrowheads="1"/>
          </p:cNvPicPr>
          <p:nvPr/>
        </p:nvPicPr>
        <p:blipFill>
          <a:blip r:embed="rId7" cstate="print"/>
          <a:srcRect/>
          <a:stretch>
            <a:fillRect/>
          </a:stretch>
        </p:blipFill>
        <p:spPr bwMode="auto">
          <a:xfrm>
            <a:off x="1857356" y="1285860"/>
            <a:ext cx="836771" cy="733425"/>
          </a:xfrm>
          <a:prstGeom prst="rect">
            <a:avLst/>
          </a:prstGeom>
          <a:noFill/>
        </p:spPr>
      </p:pic>
      <p:pic>
        <p:nvPicPr>
          <p:cNvPr id="10" name="Picture 6" descr="\\MUC-Zaw-01\mydocs3\joergjo\My Documents\My Pictures\Illustration - Misc Hardware\Windows Vista Illustration Icons\Information.png"/>
          <p:cNvPicPr>
            <a:picLocks noChangeAspect="1" noChangeArrowheads="1"/>
          </p:cNvPicPr>
          <p:nvPr/>
        </p:nvPicPr>
        <p:blipFill>
          <a:blip r:embed="rId8" cstate="print"/>
          <a:srcRect/>
          <a:stretch>
            <a:fillRect/>
          </a:stretch>
        </p:blipFill>
        <p:spPr bwMode="auto">
          <a:xfrm>
            <a:off x="1859022" y="3167066"/>
            <a:ext cx="833438" cy="833438"/>
          </a:xfrm>
          <a:prstGeom prst="rect">
            <a:avLst/>
          </a:prstGeom>
          <a:noFill/>
        </p:spPr>
      </p:pic>
      <p:pic>
        <p:nvPicPr>
          <p:cNvPr id="11" name="Picture 2" descr="\\MUC-Zaw-01\mydocs3\joergjo\My Documents\My Pictures\Illustration - Misc Hardware\Windows Vista Illustration Icons\Complete.png"/>
          <p:cNvPicPr>
            <a:picLocks noChangeAspect="1" noChangeArrowheads="1"/>
          </p:cNvPicPr>
          <p:nvPr/>
        </p:nvPicPr>
        <p:blipFill>
          <a:blip r:embed="rId9" cstate="print"/>
          <a:srcRect/>
          <a:stretch>
            <a:fillRect/>
          </a:stretch>
        </p:blipFill>
        <p:spPr bwMode="auto">
          <a:xfrm>
            <a:off x="1859022" y="5072074"/>
            <a:ext cx="833438" cy="83343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Wozu modulare Anwendungen?</a:t>
            </a:r>
            <a:endParaRPr lang="de-DE" dirty="0"/>
          </a:p>
        </p:txBody>
      </p:sp>
      <p:pic>
        <p:nvPicPr>
          <p:cNvPr id="4" name="Picture 2"/>
          <p:cNvPicPr>
            <a:picLocks noChangeAspect="1" noChangeArrowheads="1"/>
          </p:cNvPicPr>
          <p:nvPr/>
        </p:nvPicPr>
        <p:blipFill>
          <a:blip r:embed="rId2">
            <a:lum bright="12000"/>
          </a:blip>
          <a:srcRect/>
          <a:stretch>
            <a:fillRect/>
          </a:stretch>
        </p:blipFill>
        <p:spPr bwMode="auto">
          <a:xfrm>
            <a:off x="4191000" y="4274223"/>
            <a:ext cx="717550" cy="1163637"/>
          </a:xfrm>
          <a:prstGeom prst="rect">
            <a:avLst/>
          </a:prstGeom>
          <a:noFill/>
          <a:ln w="12700">
            <a:noFill/>
            <a:miter lim="800000"/>
            <a:headEnd type="none" w="sm" len="sm"/>
            <a:tailEnd type="none" w="sm" len="sm"/>
          </a:ln>
          <a:effectLst/>
        </p:spPr>
      </p:pic>
      <p:pic>
        <p:nvPicPr>
          <p:cNvPr id="5" name="Picture 3" descr="Blue Short Lg Arrow shadow"/>
          <p:cNvPicPr>
            <a:picLocks noChangeAspect="1" noChangeArrowheads="1"/>
          </p:cNvPicPr>
          <p:nvPr/>
        </p:nvPicPr>
        <p:blipFill>
          <a:blip r:embed="rId3"/>
          <a:srcRect/>
          <a:stretch>
            <a:fillRect/>
          </a:stretch>
        </p:blipFill>
        <p:spPr bwMode="auto">
          <a:xfrm>
            <a:off x="4173923" y="1094460"/>
            <a:ext cx="871537" cy="1104900"/>
          </a:xfrm>
          <a:prstGeom prst="rect">
            <a:avLst/>
          </a:prstGeom>
          <a:noFill/>
        </p:spPr>
      </p:pic>
      <p:pic>
        <p:nvPicPr>
          <p:cNvPr id="6" name="Picture 4" descr="Blue Short Lg Arrow shadow"/>
          <p:cNvPicPr>
            <a:picLocks noChangeAspect="1" noChangeArrowheads="1"/>
          </p:cNvPicPr>
          <p:nvPr/>
        </p:nvPicPr>
        <p:blipFill>
          <a:blip r:embed="rId4"/>
          <a:srcRect/>
          <a:stretch>
            <a:fillRect/>
          </a:stretch>
        </p:blipFill>
        <p:spPr bwMode="auto">
          <a:xfrm rot="1059062">
            <a:off x="1771650" y="2110460"/>
            <a:ext cx="1504950" cy="839788"/>
          </a:xfrm>
          <a:prstGeom prst="rect">
            <a:avLst/>
          </a:prstGeom>
          <a:noFill/>
        </p:spPr>
      </p:pic>
      <p:pic>
        <p:nvPicPr>
          <p:cNvPr id="7" name="Picture 5" descr="Blue Short Lg Arrow shadow"/>
          <p:cNvPicPr>
            <a:picLocks noChangeAspect="1" noChangeArrowheads="1"/>
          </p:cNvPicPr>
          <p:nvPr/>
        </p:nvPicPr>
        <p:blipFill>
          <a:blip r:embed="rId5"/>
          <a:srcRect/>
          <a:stretch>
            <a:fillRect/>
          </a:stretch>
        </p:blipFill>
        <p:spPr bwMode="auto">
          <a:xfrm rot="-767185">
            <a:off x="5943600" y="2058187"/>
            <a:ext cx="1504950" cy="839787"/>
          </a:xfrm>
          <a:prstGeom prst="rect">
            <a:avLst/>
          </a:prstGeom>
          <a:noFill/>
        </p:spPr>
      </p:pic>
      <p:pic>
        <p:nvPicPr>
          <p:cNvPr id="8" name="Picture 6" descr="Blue Short Lg Arrow shadow"/>
          <p:cNvPicPr>
            <a:picLocks noChangeAspect="1" noChangeArrowheads="1"/>
          </p:cNvPicPr>
          <p:nvPr/>
        </p:nvPicPr>
        <p:blipFill>
          <a:blip r:embed="rId4"/>
          <a:srcRect/>
          <a:stretch>
            <a:fillRect/>
          </a:stretch>
        </p:blipFill>
        <p:spPr bwMode="auto">
          <a:xfrm>
            <a:off x="1562100" y="3609060"/>
            <a:ext cx="1562100" cy="871538"/>
          </a:xfrm>
          <a:prstGeom prst="rect">
            <a:avLst/>
          </a:prstGeom>
          <a:noFill/>
        </p:spPr>
      </p:pic>
      <p:pic>
        <p:nvPicPr>
          <p:cNvPr id="9" name="Picture 7" descr="Blue Short Lg Arrow shadow"/>
          <p:cNvPicPr>
            <a:picLocks noChangeAspect="1" noChangeArrowheads="1"/>
          </p:cNvPicPr>
          <p:nvPr/>
        </p:nvPicPr>
        <p:blipFill>
          <a:blip r:embed="rId5"/>
          <a:srcRect/>
          <a:stretch>
            <a:fillRect/>
          </a:stretch>
        </p:blipFill>
        <p:spPr bwMode="auto">
          <a:xfrm>
            <a:off x="5791200" y="3532860"/>
            <a:ext cx="1562100" cy="871538"/>
          </a:xfrm>
          <a:prstGeom prst="rect">
            <a:avLst/>
          </a:prstGeom>
          <a:noFill/>
        </p:spPr>
      </p:pic>
      <p:pic>
        <p:nvPicPr>
          <p:cNvPr id="10" name="Picture 9" descr="man-in-distress"/>
          <p:cNvPicPr>
            <a:picLocks noChangeAspect="1" noChangeArrowheads="1"/>
          </p:cNvPicPr>
          <p:nvPr/>
        </p:nvPicPr>
        <p:blipFill>
          <a:blip r:embed="rId6"/>
          <a:srcRect/>
          <a:stretch>
            <a:fillRect/>
          </a:stretch>
        </p:blipFill>
        <p:spPr bwMode="auto">
          <a:xfrm>
            <a:off x="3443288" y="2115223"/>
            <a:ext cx="2271712" cy="2505075"/>
          </a:xfrm>
          <a:prstGeom prst="rect">
            <a:avLst/>
          </a:prstGeom>
          <a:noFill/>
        </p:spPr>
      </p:pic>
      <p:sp>
        <p:nvSpPr>
          <p:cNvPr id="11" name="Rectangle 10"/>
          <p:cNvSpPr>
            <a:spLocks noChangeArrowheads="1"/>
          </p:cNvSpPr>
          <p:nvPr/>
        </p:nvSpPr>
        <p:spPr bwMode="auto">
          <a:xfrm>
            <a:off x="500034" y="3743068"/>
            <a:ext cx="2482539" cy="523220"/>
          </a:xfrm>
          <a:prstGeom prst="rect">
            <a:avLst/>
          </a:prstGeom>
          <a:noFill/>
          <a:ln w="12700" algn="ctr">
            <a:noFill/>
            <a:miter lim="800000"/>
            <a:headEnd/>
            <a:tailEnd/>
          </a:ln>
          <a:effectLst/>
        </p:spPr>
        <p:txBody>
          <a:bodyPr wrap="none">
            <a:spAutoFit/>
          </a:bodyPr>
          <a:lstStyle/>
          <a:p>
            <a:pPr eaLnBrk="0" hangingPunct="0">
              <a:lnSpc>
                <a:spcPct val="100000"/>
              </a:lnSpc>
            </a:pPr>
            <a:r>
              <a:rPr lang="en-US" sz="2800" b="0" dirty="0" err="1" smtClean="0">
                <a:solidFill>
                  <a:schemeClr val="bg2"/>
                </a:solidFill>
                <a:effectLst>
                  <a:outerShdw blurRad="38100" dist="38100" dir="2700000" algn="tl">
                    <a:srgbClr val="000000"/>
                  </a:outerShdw>
                </a:effectLst>
                <a:latin typeface="Segoe Semibold" pitchFamily="34" charset="0"/>
              </a:rPr>
              <a:t>Arbeitsteilung</a:t>
            </a:r>
            <a:endParaRPr lang="en-US" sz="2800" b="1" dirty="0">
              <a:solidFill>
                <a:schemeClr val="bg2"/>
              </a:solidFill>
              <a:effectLst>
                <a:outerShdw blurRad="38100" dist="38100" dir="2700000" algn="tl">
                  <a:srgbClr val="000000"/>
                </a:outerShdw>
              </a:effectLst>
              <a:latin typeface="Segoe Semibold" pitchFamily="34" charset="0"/>
            </a:endParaRPr>
          </a:p>
        </p:txBody>
      </p:sp>
      <p:sp>
        <p:nvSpPr>
          <p:cNvPr id="12" name="Rectangle 11"/>
          <p:cNvSpPr>
            <a:spLocks noChangeArrowheads="1"/>
          </p:cNvSpPr>
          <p:nvPr/>
        </p:nvSpPr>
        <p:spPr bwMode="auto">
          <a:xfrm>
            <a:off x="1411956" y="2266024"/>
            <a:ext cx="1374094" cy="523220"/>
          </a:xfrm>
          <a:prstGeom prst="rect">
            <a:avLst/>
          </a:prstGeom>
          <a:noFill/>
          <a:ln w="12700" algn="ctr">
            <a:noFill/>
            <a:miter lim="800000"/>
            <a:headEnd/>
            <a:tailEnd/>
          </a:ln>
          <a:effectLst/>
        </p:spPr>
        <p:txBody>
          <a:bodyPr wrap="none">
            <a:spAutoFit/>
          </a:bodyPr>
          <a:lstStyle/>
          <a:p>
            <a:pPr eaLnBrk="0" hangingPunct="0">
              <a:lnSpc>
                <a:spcPct val="100000"/>
              </a:lnSpc>
            </a:pPr>
            <a:r>
              <a:rPr lang="en-US" sz="2800" b="0" dirty="0" err="1" smtClean="0">
                <a:solidFill>
                  <a:schemeClr val="bg2"/>
                </a:solidFill>
                <a:effectLst>
                  <a:outerShdw blurRad="38100" dist="38100" dir="2700000" algn="tl">
                    <a:srgbClr val="000000"/>
                  </a:outerShdw>
                </a:effectLst>
                <a:latin typeface="Segoe Semibold" pitchFamily="34" charset="0"/>
              </a:rPr>
              <a:t>Agilität</a:t>
            </a:r>
            <a:endParaRPr lang="en-US" sz="2800" b="0" dirty="0">
              <a:solidFill>
                <a:schemeClr val="bg2"/>
              </a:solidFill>
              <a:effectLst>
                <a:outerShdw blurRad="38100" dist="38100" dir="2700000" algn="tl">
                  <a:srgbClr val="000000"/>
                </a:outerShdw>
              </a:effectLst>
              <a:latin typeface="Segoe Semibold" pitchFamily="34" charset="0"/>
            </a:endParaRPr>
          </a:p>
        </p:txBody>
      </p:sp>
      <p:sp>
        <p:nvSpPr>
          <p:cNvPr id="13" name="Rectangle 12"/>
          <p:cNvSpPr>
            <a:spLocks noChangeArrowheads="1"/>
          </p:cNvSpPr>
          <p:nvPr/>
        </p:nvSpPr>
        <p:spPr bwMode="auto">
          <a:xfrm>
            <a:off x="2789994" y="1246860"/>
            <a:ext cx="3639394" cy="523220"/>
          </a:xfrm>
          <a:prstGeom prst="rect">
            <a:avLst/>
          </a:prstGeom>
          <a:noFill/>
          <a:ln w="12700" algn="ctr">
            <a:noFill/>
            <a:miter lim="800000"/>
            <a:headEnd/>
            <a:tailEnd/>
          </a:ln>
          <a:effectLst/>
        </p:spPr>
        <p:txBody>
          <a:bodyPr wrap="none">
            <a:spAutoFit/>
          </a:bodyPr>
          <a:lstStyle/>
          <a:p>
            <a:pPr eaLnBrk="0" hangingPunct="0">
              <a:lnSpc>
                <a:spcPct val="100000"/>
              </a:lnSpc>
            </a:pPr>
            <a:r>
              <a:rPr lang="en-US" sz="2800" b="0" dirty="0" err="1" smtClean="0">
                <a:solidFill>
                  <a:schemeClr val="bg2"/>
                </a:solidFill>
                <a:effectLst>
                  <a:outerShdw blurRad="38100" dist="38100" dir="2700000" algn="tl">
                    <a:srgbClr val="000000"/>
                  </a:outerShdw>
                </a:effectLst>
                <a:latin typeface="Segoe Semibold" pitchFamily="34" charset="0"/>
              </a:rPr>
              <a:t>Neue</a:t>
            </a:r>
            <a:r>
              <a:rPr lang="en-US" sz="2800" b="0" dirty="0" smtClean="0">
                <a:solidFill>
                  <a:schemeClr val="bg2"/>
                </a:solidFill>
                <a:effectLst>
                  <a:outerShdw blurRad="38100" dist="38100" dir="2700000" algn="tl">
                    <a:srgbClr val="000000"/>
                  </a:outerShdw>
                </a:effectLst>
                <a:latin typeface="Segoe Semibold" pitchFamily="34" charset="0"/>
              </a:rPr>
              <a:t> </a:t>
            </a:r>
            <a:r>
              <a:rPr lang="en-US" sz="2800" b="0" dirty="0" err="1" smtClean="0">
                <a:solidFill>
                  <a:schemeClr val="bg2"/>
                </a:solidFill>
                <a:effectLst>
                  <a:outerShdw blurRad="38100" dist="38100" dir="2700000" algn="tl">
                    <a:srgbClr val="000000"/>
                  </a:outerShdw>
                </a:effectLst>
                <a:latin typeface="Segoe Semibold" pitchFamily="34" charset="0"/>
              </a:rPr>
              <a:t>Anforderungen</a:t>
            </a:r>
            <a:endParaRPr lang="en-US" sz="2800" b="0" dirty="0">
              <a:solidFill>
                <a:schemeClr val="bg2"/>
              </a:solidFill>
              <a:effectLst>
                <a:outerShdw blurRad="38100" dist="38100" dir="2700000" algn="tl">
                  <a:srgbClr val="000000"/>
                </a:outerShdw>
              </a:effectLst>
              <a:latin typeface="Segoe Semibold" pitchFamily="34" charset="0"/>
            </a:endParaRPr>
          </a:p>
        </p:txBody>
      </p:sp>
      <p:sp>
        <p:nvSpPr>
          <p:cNvPr id="14" name="Rectangle 13"/>
          <p:cNvSpPr>
            <a:spLocks noChangeArrowheads="1"/>
          </p:cNvSpPr>
          <p:nvPr/>
        </p:nvSpPr>
        <p:spPr bwMode="auto">
          <a:xfrm>
            <a:off x="6205124" y="2266024"/>
            <a:ext cx="2153090" cy="523220"/>
          </a:xfrm>
          <a:prstGeom prst="rect">
            <a:avLst/>
          </a:prstGeom>
          <a:noFill/>
          <a:ln w="12700" algn="ctr">
            <a:noFill/>
            <a:miter lim="800000"/>
            <a:headEnd/>
            <a:tailEnd/>
          </a:ln>
          <a:effectLst/>
        </p:spPr>
        <p:txBody>
          <a:bodyPr wrap="none">
            <a:spAutoFit/>
          </a:bodyPr>
          <a:lstStyle/>
          <a:p>
            <a:pPr eaLnBrk="0" hangingPunct="0">
              <a:lnSpc>
                <a:spcPct val="100000"/>
              </a:lnSpc>
            </a:pPr>
            <a:r>
              <a:rPr lang="en-US" sz="2800" b="0" dirty="0" err="1" smtClean="0">
                <a:solidFill>
                  <a:schemeClr val="bg2"/>
                </a:solidFill>
                <a:effectLst>
                  <a:outerShdw blurRad="38100" dist="38100" dir="2700000" algn="tl">
                    <a:srgbClr val="000000"/>
                  </a:outerShdw>
                </a:effectLst>
                <a:latin typeface="Segoe Semibold" pitchFamily="34" charset="0"/>
              </a:rPr>
              <a:t>Komplexität</a:t>
            </a:r>
            <a:endParaRPr lang="en-US" sz="2800" b="0" dirty="0">
              <a:solidFill>
                <a:schemeClr val="bg2"/>
              </a:solidFill>
              <a:effectLst>
                <a:outerShdw blurRad="38100" dist="38100" dir="2700000" algn="tl">
                  <a:srgbClr val="000000"/>
                </a:outerShdw>
              </a:effectLst>
              <a:latin typeface="Segoe Semibold" pitchFamily="34" charset="0"/>
            </a:endParaRPr>
          </a:p>
        </p:txBody>
      </p:sp>
      <p:sp>
        <p:nvSpPr>
          <p:cNvPr id="15" name="Rectangle 14"/>
          <p:cNvSpPr>
            <a:spLocks noChangeArrowheads="1"/>
          </p:cNvSpPr>
          <p:nvPr/>
        </p:nvSpPr>
        <p:spPr bwMode="auto">
          <a:xfrm>
            <a:off x="6157435" y="3480470"/>
            <a:ext cx="2343655" cy="954107"/>
          </a:xfrm>
          <a:prstGeom prst="rect">
            <a:avLst/>
          </a:prstGeom>
          <a:noFill/>
          <a:ln w="12700" algn="ctr">
            <a:noFill/>
            <a:miter lim="800000"/>
            <a:headEnd/>
            <a:tailEnd/>
          </a:ln>
          <a:effectLst/>
        </p:spPr>
        <p:txBody>
          <a:bodyPr wrap="none">
            <a:spAutoFit/>
          </a:bodyPr>
          <a:lstStyle/>
          <a:p>
            <a:pPr eaLnBrk="0" hangingPunct="0">
              <a:lnSpc>
                <a:spcPct val="100000"/>
              </a:lnSpc>
            </a:pPr>
            <a:r>
              <a:rPr lang="en-US" sz="2800" b="0" dirty="0" err="1" smtClean="0">
                <a:solidFill>
                  <a:schemeClr val="bg2"/>
                </a:solidFill>
                <a:effectLst>
                  <a:outerShdw blurRad="38100" dist="38100" dir="2700000" algn="tl">
                    <a:srgbClr val="000000"/>
                  </a:outerShdw>
                </a:effectLst>
                <a:latin typeface="Segoe Semibold" pitchFamily="34" charset="0"/>
              </a:rPr>
              <a:t>Neue</a:t>
            </a:r>
            <a:r>
              <a:rPr lang="en-US" sz="2800" b="0" dirty="0" smtClean="0">
                <a:solidFill>
                  <a:schemeClr val="bg2"/>
                </a:solidFill>
                <a:effectLst>
                  <a:outerShdw blurRad="38100" dist="38100" dir="2700000" algn="tl">
                    <a:srgbClr val="000000"/>
                  </a:outerShdw>
                </a:effectLst>
                <a:latin typeface="Segoe Semibold" pitchFamily="34" charset="0"/>
              </a:rPr>
              <a:t> </a:t>
            </a:r>
            <a:br>
              <a:rPr lang="en-US" sz="2800" b="0" dirty="0" smtClean="0">
                <a:solidFill>
                  <a:schemeClr val="bg2"/>
                </a:solidFill>
                <a:effectLst>
                  <a:outerShdw blurRad="38100" dist="38100" dir="2700000" algn="tl">
                    <a:srgbClr val="000000"/>
                  </a:outerShdw>
                </a:effectLst>
                <a:latin typeface="Segoe Semibold" pitchFamily="34" charset="0"/>
              </a:rPr>
            </a:br>
            <a:r>
              <a:rPr lang="en-US" sz="2800" b="0" dirty="0" err="1" smtClean="0">
                <a:solidFill>
                  <a:schemeClr val="bg2"/>
                </a:solidFill>
                <a:effectLst>
                  <a:outerShdw blurRad="38100" dist="38100" dir="2700000" algn="tl">
                    <a:srgbClr val="000000"/>
                  </a:outerShdw>
                </a:effectLst>
                <a:latin typeface="Segoe Semibold" pitchFamily="34" charset="0"/>
              </a:rPr>
              <a:t>Technologien</a:t>
            </a:r>
            <a:endParaRPr lang="en-US" sz="2800" b="0" dirty="0">
              <a:solidFill>
                <a:schemeClr val="bg2"/>
              </a:solidFill>
              <a:effectLst>
                <a:outerShdw blurRad="38100" dist="38100" dir="2700000" algn="tl">
                  <a:srgbClr val="000000"/>
                </a:outerShdw>
              </a:effectLst>
              <a:latin typeface="Segoe Semibold" pitchFamily="34" charset="0"/>
            </a:endParaRPr>
          </a:p>
        </p:txBody>
      </p:sp>
      <p:sp>
        <p:nvSpPr>
          <p:cNvPr id="16" name="Rectangle 15"/>
          <p:cNvSpPr>
            <a:spLocks noChangeArrowheads="1"/>
          </p:cNvSpPr>
          <p:nvPr/>
        </p:nvSpPr>
        <p:spPr bwMode="auto">
          <a:xfrm>
            <a:off x="2571736" y="5406110"/>
            <a:ext cx="4039054" cy="523220"/>
          </a:xfrm>
          <a:prstGeom prst="rect">
            <a:avLst/>
          </a:prstGeom>
          <a:noFill/>
          <a:ln w="12700" algn="ctr">
            <a:noFill/>
            <a:miter lim="800000"/>
            <a:headEnd/>
            <a:tailEnd/>
          </a:ln>
          <a:effectLst/>
        </p:spPr>
        <p:txBody>
          <a:bodyPr wrap="none">
            <a:spAutoFit/>
          </a:bodyPr>
          <a:lstStyle/>
          <a:p>
            <a:pPr eaLnBrk="0" hangingPunct="0">
              <a:lnSpc>
                <a:spcPct val="100000"/>
              </a:lnSpc>
            </a:pPr>
            <a:r>
              <a:rPr lang="en-US" sz="2800" dirty="0" smtClean="0">
                <a:solidFill>
                  <a:schemeClr val="bg2"/>
                </a:solidFill>
                <a:effectLst>
                  <a:outerShdw blurRad="38100" dist="38100" dir="2700000" algn="tl">
                    <a:srgbClr val="000000"/>
                  </a:outerShdw>
                </a:effectLst>
                <a:latin typeface="Segoe Semibold" pitchFamily="34" charset="0"/>
              </a:rPr>
              <a:t>Composite Applications</a:t>
            </a:r>
            <a:endParaRPr lang="en-US" sz="2800" dirty="0">
              <a:solidFill>
                <a:schemeClr val="bg2"/>
              </a:solidFill>
              <a:effectLst>
                <a:outerShdw blurRad="38100" dist="38100" dir="2700000" algn="tl">
                  <a:srgbClr val="000000"/>
                </a:outerShdw>
              </a:effectLst>
              <a:latin typeface="Segoe Semi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1000"/>
                                        <p:tgtEl>
                                          <p:spTgt spid="8"/>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1000"/>
                                        <p:tgtEl>
                                          <p:spTgt spid="7"/>
                                        </p:tgtEl>
                                      </p:cBhvr>
                                    </p:animEffect>
                                  </p:childTnLst>
                                </p:cTn>
                              </p:par>
                              <p:par>
                                <p:cTn id="17" presetID="22" presetClass="entr" presetSubtype="2"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1000"/>
                                        <p:tgtEl>
                                          <p:spTgt spid="9"/>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1000"/>
                                        <p:tgtEl>
                                          <p:spTgt spid="4"/>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60" y="2971800"/>
            <a:ext cx="7772400" cy="1243018"/>
          </a:xfrm>
        </p:spPr>
        <p:txBody>
          <a:bodyPr>
            <a:noAutofit/>
          </a:bodyPr>
          <a:lstStyle/>
          <a:p>
            <a:r>
              <a:rPr lang="en-US" dirty="0" smtClean="0"/>
              <a:t>Iteration 4: Views und Services in </a:t>
            </a:r>
            <a:r>
              <a:rPr lang="en-US" dirty="0" err="1" smtClean="0"/>
              <a:t>einem</a:t>
            </a:r>
            <a:r>
              <a:rPr lang="en-US" dirty="0" smtClean="0"/>
              <a:t> </a:t>
            </a:r>
            <a:r>
              <a:rPr lang="en-US" dirty="0" err="1" smtClean="0"/>
              <a:t>Modul</a:t>
            </a:r>
            <a:endParaRPr lang="en-US" dirty="0"/>
          </a:p>
        </p:txBody>
      </p:sp>
      <p:sp>
        <p:nvSpPr>
          <p:cNvPr id="6" name="Textfeld 5"/>
          <p:cNvSpPr txBox="1"/>
          <p:nvPr/>
        </p:nvSpPr>
        <p:spPr>
          <a:xfrm>
            <a:off x="5500694" y="4871877"/>
            <a:ext cx="3238387" cy="1200329"/>
          </a:xfrm>
          <a:prstGeom prst="rect">
            <a:avLst/>
          </a:prstGeom>
          <a:noFill/>
        </p:spPr>
        <p:txBody>
          <a:bodyPr wrap="none" rtlCol="0">
            <a:spAutoFit/>
          </a:bodyPr>
          <a:lstStyle/>
          <a:p>
            <a:r>
              <a:rPr lang="de-DE" sz="7200" b="1" dirty="0" smtClean="0">
                <a:effectLst>
                  <a:outerShdw blurRad="38100" dist="38100" dir="2700000" algn="tl">
                    <a:srgbClr val="000000">
                      <a:alpha val="43137"/>
                    </a:srgbClr>
                  </a:outerShdw>
                  <a:reflection blurRad="6350" stA="55000" endA="300" endPos="45500" dir="5400000" sy="-100000" algn="bl" rotWithShape="0"/>
                </a:effectLst>
              </a:rPr>
              <a:t>Code…</a:t>
            </a:r>
            <a:endParaRPr lang="de-DE" sz="7200" b="1" dirty="0">
              <a:effectLst>
                <a:outerShdw blurRad="38100" dist="38100" dir="2700000" algn="tl">
                  <a:srgbClr val="000000">
                    <a:alpha val="43137"/>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4 – The Story So Far…</a:t>
            </a:r>
            <a:endParaRPr lang="en-US" dirty="0"/>
          </a:p>
        </p:txBody>
      </p:sp>
      <p:graphicFrame>
        <p:nvGraphicFramePr>
          <p:cNvPr id="5"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Iteration 4: Bestandsaufnahme</a:t>
            </a:r>
            <a:endParaRPr lang="de-DE" dirty="0"/>
          </a:p>
        </p:txBody>
      </p:sp>
      <p:graphicFrame>
        <p:nvGraphicFramePr>
          <p:cNvPr id="5"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Pfeil nach unten 5"/>
          <p:cNvSpPr/>
          <p:nvPr/>
        </p:nvSpPr>
        <p:spPr>
          <a:xfrm>
            <a:off x="3428992" y="5143512"/>
            <a:ext cx="428628" cy="357190"/>
          </a:xfrm>
          <a:prstGeom prst="downArrow">
            <a:avLst/>
          </a:prstGeom>
          <a:solidFill>
            <a:srgbClr val="92D050"/>
          </a:solidFill>
          <a:scene3d>
            <a:camera prst="orthographicFront">
              <a:rot lat="0" lon="0" rev="7800000"/>
            </a:camera>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5: I, Module</a:t>
            </a:r>
            <a:endParaRPr lang="en-US" dirty="0"/>
          </a:p>
        </p:txBody>
      </p:sp>
      <p:graphicFrame>
        <p:nvGraphicFramePr>
          <p:cNvPr id="5" name="Inhaltsplatzhalter 3"/>
          <p:cNvGraphicFramePr>
            <a:graphicFrameLocks noGrp="1"/>
          </p:cNvGraphicFramePr>
          <p:nvPr>
            <p:ph idx="13"/>
          </p:nvPr>
        </p:nvGraphicFramePr>
        <p:xfrm>
          <a:off x="533400" y="952453"/>
          <a:ext cx="8229600" cy="5262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5" descr="\\MUC-Zaw-01\mydocs3\joergjo\My Documents\My Pictures\Illustration - Misc Hardware\Windows Vista Illustration Icons\Warning.png"/>
          <p:cNvPicPr>
            <a:picLocks noChangeAspect="1" noChangeArrowheads="1"/>
          </p:cNvPicPr>
          <p:nvPr/>
        </p:nvPicPr>
        <p:blipFill>
          <a:blip r:embed="rId7" cstate="print"/>
          <a:srcRect/>
          <a:stretch>
            <a:fillRect/>
          </a:stretch>
        </p:blipFill>
        <p:spPr bwMode="auto">
          <a:xfrm>
            <a:off x="1857356" y="1285860"/>
            <a:ext cx="836771" cy="733425"/>
          </a:xfrm>
          <a:prstGeom prst="rect">
            <a:avLst/>
          </a:prstGeom>
          <a:noFill/>
        </p:spPr>
      </p:pic>
      <p:pic>
        <p:nvPicPr>
          <p:cNvPr id="10" name="Picture 6" descr="\\MUC-Zaw-01\mydocs3\joergjo\My Documents\My Pictures\Illustration - Misc Hardware\Windows Vista Illustration Icons\Information.png"/>
          <p:cNvPicPr>
            <a:picLocks noChangeAspect="1" noChangeArrowheads="1"/>
          </p:cNvPicPr>
          <p:nvPr/>
        </p:nvPicPr>
        <p:blipFill>
          <a:blip r:embed="rId8" cstate="print"/>
          <a:srcRect/>
          <a:stretch>
            <a:fillRect/>
          </a:stretch>
        </p:blipFill>
        <p:spPr bwMode="auto">
          <a:xfrm>
            <a:off x="1859022" y="3167066"/>
            <a:ext cx="833438" cy="833438"/>
          </a:xfrm>
          <a:prstGeom prst="rect">
            <a:avLst/>
          </a:prstGeom>
          <a:noFill/>
        </p:spPr>
      </p:pic>
      <p:pic>
        <p:nvPicPr>
          <p:cNvPr id="11" name="Picture 2" descr="\\MUC-Zaw-01\mydocs3\joergjo\My Documents\My Pictures\Illustration - Misc Hardware\Windows Vista Illustration Icons\Complete.png"/>
          <p:cNvPicPr>
            <a:picLocks noChangeAspect="1" noChangeArrowheads="1"/>
          </p:cNvPicPr>
          <p:nvPr/>
        </p:nvPicPr>
        <p:blipFill>
          <a:blip r:embed="rId9" cstate="print"/>
          <a:srcRect/>
          <a:stretch>
            <a:fillRect/>
          </a:stretch>
        </p:blipFill>
        <p:spPr bwMode="auto">
          <a:xfrm>
            <a:off x="1859022" y="5072074"/>
            <a:ext cx="833438" cy="83343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60" y="2971800"/>
            <a:ext cx="7772400" cy="1243018"/>
          </a:xfrm>
        </p:spPr>
        <p:txBody>
          <a:bodyPr>
            <a:noAutofit/>
          </a:bodyPr>
          <a:lstStyle/>
          <a:p>
            <a:r>
              <a:rPr lang="de-DE" dirty="0" smtClean="0"/>
              <a:t>Iteration 5: Das </a:t>
            </a:r>
            <a:r>
              <a:rPr lang="de-DE" dirty="0" err="1" smtClean="0"/>
              <a:t>IModule</a:t>
            </a:r>
            <a:endParaRPr lang="de-DE" dirty="0"/>
          </a:p>
        </p:txBody>
      </p:sp>
      <p:sp>
        <p:nvSpPr>
          <p:cNvPr id="6" name="Textfeld 5"/>
          <p:cNvSpPr txBox="1"/>
          <p:nvPr/>
        </p:nvSpPr>
        <p:spPr>
          <a:xfrm>
            <a:off x="5500694" y="4871877"/>
            <a:ext cx="3238387" cy="1200329"/>
          </a:xfrm>
          <a:prstGeom prst="rect">
            <a:avLst/>
          </a:prstGeom>
          <a:noFill/>
        </p:spPr>
        <p:txBody>
          <a:bodyPr wrap="none" rtlCol="0">
            <a:spAutoFit/>
          </a:bodyPr>
          <a:lstStyle/>
          <a:p>
            <a:r>
              <a:rPr lang="de-DE" sz="7200" b="1" dirty="0" smtClean="0">
                <a:effectLst>
                  <a:outerShdw blurRad="38100" dist="38100" dir="2700000" algn="tl">
                    <a:srgbClr val="000000">
                      <a:alpha val="43137"/>
                    </a:srgbClr>
                  </a:outerShdw>
                  <a:reflection blurRad="6350" stA="55000" endA="300" endPos="45500" dir="5400000" sy="-100000" algn="bl" rotWithShape="0"/>
                </a:effectLst>
              </a:rPr>
              <a:t>Code…</a:t>
            </a:r>
            <a:endParaRPr lang="de-DE" sz="7200" b="1" dirty="0">
              <a:effectLst>
                <a:outerShdw blurRad="38100" dist="38100" dir="2700000" algn="tl">
                  <a:srgbClr val="000000">
                    <a:alpha val="43137"/>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5: The Story So Far…</a:t>
            </a:r>
            <a:endParaRPr lang="en-US" dirty="0"/>
          </a:p>
        </p:txBody>
      </p:sp>
      <p:graphicFrame>
        <p:nvGraphicFramePr>
          <p:cNvPr id="5"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Iteration 5: Bestandsaufnahme</a:t>
            </a:r>
            <a:endParaRPr lang="de-DE" dirty="0"/>
          </a:p>
        </p:txBody>
      </p:sp>
      <p:graphicFrame>
        <p:nvGraphicFramePr>
          <p:cNvPr id="5"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Pfeil nach unten 5"/>
          <p:cNvSpPr/>
          <p:nvPr/>
        </p:nvSpPr>
        <p:spPr>
          <a:xfrm>
            <a:off x="3714744" y="5072074"/>
            <a:ext cx="428628" cy="357190"/>
          </a:xfrm>
          <a:prstGeom prst="downArrow">
            <a:avLst/>
          </a:prstGeom>
          <a:gradFill>
            <a:gsLst>
              <a:gs pos="0">
                <a:srgbClr val="92D050"/>
              </a:gs>
              <a:gs pos="50000">
                <a:srgbClr val="00B050"/>
              </a:gs>
              <a:gs pos="100000">
                <a:srgbClr val="156B13"/>
              </a:gs>
            </a:gsLst>
            <a:lin ang="5400000" scaled="0"/>
          </a:gradFill>
          <a:scene3d>
            <a:camera prst="orthographicFront">
              <a:rot lat="0" lon="0" rev="9000000"/>
            </a:camera>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6: How to Be Found and Seen</a:t>
            </a:r>
            <a:endParaRPr lang="en-US" dirty="0"/>
          </a:p>
        </p:txBody>
      </p:sp>
      <p:graphicFrame>
        <p:nvGraphicFramePr>
          <p:cNvPr id="5" name="Inhaltsplatzhalter 3"/>
          <p:cNvGraphicFramePr>
            <a:graphicFrameLocks noGrp="1"/>
          </p:cNvGraphicFramePr>
          <p:nvPr>
            <p:ph idx="13"/>
          </p:nvPr>
        </p:nvGraphicFramePr>
        <p:xfrm>
          <a:off x="533400" y="952453"/>
          <a:ext cx="8229600" cy="5262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5" descr="\\MUC-Zaw-01\mydocs3\joergjo\My Documents\My Pictures\Illustration - Misc Hardware\Windows Vista Illustration Icons\Warning.png"/>
          <p:cNvPicPr>
            <a:picLocks noChangeAspect="1" noChangeArrowheads="1"/>
          </p:cNvPicPr>
          <p:nvPr/>
        </p:nvPicPr>
        <p:blipFill>
          <a:blip r:embed="rId7" cstate="print"/>
          <a:srcRect/>
          <a:stretch>
            <a:fillRect/>
          </a:stretch>
        </p:blipFill>
        <p:spPr bwMode="auto">
          <a:xfrm>
            <a:off x="1857356" y="1285860"/>
            <a:ext cx="836771" cy="733425"/>
          </a:xfrm>
          <a:prstGeom prst="rect">
            <a:avLst/>
          </a:prstGeom>
          <a:noFill/>
        </p:spPr>
      </p:pic>
      <p:pic>
        <p:nvPicPr>
          <p:cNvPr id="8" name="Picture 6" descr="\\MUC-Zaw-01\mydocs3\joergjo\My Documents\My Pictures\Illustration - Misc Hardware\Windows Vista Illustration Icons\Information.png"/>
          <p:cNvPicPr>
            <a:picLocks noChangeAspect="1" noChangeArrowheads="1"/>
          </p:cNvPicPr>
          <p:nvPr/>
        </p:nvPicPr>
        <p:blipFill>
          <a:blip r:embed="rId8" cstate="print"/>
          <a:srcRect/>
          <a:stretch>
            <a:fillRect/>
          </a:stretch>
        </p:blipFill>
        <p:spPr bwMode="auto">
          <a:xfrm>
            <a:off x="1859022" y="3167066"/>
            <a:ext cx="833438" cy="833438"/>
          </a:xfrm>
          <a:prstGeom prst="rect">
            <a:avLst/>
          </a:prstGeom>
          <a:noFill/>
        </p:spPr>
      </p:pic>
      <p:pic>
        <p:nvPicPr>
          <p:cNvPr id="9" name="Picture 2" descr="\\MUC-Zaw-01\mydocs3\joergjo\My Documents\My Pictures\Illustration - Misc Hardware\Windows Vista Illustration Icons\Complete.png"/>
          <p:cNvPicPr>
            <a:picLocks noChangeAspect="1" noChangeArrowheads="1"/>
          </p:cNvPicPr>
          <p:nvPr/>
        </p:nvPicPr>
        <p:blipFill>
          <a:blip r:embed="rId9" cstate="print"/>
          <a:srcRect/>
          <a:stretch>
            <a:fillRect/>
          </a:stretch>
        </p:blipFill>
        <p:spPr bwMode="auto">
          <a:xfrm>
            <a:off x="1859022" y="5072074"/>
            <a:ext cx="833438" cy="833438"/>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Hintergrund: Module </a:t>
            </a:r>
            <a:r>
              <a:rPr lang="de-DE" dirty="0" err="1" smtClean="0"/>
              <a:t>Catalog</a:t>
            </a:r>
            <a:endParaRPr lang="de-DE" dirty="0"/>
          </a:p>
        </p:txBody>
      </p:sp>
      <p:graphicFrame>
        <p:nvGraphicFramePr>
          <p:cNvPr id="4" name="Inhaltsplatzhalter 3"/>
          <p:cNvGraphicFramePr>
            <a:graphicFrameLocks noGrp="1"/>
          </p:cNvGraphicFramePr>
          <p:nvPr>
            <p:ph idx="13"/>
          </p:nvPr>
        </p:nvGraphicFramePr>
        <p:xfrm>
          <a:off x="533400" y="881015"/>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bgerundete rechteckige Legende 5"/>
          <p:cNvSpPr/>
          <p:nvPr/>
        </p:nvSpPr>
        <p:spPr>
          <a:xfrm>
            <a:off x="1500166" y="4572008"/>
            <a:ext cx="2286016" cy="928694"/>
          </a:xfrm>
          <a:prstGeom prst="wedgeRoundRectCallout">
            <a:avLst>
              <a:gd name="adj1" fmla="val -13750"/>
              <a:gd name="adj2" fmla="val -15288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2000" dirty="0" smtClean="0"/>
              <a:t>Module </a:t>
            </a:r>
            <a:r>
              <a:rPr lang="de-DE" sz="2000" dirty="0" err="1" smtClean="0"/>
              <a:t>Catalog</a:t>
            </a:r>
            <a:endParaRPr lang="de-DE"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Hintergrund: </a:t>
            </a:r>
            <a:r>
              <a:rPr lang="de-DE" dirty="0" err="1" smtClean="0"/>
              <a:t>Regions</a:t>
            </a:r>
            <a:endParaRPr lang="de-DE" dirty="0"/>
          </a:p>
        </p:txBody>
      </p:sp>
      <p:sp>
        <p:nvSpPr>
          <p:cNvPr id="4" name="Rechteck 3"/>
          <p:cNvSpPr/>
          <p:nvPr/>
        </p:nvSpPr>
        <p:spPr>
          <a:xfrm>
            <a:off x="500034" y="2716596"/>
            <a:ext cx="8215370" cy="1569660"/>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de-DE" sz="2400" b="1" dirty="0" smtClean="0">
                <a:latin typeface="Lucida Console" pitchFamily="49" charset="0"/>
              </a:rPr>
              <a:t>&lt;</a:t>
            </a:r>
            <a:r>
              <a:rPr lang="de-DE" sz="2400" b="1" dirty="0" err="1" smtClean="0">
                <a:solidFill>
                  <a:srgbClr val="CC9900"/>
                </a:solidFill>
                <a:latin typeface="Lucida Console" pitchFamily="49" charset="0"/>
              </a:rPr>
              <a:t>ContentControl</a:t>
            </a:r>
            <a:r>
              <a:rPr lang="de-DE" sz="2400" b="1" dirty="0" smtClean="0">
                <a:latin typeface="Lucida Console" pitchFamily="49" charset="0"/>
              </a:rPr>
              <a:t> 	</a:t>
            </a:r>
            <a:r>
              <a:rPr lang="de-DE" sz="2400" b="1" dirty="0" err="1" smtClean="0">
                <a:solidFill>
                  <a:srgbClr val="CC9900"/>
                </a:solidFill>
                <a:latin typeface="Lucida Console" pitchFamily="49" charset="0"/>
              </a:rPr>
              <a:t>cal</a:t>
            </a:r>
            <a:r>
              <a:rPr lang="de-DE" sz="2400" b="1" dirty="0" err="1" smtClean="0">
                <a:latin typeface="Lucida Console" pitchFamily="49" charset="0"/>
              </a:rPr>
              <a:t>:</a:t>
            </a:r>
            <a:r>
              <a:rPr lang="de-DE" sz="2400" b="1" dirty="0" err="1" smtClean="0">
                <a:solidFill>
                  <a:srgbClr val="CC9900"/>
                </a:solidFill>
                <a:latin typeface="Lucida Console" pitchFamily="49" charset="0"/>
              </a:rPr>
              <a:t>RegionManager.RegionName</a:t>
            </a:r>
            <a:r>
              <a:rPr lang="de-DE" sz="2400" b="1" dirty="0" smtClean="0">
                <a:latin typeface="Lucida Console" pitchFamily="49" charset="0"/>
              </a:rPr>
              <a:t>=</a:t>
            </a:r>
            <a:br>
              <a:rPr lang="de-DE" sz="2400" b="1" dirty="0" smtClean="0">
                <a:latin typeface="Lucida Console" pitchFamily="49" charset="0"/>
              </a:rPr>
            </a:br>
            <a:r>
              <a:rPr lang="de-DE" sz="2400" b="1" dirty="0" smtClean="0">
                <a:latin typeface="Lucida Console" pitchFamily="49" charset="0"/>
              </a:rPr>
              <a:t>	"{</a:t>
            </a:r>
            <a:r>
              <a:rPr lang="de-DE" sz="2400" b="1" dirty="0" smtClean="0">
                <a:solidFill>
                  <a:srgbClr val="FF0000"/>
                </a:solidFill>
                <a:latin typeface="Lucida Console" pitchFamily="49" charset="0"/>
              </a:rPr>
              <a:t>x</a:t>
            </a:r>
            <a:r>
              <a:rPr lang="de-DE" sz="2400" b="1" dirty="0" smtClean="0">
                <a:latin typeface="Lucida Console" pitchFamily="49" charset="0"/>
              </a:rPr>
              <a:t>:</a:t>
            </a:r>
            <a:r>
              <a:rPr lang="de-DE" sz="2400" b="1" dirty="0" smtClean="0">
                <a:solidFill>
                  <a:srgbClr val="FF0000"/>
                </a:solidFill>
                <a:latin typeface="Lucida Console" pitchFamily="49" charset="0"/>
              </a:rPr>
              <a:t>Static</a:t>
            </a:r>
            <a:r>
              <a:rPr lang="de-DE" sz="2400" b="1" dirty="0" smtClean="0">
                <a:latin typeface="Lucida Console" pitchFamily="49" charset="0"/>
              </a:rPr>
              <a:t> </a:t>
            </a:r>
            <a:r>
              <a:rPr lang="de-DE" sz="2400" b="1" dirty="0" err="1" smtClean="0">
                <a:solidFill>
                  <a:srgbClr val="FF0000"/>
                </a:solidFill>
                <a:latin typeface="Lucida Console" pitchFamily="49" charset="0"/>
              </a:rPr>
              <a:t>fx</a:t>
            </a:r>
            <a:r>
              <a:rPr lang="de-DE" sz="2400" b="1" dirty="0" err="1" smtClean="0">
                <a:latin typeface="Lucida Console" pitchFamily="49" charset="0"/>
              </a:rPr>
              <a:t>:</a:t>
            </a:r>
            <a:r>
              <a:rPr lang="de-DE" sz="2400" b="1" dirty="0" err="1" smtClean="0">
                <a:solidFill>
                  <a:srgbClr val="FF0000"/>
                </a:solidFill>
                <a:latin typeface="Lucida Console" pitchFamily="49" charset="0"/>
              </a:rPr>
              <a:t>RegionNames.MainRegion</a:t>
            </a:r>
            <a:r>
              <a:rPr lang="de-DE" sz="2400" b="1" dirty="0" smtClean="0">
                <a:latin typeface="Lucida Console" pitchFamily="49" charset="0"/>
              </a:rPr>
              <a:t>}" /&gt;</a:t>
            </a:r>
            <a:endParaRPr lang="de-DE" sz="2400" dirty="0">
              <a:latin typeface="Lucida Console" pitchFamily="49" charset="0"/>
            </a:endParaRPr>
          </a:p>
        </p:txBody>
      </p:sp>
      <p:sp>
        <p:nvSpPr>
          <p:cNvPr id="5" name="Folded Corner 33"/>
          <p:cNvSpPr/>
          <p:nvPr/>
        </p:nvSpPr>
        <p:spPr>
          <a:xfrm>
            <a:off x="1785918" y="4857760"/>
            <a:ext cx="3357586" cy="1214446"/>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2000" dirty="0" smtClean="0">
                <a:solidFill>
                  <a:schemeClr val="tx2"/>
                </a:solidFill>
                <a:effectLst>
                  <a:outerShdw blurRad="38100" dist="38100" dir="2700000" algn="tl">
                    <a:srgbClr val="000000">
                      <a:alpha val="43137"/>
                    </a:srgbClr>
                  </a:outerShdw>
                </a:effectLst>
              </a:rPr>
              <a:t>Name der Region</a:t>
            </a:r>
          </a:p>
          <a:p>
            <a:pPr algn="ctr"/>
            <a:r>
              <a:rPr lang="de-DE" sz="2000" dirty="0" smtClean="0">
                <a:solidFill>
                  <a:schemeClr val="tx2"/>
                </a:solidFill>
                <a:effectLst>
                  <a:outerShdw blurRad="38100" dist="38100" dir="2700000" algn="tl">
                    <a:srgbClr val="000000">
                      <a:alpha val="43137"/>
                    </a:srgbClr>
                  </a:outerShdw>
                </a:effectLst>
              </a:rPr>
              <a:t>Tipp: Statische Felder statt hart codieren</a:t>
            </a:r>
            <a:endParaRPr lang="de-DE" sz="2000" dirty="0">
              <a:solidFill>
                <a:schemeClr val="tx2"/>
              </a:solidFill>
              <a:effectLst>
                <a:outerShdw blurRad="38100" dist="38100" dir="2700000" algn="tl">
                  <a:srgbClr val="000000">
                    <a:alpha val="43137"/>
                  </a:srgbClr>
                </a:outerShdw>
              </a:effectLst>
            </a:endParaRPr>
          </a:p>
        </p:txBody>
      </p:sp>
      <p:sp>
        <p:nvSpPr>
          <p:cNvPr id="6" name="Folded Corner 33"/>
          <p:cNvSpPr/>
          <p:nvPr/>
        </p:nvSpPr>
        <p:spPr>
          <a:xfrm>
            <a:off x="1571604" y="928670"/>
            <a:ext cx="3500462" cy="1357322"/>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2000" dirty="0" err="1" smtClean="0">
                <a:solidFill>
                  <a:schemeClr val="tx2"/>
                </a:solidFill>
                <a:effectLst>
                  <a:outerShdw blurRad="38100" dist="38100" dir="2700000" algn="tl">
                    <a:srgbClr val="000000">
                      <a:alpha val="43137"/>
                    </a:srgbClr>
                  </a:outerShdw>
                </a:effectLst>
              </a:rPr>
              <a:t>ContentControls</a:t>
            </a:r>
            <a:r>
              <a:rPr lang="de-DE" sz="2000" dirty="0" smtClean="0">
                <a:solidFill>
                  <a:schemeClr val="tx2"/>
                </a:solidFill>
                <a:effectLst>
                  <a:outerShdw blurRad="38100" dist="38100" dir="2700000" algn="tl">
                    <a:srgbClr val="000000">
                      <a:alpha val="43137"/>
                    </a:srgbClr>
                  </a:outerShdw>
                </a:effectLst>
              </a:rPr>
              <a:t>, </a:t>
            </a:r>
            <a:r>
              <a:rPr lang="de-DE" sz="2000" dirty="0" err="1" smtClean="0">
                <a:solidFill>
                  <a:schemeClr val="tx2"/>
                </a:solidFill>
                <a:effectLst>
                  <a:outerShdw blurRad="38100" dist="38100" dir="2700000" algn="tl">
                    <a:srgbClr val="000000">
                      <a:alpha val="43137"/>
                    </a:srgbClr>
                  </a:outerShdw>
                </a:effectLst>
              </a:rPr>
              <a:t>Selectors</a:t>
            </a:r>
            <a:r>
              <a:rPr lang="de-DE" sz="2000" dirty="0" smtClean="0">
                <a:solidFill>
                  <a:schemeClr val="tx2"/>
                </a:solidFill>
                <a:effectLst>
                  <a:outerShdw blurRad="38100" dist="38100" dir="2700000" algn="tl">
                    <a:srgbClr val="000000">
                      <a:alpha val="43137"/>
                    </a:srgbClr>
                  </a:outerShdw>
                </a:effectLst>
              </a:rPr>
              <a:t>,  und </a:t>
            </a:r>
            <a:r>
              <a:rPr lang="de-DE" sz="2000" dirty="0" err="1" smtClean="0">
                <a:solidFill>
                  <a:schemeClr val="tx2"/>
                </a:solidFill>
                <a:effectLst>
                  <a:outerShdw blurRad="38100" dist="38100" dir="2700000" algn="tl">
                    <a:srgbClr val="000000">
                      <a:alpha val="43137"/>
                    </a:srgbClr>
                  </a:outerShdw>
                </a:effectLst>
              </a:rPr>
              <a:t>ItemControls</a:t>
            </a:r>
            <a:r>
              <a:rPr lang="de-DE" sz="2000" dirty="0" smtClean="0">
                <a:solidFill>
                  <a:schemeClr val="tx2"/>
                </a:solidFill>
                <a:effectLst>
                  <a:outerShdw blurRad="38100" dist="38100" dir="2700000" algn="tl">
                    <a:srgbClr val="000000">
                      <a:alpha val="43137"/>
                    </a:srgbClr>
                  </a:outerShdw>
                </a:effectLst>
              </a:rPr>
              <a:t> können mit Regionen dekoriert werden</a:t>
            </a:r>
            <a:endParaRPr lang="de-DE" sz="2000" dirty="0">
              <a:solidFill>
                <a:schemeClr val="tx2"/>
              </a:solidFill>
              <a:effectLst>
                <a:outerShdw blurRad="38100" dist="38100" dir="2700000" algn="tl">
                  <a:srgbClr val="000000">
                    <a:alpha val="43137"/>
                  </a:srgbClr>
                </a:outerShdw>
              </a:effectLst>
            </a:endParaRPr>
          </a:p>
        </p:txBody>
      </p:sp>
      <p:cxnSp>
        <p:nvCxnSpPr>
          <p:cNvPr id="7" name="Straight Connector 34"/>
          <p:cNvCxnSpPr/>
          <p:nvPr/>
        </p:nvCxnSpPr>
        <p:spPr>
          <a:xfrm rot="10800000" flipV="1">
            <a:off x="2071670" y="2285992"/>
            <a:ext cx="1000132" cy="500066"/>
          </a:xfrm>
          <a:prstGeom prst="line">
            <a:avLst/>
          </a:prstGeom>
          <a:ln w="28575">
            <a:solidFill>
              <a:schemeClr val="bg2">
                <a:lumMod val="40000"/>
                <a:lumOff val="6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34"/>
          <p:cNvCxnSpPr>
            <a:endCxn id="5" idx="0"/>
          </p:cNvCxnSpPr>
          <p:nvPr/>
        </p:nvCxnSpPr>
        <p:spPr>
          <a:xfrm rot="5400000">
            <a:off x="3375415" y="4018363"/>
            <a:ext cx="928693" cy="750100"/>
          </a:xfrm>
          <a:prstGeom prst="line">
            <a:avLst/>
          </a:prstGeom>
          <a:ln w="28575">
            <a:solidFill>
              <a:schemeClr val="bg2">
                <a:lumMod val="40000"/>
                <a:lumOff val="6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Folded Corner 33"/>
          <p:cNvSpPr/>
          <p:nvPr/>
        </p:nvSpPr>
        <p:spPr>
          <a:xfrm>
            <a:off x="5357818" y="928670"/>
            <a:ext cx="3500462" cy="1357322"/>
          </a:xfrm>
          <a:prstGeom prst="foldedCorner">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2000" dirty="0" err="1" smtClean="0">
                <a:solidFill>
                  <a:schemeClr val="tx2"/>
                </a:solidFill>
                <a:effectLst>
                  <a:outerShdw blurRad="38100" dist="38100" dir="2700000" algn="tl">
                    <a:srgbClr val="000000">
                      <a:alpha val="43137"/>
                    </a:srgbClr>
                  </a:outerShdw>
                </a:effectLst>
              </a:rPr>
              <a:t>Regionennamen</a:t>
            </a:r>
            <a:r>
              <a:rPr lang="de-DE" sz="2000" dirty="0" smtClean="0">
                <a:solidFill>
                  <a:schemeClr val="tx2"/>
                </a:solidFill>
                <a:effectLst>
                  <a:outerShdw blurRad="38100" dist="38100" dir="2700000" algn="tl">
                    <a:srgbClr val="000000">
                      <a:alpha val="43137"/>
                    </a:srgbClr>
                  </a:outerShdw>
                </a:effectLst>
              </a:rPr>
              <a:t> sind Attached Properties</a:t>
            </a:r>
            <a:endParaRPr lang="de-DE" sz="2000" dirty="0">
              <a:solidFill>
                <a:schemeClr val="tx2"/>
              </a:solidFill>
              <a:effectLst>
                <a:outerShdw blurRad="38100" dist="38100" dir="2700000" algn="tl">
                  <a:srgbClr val="000000">
                    <a:alpha val="43137"/>
                  </a:srgbClr>
                </a:outerShdw>
              </a:effectLst>
            </a:endParaRPr>
          </a:p>
        </p:txBody>
      </p:sp>
      <p:cxnSp>
        <p:nvCxnSpPr>
          <p:cNvPr id="10" name="Straight Connector 34"/>
          <p:cNvCxnSpPr/>
          <p:nvPr/>
        </p:nvCxnSpPr>
        <p:spPr>
          <a:xfrm rot="10800000" flipV="1">
            <a:off x="4857752" y="2285992"/>
            <a:ext cx="2286016" cy="928694"/>
          </a:xfrm>
          <a:prstGeom prst="line">
            <a:avLst/>
          </a:prstGeom>
          <a:ln w="28575">
            <a:solidFill>
              <a:schemeClr val="bg2">
                <a:lumMod val="40000"/>
                <a:lumOff val="6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Composite Applications…</a:t>
            </a:r>
            <a:endParaRPr lang="de-DE" dirty="0"/>
          </a:p>
        </p:txBody>
      </p:sp>
      <p:graphicFrame>
        <p:nvGraphicFramePr>
          <p:cNvPr id="4" name="Inhaltsplatzhalter 3"/>
          <p:cNvGraphicFramePr>
            <a:graphicFrameLocks noGrp="1"/>
          </p:cNvGraphicFramePr>
          <p:nvPr>
            <p:ph idx="13"/>
          </p:nvPr>
        </p:nvGraphicFramePr>
        <p:xfrm>
          <a:off x="533400" y="974739"/>
          <a:ext cx="8229600" cy="5097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8960" y="2971800"/>
            <a:ext cx="7772400" cy="1243018"/>
          </a:xfrm>
        </p:spPr>
        <p:txBody>
          <a:bodyPr>
            <a:noAutofit/>
          </a:bodyPr>
          <a:lstStyle/>
          <a:p>
            <a:r>
              <a:rPr lang="en-US" dirty="0" smtClean="0"/>
              <a:t>Iteration 6: Die </a:t>
            </a:r>
            <a:r>
              <a:rPr lang="en-US" dirty="0" err="1" smtClean="0"/>
              <a:t>modulare</a:t>
            </a:r>
            <a:r>
              <a:rPr lang="en-US" dirty="0" smtClean="0"/>
              <a:t> </a:t>
            </a:r>
            <a:r>
              <a:rPr lang="en-US" dirty="0" err="1" smtClean="0"/>
              <a:t>Anwendung</a:t>
            </a:r>
            <a:endParaRPr lang="en-US" dirty="0"/>
          </a:p>
        </p:txBody>
      </p:sp>
      <p:sp>
        <p:nvSpPr>
          <p:cNvPr id="6" name="Textfeld 5"/>
          <p:cNvSpPr txBox="1"/>
          <p:nvPr/>
        </p:nvSpPr>
        <p:spPr>
          <a:xfrm>
            <a:off x="5929322" y="4871877"/>
            <a:ext cx="2775119" cy="1200329"/>
          </a:xfrm>
          <a:prstGeom prst="rect">
            <a:avLst/>
          </a:prstGeom>
          <a:noFill/>
        </p:spPr>
        <p:txBody>
          <a:bodyPr wrap="none" rtlCol="0">
            <a:spAutoFit/>
          </a:bodyPr>
          <a:lstStyle/>
          <a:p>
            <a:r>
              <a:rPr lang="de-DE" sz="7200" b="1" dirty="0" smtClean="0">
                <a:effectLst>
                  <a:outerShdw blurRad="38100" dist="38100" dir="2700000" algn="tl">
                    <a:srgbClr val="000000">
                      <a:alpha val="43137"/>
                    </a:srgbClr>
                  </a:outerShdw>
                  <a:reflection blurRad="6350" stA="55000" endA="300" endPos="45500" dir="5400000" sy="-100000" algn="bl" rotWithShape="0"/>
                </a:effectLst>
              </a:rPr>
              <a:t>Demo</a:t>
            </a:r>
            <a:endParaRPr lang="de-DE" sz="7200" b="1" dirty="0">
              <a:effectLst>
                <a:outerShdw blurRad="38100" dist="38100" dir="2700000" algn="tl">
                  <a:srgbClr val="000000">
                    <a:alpha val="43137"/>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6: </a:t>
            </a:r>
            <a:r>
              <a:rPr lang="en-US" dirty="0" err="1" smtClean="0"/>
              <a:t>Abschluss</a:t>
            </a:r>
            <a:endParaRPr lang="en-US" dirty="0"/>
          </a:p>
        </p:txBody>
      </p:sp>
      <p:graphicFrame>
        <p:nvGraphicFramePr>
          <p:cNvPr id="8"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Iteration 6: Bestandsaufnahme</a:t>
            </a:r>
            <a:endParaRPr lang="de-DE" dirty="0"/>
          </a:p>
        </p:txBody>
      </p:sp>
      <p:graphicFrame>
        <p:nvGraphicFramePr>
          <p:cNvPr id="6"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Pfeil nach unten 6"/>
          <p:cNvSpPr/>
          <p:nvPr/>
        </p:nvSpPr>
        <p:spPr>
          <a:xfrm>
            <a:off x="3929058" y="5143512"/>
            <a:ext cx="428628" cy="357190"/>
          </a:xfrm>
          <a:prstGeom prst="downArrow">
            <a:avLst/>
          </a:prstGeom>
          <a:solidFill>
            <a:srgbClr val="00B050"/>
          </a:solidFill>
          <a:scene3d>
            <a:camera prst="orthographicFront">
              <a:rot lat="0" lon="0" rev="10800000"/>
            </a:camera>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Zusammenfassung</a:t>
            </a:r>
            <a:endParaRPr lang="de-DE" dirty="0"/>
          </a:p>
        </p:txBody>
      </p:sp>
      <p:graphicFrame>
        <p:nvGraphicFramePr>
          <p:cNvPr id="9" name="Inhaltsplatzhalter 4"/>
          <p:cNvGraphicFramePr>
            <a:graphicFrameLocks noGrp="1"/>
          </p:cNvGraphicFramePr>
          <p:nvPr>
            <p:ph idx="13"/>
          </p:nvPr>
        </p:nvGraphicFramePr>
        <p:xfrm>
          <a:off x="533400" y="1023891"/>
          <a:ext cx="8229600" cy="4834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Ressourcen</a:t>
            </a:r>
            <a:endParaRPr lang="en-US" dirty="0"/>
          </a:p>
        </p:txBody>
      </p:sp>
      <p:graphicFrame>
        <p:nvGraphicFramePr>
          <p:cNvPr id="13" name="Inhaltsplatzhalter 12"/>
          <p:cNvGraphicFramePr>
            <a:graphicFrameLocks noGrp="1"/>
          </p:cNvGraphicFramePr>
          <p:nvPr>
            <p:ph idx="13"/>
          </p:nvPr>
        </p:nvGraphicFramePr>
        <p:xfrm>
          <a:off x="533400" y="1000108"/>
          <a:ext cx="8229600"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icrosoft logo and tagline"/>
          <p:cNvPicPr>
            <a:picLocks noChangeAspect="1" noChangeArrowheads="1"/>
          </p:cNvPicPr>
          <p:nvPr/>
        </p:nvPicPr>
        <p:blipFill>
          <a:blip r:embed="rId2">
            <a:lum bright="-100000"/>
          </a:blip>
          <a:srcRect/>
          <a:stretch>
            <a:fillRect/>
          </a:stretch>
        </p:blipFill>
        <p:spPr bwMode="black">
          <a:xfrm>
            <a:off x="1602053" y="2787386"/>
            <a:ext cx="5939896" cy="128322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Angebote von Microsoft</a:t>
            </a:r>
            <a:endParaRPr lang="de-DE" dirty="0"/>
          </a:p>
        </p:txBody>
      </p:sp>
      <p:graphicFrame>
        <p:nvGraphicFramePr>
          <p:cNvPr id="4" name="Inhaltsplatzhalter 3"/>
          <p:cNvGraphicFramePr>
            <a:graphicFrameLocks noGrp="1"/>
          </p:cNvGraphicFramePr>
          <p:nvPr>
            <p:ph idx="13"/>
          </p:nvPr>
        </p:nvGraphicFramePr>
        <p:xfrm>
          <a:off x="533400" y="881015"/>
          <a:ext cx="8229600" cy="5119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MUC-Zaw-01\mydocs3\joergjo\My Documents\My Pictures\Architecture\pnp.gif"/>
          <p:cNvPicPr>
            <a:picLocks noChangeAspect="1" noChangeArrowheads="1"/>
          </p:cNvPicPr>
          <p:nvPr/>
        </p:nvPicPr>
        <p:blipFill>
          <a:blip r:embed="rId6"/>
          <a:srcRect/>
          <a:stretch>
            <a:fillRect/>
          </a:stretch>
        </p:blipFill>
        <p:spPr bwMode="auto">
          <a:xfrm>
            <a:off x="2571736" y="1357298"/>
            <a:ext cx="2500331" cy="679778"/>
          </a:xfrm>
          <a:prstGeom prst="rect">
            <a:avLst/>
          </a:prstGeom>
          <a:noFill/>
        </p:spPr>
      </p:pic>
      <p:sp>
        <p:nvSpPr>
          <p:cNvPr id="6" name="Stern mit 7 Zacken 5"/>
          <p:cNvSpPr/>
          <p:nvPr/>
        </p:nvSpPr>
        <p:spPr>
          <a:xfrm>
            <a:off x="7286644" y="1785926"/>
            <a:ext cx="1214446" cy="1143008"/>
          </a:xfrm>
          <a:prstGeom prst="star7">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de-DE" dirty="0" smtClean="0"/>
              <a:t>Hot!</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500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a:spLocks noGrp="1"/>
          </p:cNvSpPr>
          <p:nvPr>
            <p:ph idx="13"/>
          </p:nvPr>
        </p:nvSpPr>
        <p:spPr>
          <a:xfrm>
            <a:off x="533400" y="2000240"/>
            <a:ext cx="8229600" cy="2000264"/>
          </a:xfrm>
        </p:spPr>
        <p:txBody>
          <a:bodyPr/>
          <a:lstStyle/>
          <a:p>
            <a:pPr marL="571500" indent="-571500">
              <a:buFont typeface="+mj-lt"/>
              <a:buAutoNum type="romanUcPeriod"/>
            </a:pPr>
            <a:r>
              <a:rPr lang="de-DE" dirty="0" smtClean="0"/>
              <a:t>Historie &amp; Motivation von CAB und CAL</a:t>
            </a:r>
          </a:p>
          <a:p>
            <a:pPr marL="571500" indent="-571500">
              <a:buFont typeface="+mj-lt"/>
              <a:buAutoNum type="romanUcPeriod"/>
            </a:pPr>
            <a:r>
              <a:rPr lang="de-DE" dirty="0" smtClean="0"/>
              <a:t>Real-Life CAL</a:t>
            </a:r>
          </a:p>
        </p:txBody>
      </p:sp>
      <p:sp>
        <p:nvSpPr>
          <p:cNvPr id="4" name="Abgerundetes Rechteck 3"/>
          <p:cNvSpPr/>
          <p:nvPr/>
        </p:nvSpPr>
        <p:spPr>
          <a:xfrm>
            <a:off x="428596" y="2428868"/>
            <a:ext cx="7715304" cy="571504"/>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Das Szenario</a:t>
            </a:r>
            <a:endParaRPr lang="de-DE" dirty="0"/>
          </a:p>
        </p:txBody>
      </p:sp>
      <p:graphicFrame>
        <p:nvGraphicFramePr>
          <p:cNvPr id="6" name="Inhaltsplatzhalter 5"/>
          <p:cNvGraphicFramePr>
            <a:graphicFrameLocks noGrp="1"/>
          </p:cNvGraphicFramePr>
          <p:nvPr>
            <p:ph idx="13"/>
          </p:nvPr>
        </p:nvGraphicFramePr>
        <p:xfrm>
          <a:off x="533400" y="952453"/>
          <a:ext cx="8229600" cy="4691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MUC-Zaw-01\mydocs3\joergjo\My Documents\My Pictures\Architecture\pnp.gif"/>
          <p:cNvPicPr>
            <a:picLocks noChangeAspect="1" noChangeArrowheads="1"/>
          </p:cNvPicPr>
          <p:nvPr/>
        </p:nvPicPr>
        <p:blipFill>
          <a:blip r:embed="rId7"/>
          <a:srcRect/>
          <a:stretch>
            <a:fillRect/>
          </a:stretch>
        </p:blipFill>
        <p:spPr bwMode="auto">
          <a:xfrm>
            <a:off x="5500693" y="2982958"/>
            <a:ext cx="2428893" cy="66035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Hintergrund: Qualitätsmerkmale</a:t>
            </a:r>
            <a:endParaRPr lang="de-DE" dirty="0"/>
          </a:p>
        </p:txBody>
      </p:sp>
      <p:graphicFrame>
        <p:nvGraphicFramePr>
          <p:cNvPr id="5" name="Inhaltsplatzhalter 4"/>
          <p:cNvGraphicFramePr>
            <a:graphicFrameLocks noGrp="1"/>
          </p:cNvGraphicFramePr>
          <p:nvPr>
            <p:ph idx="13"/>
          </p:nvPr>
        </p:nvGraphicFramePr>
        <p:xfrm>
          <a:off x="533400" y="1023891"/>
          <a:ext cx="8229600" cy="4834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Iteration 0: „Die </a:t>
            </a:r>
            <a:r>
              <a:rPr lang="en-US" dirty="0" err="1" smtClean="0"/>
              <a:t>Applikation</a:t>
            </a:r>
            <a:r>
              <a:rPr lang="en-US" dirty="0" smtClean="0"/>
              <a:t>“</a:t>
            </a:r>
            <a:endParaRPr lang="en-US" dirty="0"/>
          </a:p>
        </p:txBody>
      </p:sp>
      <p:sp>
        <p:nvSpPr>
          <p:cNvPr id="6" name="Textfeld 5"/>
          <p:cNvSpPr txBox="1"/>
          <p:nvPr/>
        </p:nvSpPr>
        <p:spPr>
          <a:xfrm>
            <a:off x="5929322" y="4871877"/>
            <a:ext cx="2775119" cy="1200329"/>
          </a:xfrm>
          <a:prstGeom prst="rect">
            <a:avLst/>
          </a:prstGeom>
          <a:noFill/>
        </p:spPr>
        <p:txBody>
          <a:bodyPr wrap="none" rtlCol="0">
            <a:spAutoFit/>
          </a:bodyPr>
          <a:lstStyle/>
          <a:p>
            <a:r>
              <a:rPr lang="de-DE" sz="7200" b="1" dirty="0" smtClean="0">
                <a:effectLst>
                  <a:outerShdw blurRad="38100" dist="38100" dir="2700000" algn="tl">
                    <a:srgbClr val="000000">
                      <a:alpha val="43137"/>
                    </a:srgbClr>
                  </a:outerShdw>
                  <a:reflection blurRad="6350" stA="55000" endA="300" endPos="45500" dir="5400000" sy="-100000" algn="bl" rotWithShape="0"/>
                </a:effectLst>
              </a:rPr>
              <a:t>Demo</a:t>
            </a:r>
            <a:endParaRPr lang="de-DE" sz="7200" b="1" dirty="0">
              <a:effectLst>
                <a:outerShdw blurRad="38100" dist="38100" dir="2700000" algn="tl">
                  <a:srgbClr val="000000">
                    <a:alpha val="43137"/>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_4_3_lgt_v3">
  <a:themeElements>
    <a:clrScheme name="NET Light">
      <a:dk1>
        <a:srgbClr val="0078B3"/>
      </a:dk1>
      <a:lt1>
        <a:sysClr val="window" lastClr="FFFFFF"/>
      </a:lt1>
      <a:dk2>
        <a:srgbClr val="000000"/>
      </a:dk2>
      <a:lt2>
        <a:srgbClr val="525051"/>
      </a:lt2>
      <a:accent1>
        <a:srgbClr val="072B60"/>
      </a:accent1>
      <a:accent2>
        <a:srgbClr val="ABD9E9"/>
      </a:accent2>
      <a:accent3>
        <a:srgbClr val="D4D4D4"/>
      </a:accent3>
      <a:accent4>
        <a:srgbClr val="017660"/>
      </a:accent4>
      <a:accent5>
        <a:srgbClr val="681888"/>
      </a:accent5>
      <a:accent6>
        <a:srgbClr val="E2FDFD"/>
      </a:accent6>
      <a:hlink>
        <a:srgbClr val="000000"/>
      </a:hlink>
      <a:folHlink>
        <a:srgbClr val="000000"/>
      </a:folHlink>
    </a:clrScheme>
    <a:fontScheme name="NET">
      <a:majorFont>
        <a:latin typeface="Segoe"/>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NET_4_3_lgt_v3</Template>
  <TotalTime>0</TotalTime>
  <Words>3378</Words>
  <Application>Microsoft Office PowerPoint</Application>
  <PresentationFormat>Bildschirmpräsentation (4:3)</PresentationFormat>
  <Paragraphs>409</Paragraphs>
  <Slides>45</Slides>
  <Notes>37</Notes>
  <HiddenSlides>6</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NET_4_3_lgt_v3</vt:lpstr>
      <vt:lpstr>Von „CAB” zu „CAL” Modulare Client-Architekturen  für WPF-Anwendungen</vt:lpstr>
      <vt:lpstr>Agenda</vt:lpstr>
      <vt:lpstr>Wozu modulare Anwendungen?</vt:lpstr>
      <vt:lpstr>Composite Applications…</vt:lpstr>
      <vt:lpstr>Angebote von Microsoft</vt:lpstr>
      <vt:lpstr>Agenda</vt:lpstr>
      <vt:lpstr>Das Szenario</vt:lpstr>
      <vt:lpstr>Hintergrund: Qualitätsmerkmale</vt:lpstr>
      <vt:lpstr>Iteration 0: „Die Applikation“</vt:lpstr>
      <vt:lpstr>Iteration 0: Bestandsaufnahme</vt:lpstr>
      <vt:lpstr>Iteration 1: Separate Presentation</vt:lpstr>
      <vt:lpstr>Hintergrund: Presentation Model</vt:lpstr>
      <vt:lpstr>Hintergrund: Commands</vt:lpstr>
      <vt:lpstr>Iteration 1: Shell und Presentation Model</vt:lpstr>
      <vt:lpstr>Iteration 1 – The Story So Far…</vt:lpstr>
      <vt:lpstr>Iteration 1: Bestandsaufnahme</vt:lpstr>
      <vt:lpstr>Iteration 2: File → Open → …?</vt:lpstr>
      <vt:lpstr>Iteration 2: File → Open → …? (cont’d)</vt:lpstr>
      <vt:lpstr>Hintergrund: Event Aggregator</vt:lpstr>
      <vt:lpstr>Iteration 2: Events und Services</vt:lpstr>
      <vt:lpstr>Iteration 2 – The Story So Far…</vt:lpstr>
      <vt:lpstr>Iteration 2: Bestandsaufnahme</vt:lpstr>
      <vt:lpstr>Iteration 3: Connecting the Dots</vt:lpstr>
      <vt:lpstr>Hintergrund: Dependency Injection</vt:lpstr>
      <vt:lpstr>Hintergrund: DI-Varianten</vt:lpstr>
      <vt:lpstr>Iteration 3: Bootstrapper und Dependency Injection</vt:lpstr>
      <vt:lpstr>Iteration 3 – The Story So Far…</vt:lpstr>
      <vt:lpstr>Iteration 3: Bestandsaufnahme</vt:lpstr>
      <vt:lpstr>Iteration 4: Module für die Massen</vt:lpstr>
      <vt:lpstr>Iteration 4: Views und Services in einem Modul</vt:lpstr>
      <vt:lpstr>Iteration 4 – The Story So Far…</vt:lpstr>
      <vt:lpstr>Iteration 4: Bestandsaufnahme</vt:lpstr>
      <vt:lpstr>Iteration 5: I, Module</vt:lpstr>
      <vt:lpstr>Iteration 5: Das IModule</vt:lpstr>
      <vt:lpstr>Iteration 5: The Story So Far…</vt:lpstr>
      <vt:lpstr>Iteration 5: Bestandsaufnahme</vt:lpstr>
      <vt:lpstr>Iteration 6: How to Be Found and Seen</vt:lpstr>
      <vt:lpstr>Hintergrund: Module Catalog</vt:lpstr>
      <vt:lpstr>Hintergrund: Regions</vt:lpstr>
      <vt:lpstr>Iteration 6: Die modulare Anwendung</vt:lpstr>
      <vt:lpstr>Iteration 6: Abschluss</vt:lpstr>
      <vt:lpstr>Iteration 6: Bestandsaufnahme</vt:lpstr>
      <vt:lpstr>Zusammenfassung</vt:lpstr>
      <vt:lpstr>Ressourcen</vt:lpstr>
      <vt:lpstr>Folie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Von „CAB” zu „CAL”Modulare Client-Architekturen für WPF-Anwendungen</dc:title>
  <dc:subject>WPF, .NET, Applikationsarchitektur, CAL</dc:subject>
  <dc:creator/>
  <cp:keywords>.NET, CAL, WPF, Architecture, OOP</cp:keywords>
  <dc:description>Präsentation auf dem INETA UG Meeting, 19.2.2009, Frankfurt</dc:description>
  <cp:lastModifiedBy/>
  <cp:revision>1</cp:revision>
  <dcterms:created xsi:type="dcterms:W3CDTF">2008-12-01T13:33:08Z</dcterms:created>
  <dcterms:modified xsi:type="dcterms:W3CDTF">2009-04-23T08:24:32Z</dcterms:modified>
</cp:coreProperties>
</file>