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8"/>
  </p:notesMasterIdLst>
  <p:sldIdLst>
    <p:sldId id="256" r:id="rId2"/>
    <p:sldId id="257" r:id="rId3"/>
    <p:sldId id="269" r:id="rId4"/>
    <p:sldId id="258" r:id="rId5"/>
    <p:sldId id="273" r:id="rId6"/>
    <p:sldId id="274" r:id="rId7"/>
    <p:sldId id="267" r:id="rId8"/>
    <p:sldId id="265" r:id="rId9"/>
    <p:sldId id="275" r:id="rId10"/>
    <p:sldId id="295" r:id="rId11"/>
    <p:sldId id="297" r:id="rId12"/>
    <p:sldId id="298" r:id="rId13"/>
    <p:sldId id="277" r:id="rId14"/>
    <p:sldId id="263" r:id="rId15"/>
    <p:sldId id="284" r:id="rId16"/>
    <p:sldId id="285" r:id="rId17"/>
    <p:sldId id="286" r:id="rId18"/>
    <p:sldId id="287" r:id="rId19"/>
    <p:sldId id="300" r:id="rId20"/>
    <p:sldId id="262" r:id="rId21"/>
    <p:sldId id="280" r:id="rId22"/>
    <p:sldId id="281" r:id="rId23"/>
    <p:sldId id="282" r:id="rId24"/>
    <p:sldId id="283" r:id="rId25"/>
    <p:sldId id="288" r:id="rId26"/>
    <p:sldId id="289" r:id="rId27"/>
    <p:sldId id="290" r:id="rId28"/>
    <p:sldId id="293" r:id="rId29"/>
    <p:sldId id="302" r:id="rId30"/>
    <p:sldId id="299" r:id="rId31"/>
    <p:sldId id="291" r:id="rId32"/>
    <p:sldId id="294" r:id="rId33"/>
    <p:sldId id="279" r:id="rId34"/>
    <p:sldId id="301" r:id="rId35"/>
    <p:sldId id="270" r:id="rId36"/>
    <p:sldId id="27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1252" autoAdjust="0"/>
  </p:normalViewPr>
  <p:slideViewPr>
    <p:cSldViewPr>
      <p:cViewPr varScale="1">
        <p:scale>
          <a:sx n="72" d="100"/>
          <a:sy n="72" d="100"/>
        </p:scale>
        <p:origin x="-11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762"/>
    </p:cViewPr>
  </p:sorterViewPr>
  <p:notesViewPr>
    <p:cSldViewPr>
      <p:cViewPr varScale="1">
        <p:scale>
          <a:sx n="83" d="100"/>
          <a:sy n="83" d="100"/>
        </p:scale>
        <p:origin x="-199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.xml"/><Relationship Id="rId1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8B96BC-49D8-4952-AD1E-DAE57E7B1591}" type="doc">
      <dgm:prSet loTypeId="urn:microsoft.com/office/officeart/2005/8/layout/pyramid2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68C27563-C563-4F27-AD49-1A177C8076D9}">
      <dgm:prSet/>
      <dgm:spPr/>
      <dgm:t>
        <a:bodyPr/>
        <a:lstStyle/>
        <a:p>
          <a:pPr rtl="0"/>
          <a:r>
            <a:rPr lang="de-DE" b="1" dirty="0" smtClean="0"/>
            <a:t>WF</a:t>
          </a:r>
          <a:r>
            <a:rPr lang="de-DE" dirty="0" smtClean="0"/>
            <a:t/>
          </a:r>
          <a:br>
            <a:rPr lang="de-DE" dirty="0" smtClean="0"/>
          </a:br>
          <a:r>
            <a:rPr lang="de-DE" dirty="0" smtClean="0"/>
            <a:t>„Windows Workflow Foundation“ oder „Workflow“</a:t>
          </a:r>
          <a:endParaRPr lang="de-DE" dirty="0"/>
        </a:p>
      </dgm:t>
    </dgm:pt>
    <dgm:pt modelId="{C667489D-C3D3-4EDF-8327-4F5CBC8155A9}" type="parTrans" cxnId="{0436E8FE-983C-4848-B1E6-73B7F6FF502B}">
      <dgm:prSet/>
      <dgm:spPr/>
      <dgm:t>
        <a:bodyPr/>
        <a:lstStyle/>
        <a:p>
          <a:endParaRPr lang="de-DE"/>
        </a:p>
      </dgm:t>
    </dgm:pt>
    <dgm:pt modelId="{04D4D97B-993C-4ED8-9BD1-46F1F607285E}" type="sibTrans" cxnId="{0436E8FE-983C-4848-B1E6-73B7F6FF502B}">
      <dgm:prSet/>
      <dgm:spPr/>
      <dgm:t>
        <a:bodyPr/>
        <a:lstStyle/>
        <a:p>
          <a:endParaRPr lang="de-DE"/>
        </a:p>
      </dgm:t>
    </dgm:pt>
    <dgm:pt modelId="{CA7AE605-42FE-48EE-9A00-6182599DD442}">
      <dgm:prSet/>
      <dgm:spPr/>
      <dgm:t>
        <a:bodyPr/>
        <a:lstStyle/>
        <a:p>
          <a:pPr rtl="0"/>
          <a:r>
            <a:rPr lang="de-DE" b="1" dirty="0" smtClean="0"/>
            <a:t>Workflow</a:t>
          </a:r>
          <a:r>
            <a:rPr lang="de-DE" dirty="0" smtClean="0"/>
            <a:t/>
          </a:r>
          <a:br>
            <a:rPr lang="de-DE" dirty="0" smtClean="0"/>
          </a:br>
          <a:r>
            <a:rPr lang="de-DE" dirty="0" smtClean="0"/>
            <a:t>„a </a:t>
          </a:r>
          <a:r>
            <a:rPr lang="de-DE" dirty="0" err="1" smtClean="0"/>
            <a:t>composition</a:t>
          </a:r>
          <a:r>
            <a:rPr lang="de-DE" dirty="0" smtClean="0"/>
            <a:t> </a:t>
          </a:r>
          <a:r>
            <a:rPr lang="de-DE" dirty="0" err="1" smtClean="0"/>
            <a:t>of</a:t>
          </a:r>
          <a:r>
            <a:rPr lang="de-DE" dirty="0" smtClean="0"/>
            <a:t> </a:t>
          </a:r>
          <a:r>
            <a:rPr lang="de-DE" dirty="0" err="1" smtClean="0"/>
            <a:t>activities</a:t>
          </a:r>
          <a:r>
            <a:rPr lang="de-DE" dirty="0" smtClean="0"/>
            <a:t>“*</a:t>
          </a:r>
          <a:endParaRPr lang="de-DE" dirty="0"/>
        </a:p>
      </dgm:t>
    </dgm:pt>
    <dgm:pt modelId="{C718DF82-64AD-44B9-8BA1-E90037B10E74}" type="sibTrans" cxnId="{EDCA6427-1D9F-40CD-B7E7-3ADB74B3A3CB}">
      <dgm:prSet/>
      <dgm:spPr/>
      <dgm:t>
        <a:bodyPr/>
        <a:lstStyle/>
        <a:p>
          <a:endParaRPr lang="de-DE"/>
        </a:p>
      </dgm:t>
    </dgm:pt>
    <dgm:pt modelId="{BAEB70E1-6F50-4A6C-893E-C17A59EC8079}" type="parTrans" cxnId="{EDCA6427-1D9F-40CD-B7E7-3ADB74B3A3CB}">
      <dgm:prSet/>
      <dgm:spPr/>
      <dgm:t>
        <a:bodyPr/>
        <a:lstStyle/>
        <a:p>
          <a:endParaRPr lang="de-DE"/>
        </a:p>
      </dgm:t>
    </dgm:pt>
    <dgm:pt modelId="{11391559-CC25-4DE2-968C-288341A70BA1}">
      <dgm:prSet/>
      <dgm:spPr/>
      <dgm:t>
        <a:bodyPr/>
        <a:lstStyle/>
        <a:p>
          <a:pPr rtl="0"/>
          <a:r>
            <a:rPr lang="de-DE" b="1" dirty="0" err="1" smtClean="0"/>
            <a:t>Activity</a:t>
          </a:r>
          <a:r>
            <a:rPr lang="de-DE" dirty="0" smtClean="0"/>
            <a:t> </a:t>
          </a:r>
          <a:br>
            <a:rPr lang="de-DE" dirty="0" smtClean="0"/>
          </a:br>
          <a:r>
            <a:rPr lang="de-DE" dirty="0" smtClean="0"/>
            <a:t>„a </a:t>
          </a:r>
          <a:r>
            <a:rPr lang="de-DE" dirty="0" err="1" smtClean="0"/>
            <a:t>resumable</a:t>
          </a:r>
          <a:r>
            <a:rPr lang="de-DE" dirty="0" smtClean="0"/>
            <a:t> </a:t>
          </a:r>
          <a:r>
            <a:rPr lang="de-DE" dirty="0" err="1" smtClean="0"/>
            <a:t>program</a:t>
          </a:r>
          <a:r>
            <a:rPr lang="de-DE" dirty="0" smtClean="0"/>
            <a:t> </a:t>
          </a:r>
          <a:r>
            <a:rPr lang="de-DE" dirty="0" err="1" smtClean="0"/>
            <a:t>statement</a:t>
          </a:r>
          <a:r>
            <a:rPr lang="de-DE" dirty="0" smtClean="0"/>
            <a:t> in a WF </a:t>
          </a:r>
          <a:r>
            <a:rPr lang="de-DE" dirty="0" err="1" smtClean="0"/>
            <a:t>program</a:t>
          </a:r>
          <a:r>
            <a:rPr lang="de-DE" dirty="0" smtClean="0"/>
            <a:t>“*</a:t>
          </a:r>
          <a:endParaRPr lang="de-DE" dirty="0"/>
        </a:p>
      </dgm:t>
    </dgm:pt>
    <dgm:pt modelId="{F89D7228-C27B-4532-8161-E21F8FBE7445}" type="sibTrans" cxnId="{EA1CDF0E-C00B-4BDF-914D-9E52B99C920D}">
      <dgm:prSet/>
      <dgm:spPr/>
      <dgm:t>
        <a:bodyPr/>
        <a:lstStyle/>
        <a:p>
          <a:endParaRPr lang="de-DE"/>
        </a:p>
      </dgm:t>
    </dgm:pt>
    <dgm:pt modelId="{C986C55F-7FDD-4ED4-9424-4A7A59E66EED}" type="parTrans" cxnId="{EA1CDF0E-C00B-4BDF-914D-9E52B99C920D}">
      <dgm:prSet/>
      <dgm:spPr/>
      <dgm:t>
        <a:bodyPr/>
        <a:lstStyle/>
        <a:p>
          <a:endParaRPr lang="de-DE"/>
        </a:p>
      </dgm:t>
    </dgm:pt>
    <dgm:pt modelId="{008168BD-BE02-45C9-B4E8-550D865E4F69}" type="pres">
      <dgm:prSet presAssocID="{748B96BC-49D8-4952-AD1E-DAE57E7B1591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de-DE"/>
        </a:p>
      </dgm:t>
    </dgm:pt>
    <dgm:pt modelId="{F85F113D-7EE8-48B0-A20C-A78769C616B3}" type="pres">
      <dgm:prSet presAssocID="{748B96BC-49D8-4952-AD1E-DAE57E7B1591}" presName="pyramid" presStyleLbl="node1" presStyleIdx="0" presStyleCnt="1"/>
      <dgm:spPr/>
    </dgm:pt>
    <dgm:pt modelId="{9723447F-1057-4CE4-A228-1DE79F806022}" type="pres">
      <dgm:prSet presAssocID="{748B96BC-49D8-4952-AD1E-DAE57E7B1591}" presName="theList" presStyleCnt="0"/>
      <dgm:spPr/>
    </dgm:pt>
    <dgm:pt modelId="{0F29FF56-0942-4A61-85CC-7B1EF8681685}" type="pres">
      <dgm:prSet presAssocID="{68C27563-C563-4F27-AD49-1A177C8076D9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FFC5F36-0533-4092-A7D8-4B741CC08A9B}" type="pres">
      <dgm:prSet presAssocID="{68C27563-C563-4F27-AD49-1A177C8076D9}" presName="aSpace" presStyleCnt="0"/>
      <dgm:spPr/>
    </dgm:pt>
    <dgm:pt modelId="{8AE60665-81D2-4654-8F3C-FC3DD788C0F7}" type="pres">
      <dgm:prSet presAssocID="{CA7AE605-42FE-48EE-9A00-6182599DD442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1680C4-8796-47EA-AE2C-04EF440145D5}" type="pres">
      <dgm:prSet presAssocID="{CA7AE605-42FE-48EE-9A00-6182599DD442}" presName="aSpace" presStyleCnt="0"/>
      <dgm:spPr/>
    </dgm:pt>
    <dgm:pt modelId="{C62D18D1-6A79-4F4C-AC40-30462B94920C}" type="pres">
      <dgm:prSet presAssocID="{11391559-CC25-4DE2-968C-288341A70BA1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9E21A2C-B3F9-44DF-BB90-733EA5660913}" type="pres">
      <dgm:prSet presAssocID="{11391559-CC25-4DE2-968C-288341A70BA1}" presName="aSpace" presStyleCnt="0"/>
      <dgm:spPr/>
    </dgm:pt>
  </dgm:ptLst>
  <dgm:cxnLst>
    <dgm:cxn modelId="{EDCA6427-1D9F-40CD-B7E7-3ADB74B3A3CB}" srcId="{748B96BC-49D8-4952-AD1E-DAE57E7B1591}" destId="{CA7AE605-42FE-48EE-9A00-6182599DD442}" srcOrd="1" destOrd="0" parTransId="{BAEB70E1-6F50-4A6C-893E-C17A59EC8079}" sibTransId="{C718DF82-64AD-44B9-8BA1-E90037B10E74}"/>
    <dgm:cxn modelId="{91EB22F1-69A7-4985-911A-6CCA68E64DA7}" type="presOf" srcId="{68C27563-C563-4F27-AD49-1A177C8076D9}" destId="{0F29FF56-0942-4A61-85CC-7B1EF8681685}" srcOrd="0" destOrd="0" presId="urn:microsoft.com/office/officeart/2005/8/layout/pyramid2"/>
    <dgm:cxn modelId="{0436E8FE-983C-4848-B1E6-73B7F6FF502B}" srcId="{748B96BC-49D8-4952-AD1E-DAE57E7B1591}" destId="{68C27563-C563-4F27-AD49-1A177C8076D9}" srcOrd="0" destOrd="0" parTransId="{C667489D-C3D3-4EDF-8327-4F5CBC8155A9}" sibTransId="{04D4D97B-993C-4ED8-9BD1-46F1F607285E}"/>
    <dgm:cxn modelId="{C975391B-C50A-4903-81FE-8757429F1CC7}" type="presOf" srcId="{748B96BC-49D8-4952-AD1E-DAE57E7B1591}" destId="{008168BD-BE02-45C9-B4E8-550D865E4F69}" srcOrd="0" destOrd="0" presId="urn:microsoft.com/office/officeart/2005/8/layout/pyramid2"/>
    <dgm:cxn modelId="{EA1CDF0E-C00B-4BDF-914D-9E52B99C920D}" srcId="{748B96BC-49D8-4952-AD1E-DAE57E7B1591}" destId="{11391559-CC25-4DE2-968C-288341A70BA1}" srcOrd="2" destOrd="0" parTransId="{C986C55F-7FDD-4ED4-9424-4A7A59E66EED}" sibTransId="{F89D7228-C27B-4532-8161-E21F8FBE7445}"/>
    <dgm:cxn modelId="{A8C93A64-256E-4765-8983-37D5B65F583F}" type="presOf" srcId="{11391559-CC25-4DE2-968C-288341A70BA1}" destId="{C62D18D1-6A79-4F4C-AC40-30462B94920C}" srcOrd="0" destOrd="0" presId="urn:microsoft.com/office/officeart/2005/8/layout/pyramid2"/>
    <dgm:cxn modelId="{FD2F1416-797A-495D-B19B-79CE8F64A649}" type="presOf" srcId="{CA7AE605-42FE-48EE-9A00-6182599DD442}" destId="{8AE60665-81D2-4654-8F3C-FC3DD788C0F7}" srcOrd="0" destOrd="0" presId="urn:microsoft.com/office/officeart/2005/8/layout/pyramid2"/>
    <dgm:cxn modelId="{54DBC1E6-49A5-452D-80ED-0C476F44FD54}" type="presParOf" srcId="{008168BD-BE02-45C9-B4E8-550D865E4F69}" destId="{F85F113D-7EE8-48B0-A20C-A78769C616B3}" srcOrd="0" destOrd="0" presId="urn:microsoft.com/office/officeart/2005/8/layout/pyramid2"/>
    <dgm:cxn modelId="{875728F3-800D-4C5F-9EF1-F74CC38727EB}" type="presParOf" srcId="{008168BD-BE02-45C9-B4E8-550D865E4F69}" destId="{9723447F-1057-4CE4-A228-1DE79F806022}" srcOrd="1" destOrd="0" presId="urn:microsoft.com/office/officeart/2005/8/layout/pyramid2"/>
    <dgm:cxn modelId="{FA111B46-4EF3-4881-8243-23CEC8C46FCF}" type="presParOf" srcId="{9723447F-1057-4CE4-A228-1DE79F806022}" destId="{0F29FF56-0942-4A61-85CC-7B1EF8681685}" srcOrd="0" destOrd="0" presId="urn:microsoft.com/office/officeart/2005/8/layout/pyramid2"/>
    <dgm:cxn modelId="{8D2CEA13-B000-46B0-925A-6B67C1A940B6}" type="presParOf" srcId="{9723447F-1057-4CE4-A228-1DE79F806022}" destId="{CFFC5F36-0533-4092-A7D8-4B741CC08A9B}" srcOrd="1" destOrd="0" presId="urn:microsoft.com/office/officeart/2005/8/layout/pyramid2"/>
    <dgm:cxn modelId="{4A2DBF1C-F2D1-48FB-A0EE-CF31639020D3}" type="presParOf" srcId="{9723447F-1057-4CE4-A228-1DE79F806022}" destId="{8AE60665-81D2-4654-8F3C-FC3DD788C0F7}" srcOrd="2" destOrd="0" presId="urn:microsoft.com/office/officeart/2005/8/layout/pyramid2"/>
    <dgm:cxn modelId="{B90A77F1-C725-45B8-8F23-59C2C23F9300}" type="presParOf" srcId="{9723447F-1057-4CE4-A228-1DE79F806022}" destId="{501680C4-8796-47EA-AE2C-04EF440145D5}" srcOrd="3" destOrd="0" presId="urn:microsoft.com/office/officeart/2005/8/layout/pyramid2"/>
    <dgm:cxn modelId="{C77176DB-FD3B-4EDC-8E83-4DBFE15B04F2}" type="presParOf" srcId="{9723447F-1057-4CE4-A228-1DE79F806022}" destId="{C62D18D1-6A79-4F4C-AC40-30462B94920C}" srcOrd="4" destOrd="0" presId="urn:microsoft.com/office/officeart/2005/8/layout/pyramid2"/>
    <dgm:cxn modelId="{BF30D2C2-F475-478B-8252-7A111E4EDAF3}" type="presParOf" srcId="{9723447F-1057-4CE4-A228-1DE79F806022}" destId="{C9E21A2C-B3F9-44DF-BB90-733EA5660913}" srcOrd="5" destOrd="0" presId="urn:microsoft.com/office/officeart/2005/8/layout/pyramid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E7E9DC-17FC-4E56-B134-320E7CAE5F55}" type="doc">
      <dgm:prSet loTypeId="urn:microsoft.com/office/officeart/2005/8/layout/hList1" loCatId="list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de-DE"/>
        </a:p>
      </dgm:t>
    </dgm:pt>
    <dgm:pt modelId="{D15C82F1-1AE1-496A-BFDE-F1A1DEF891E5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de-DE" dirty="0" err="1" smtClean="0">
              <a:solidFill>
                <a:schemeClr val="bg1"/>
              </a:solidFill>
            </a:rPr>
            <a:t>Sequential</a:t>
          </a:r>
          <a:endParaRPr lang="de-DE" dirty="0">
            <a:solidFill>
              <a:schemeClr val="bg1"/>
            </a:solidFill>
          </a:endParaRPr>
        </a:p>
      </dgm:t>
    </dgm:pt>
    <dgm:pt modelId="{1A3AD43B-3687-40A8-98D3-B7CA410E66EE}" type="parTrans" cxnId="{C1D64A50-829F-41D9-B8BF-9C8A46D623D7}">
      <dgm:prSet/>
      <dgm:spPr/>
      <dgm:t>
        <a:bodyPr/>
        <a:lstStyle/>
        <a:p>
          <a:endParaRPr lang="de-DE"/>
        </a:p>
      </dgm:t>
    </dgm:pt>
    <dgm:pt modelId="{6E6F1B4C-622A-405D-B738-791CAA4E8D6D}" type="sibTrans" cxnId="{C1D64A50-829F-41D9-B8BF-9C8A46D623D7}">
      <dgm:prSet/>
      <dgm:spPr/>
      <dgm:t>
        <a:bodyPr/>
        <a:lstStyle/>
        <a:p>
          <a:endParaRPr lang="de-DE"/>
        </a:p>
      </dgm:t>
    </dgm:pt>
    <dgm:pt modelId="{32BB4780-1A20-4932-8566-7088125A15DB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de-DE" dirty="0" smtClean="0">
              <a:solidFill>
                <a:schemeClr val="bg1"/>
              </a:solidFill>
            </a:rPr>
            <a:t>State</a:t>
          </a:r>
          <a:r>
            <a:rPr lang="de-DE" dirty="0" smtClean="0"/>
            <a:t> </a:t>
          </a:r>
          <a:r>
            <a:rPr lang="de-DE" dirty="0" err="1" smtClean="0">
              <a:solidFill>
                <a:schemeClr val="bg1"/>
              </a:solidFill>
            </a:rPr>
            <a:t>Machine</a:t>
          </a:r>
          <a:endParaRPr lang="en-US" dirty="0">
            <a:solidFill>
              <a:schemeClr val="bg1"/>
            </a:solidFill>
          </a:endParaRPr>
        </a:p>
      </dgm:t>
    </dgm:pt>
    <dgm:pt modelId="{C236D4D3-9A60-4F35-A35E-2CE343DF8079}" type="parTrans" cxnId="{CD18F08C-F5CB-44E1-A740-2B89F660AF06}">
      <dgm:prSet/>
      <dgm:spPr/>
      <dgm:t>
        <a:bodyPr/>
        <a:lstStyle/>
        <a:p>
          <a:endParaRPr lang="de-DE"/>
        </a:p>
      </dgm:t>
    </dgm:pt>
    <dgm:pt modelId="{CE07E0DB-554D-4731-8B5F-E0AFC0A08623}" type="sibTrans" cxnId="{CD18F08C-F5CB-44E1-A740-2B89F660AF06}">
      <dgm:prSet/>
      <dgm:spPr/>
      <dgm:t>
        <a:bodyPr/>
        <a:lstStyle/>
        <a:p>
          <a:endParaRPr lang="de-DE"/>
        </a:p>
      </dgm:t>
    </dgm:pt>
    <dgm:pt modelId="{D52C8769-446F-4ABE-A44F-5B3497C233E3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24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festgelegter</a:t>
          </a:r>
          <a:r>
            <a:rPr lang="en-US" sz="2400" dirty="0" smtClean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en-US" sz="24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Ablauf</a:t>
          </a:r>
          <a:r>
            <a:rPr lang="en-US" sz="2400" dirty="0" smtClean="0">
              <a:solidFill>
                <a:schemeClr val="tx1">
                  <a:lumMod val="75000"/>
                  <a:lumOff val="25000"/>
                </a:schemeClr>
              </a:solidFill>
            </a:rPr>
            <a:t> von </a:t>
          </a:r>
          <a:r>
            <a:rPr lang="en-US" sz="24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Aktionen</a:t>
          </a:r>
          <a:r>
            <a:rPr lang="en-US" sz="2400" dirty="0" smtClean="0">
              <a:solidFill>
                <a:schemeClr val="tx1">
                  <a:lumMod val="75000"/>
                  <a:lumOff val="25000"/>
                </a:schemeClr>
              </a:solidFill>
            </a:rPr>
            <a:t/>
          </a:r>
          <a:br>
            <a:rPr lang="en-US" sz="2400" dirty="0" smtClean="0">
              <a:solidFill>
                <a:schemeClr val="tx1">
                  <a:lumMod val="75000"/>
                  <a:lumOff val="25000"/>
                </a:schemeClr>
              </a:solidFill>
            </a:rPr>
          </a:br>
          <a:endParaRPr lang="de-DE" sz="24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D74430D8-DF2F-44D2-8685-014EAA9FAAB0}" type="parTrans" cxnId="{E556119E-EF54-43D5-B8E5-57982A191DF9}">
      <dgm:prSet/>
      <dgm:spPr/>
      <dgm:t>
        <a:bodyPr/>
        <a:lstStyle/>
        <a:p>
          <a:endParaRPr lang="de-DE"/>
        </a:p>
      </dgm:t>
    </dgm:pt>
    <dgm:pt modelId="{51C5802F-9F00-4808-A136-5156E25CBCF5}" type="sibTrans" cxnId="{E556119E-EF54-43D5-B8E5-57982A191DF9}">
      <dgm:prSet/>
      <dgm:spPr/>
      <dgm:t>
        <a:bodyPr/>
        <a:lstStyle/>
        <a:p>
          <a:endParaRPr lang="de-DE"/>
        </a:p>
      </dgm:t>
    </dgm:pt>
    <dgm:pt modelId="{F7548191-CD41-4509-9F06-8ADDED87D2EC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24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Ablauf</a:t>
          </a:r>
          <a:r>
            <a:rPr lang="en-US" sz="2400" dirty="0" smtClean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en-US" sz="24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wird</a:t>
          </a:r>
          <a:r>
            <a:rPr lang="en-US" sz="2400" dirty="0" smtClean="0">
              <a:solidFill>
                <a:schemeClr val="tx1">
                  <a:lumMod val="75000"/>
                  <a:lumOff val="25000"/>
                </a:schemeClr>
              </a:solidFill>
            </a:rPr>
            <a:t> von Events </a:t>
          </a:r>
          <a:r>
            <a:rPr lang="en-US" sz="24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bestimmt</a:t>
          </a:r>
          <a:r>
            <a:rPr lang="en-US" sz="2400" dirty="0" smtClean="0">
              <a:solidFill>
                <a:schemeClr val="tx1">
                  <a:lumMod val="75000"/>
                  <a:lumOff val="25000"/>
                </a:schemeClr>
              </a:solidFill>
            </a:rPr>
            <a:t>, </a:t>
          </a:r>
          <a:r>
            <a:rPr lang="en-US" sz="24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nicht</a:t>
          </a:r>
          <a:r>
            <a:rPr lang="en-US" sz="2400" dirty="0" smtClean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en-US" sz="24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vorhersagbar</a:t>
          </a:r>
          <a:endParaRPr lang="en-US" sz="24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89C6BC6D-C478-451A-97CB-D0AA193A0DFE}" type="parTrans" cxnId="{E5757C9B-9A18-483F-ADD2-24579ED1D1CD}">
      <dgm:prSet/>
      <dgm:spPr/>
      <dgm:t>
        <a:bodyPr/>
        <a:lstStyle/>
        <a:p>
          <a:endParaRPr lang="de-DE"/>
        </a:p>
      </dgm:t>
    </dgm:pt>
    <dgm:pt modelId="{1B1426E1-5C35-41CA-B9A8-E14B001AD096}" type="sibTrans" cxnId="{E5757C9B-9A18-483F-ADD2-24579ED1D1CD}">
      <dgm:prSet/>
      <dgm:spPr/>
      <dgm:t>
        <a:bodyPr/>
        <a:lstStyle/>
        <a:p>
          <a:endParaRPr lang="de-DE"/>
        </a:p>
      </dgm:t>
    </dgm:pt>
    <dgm:pt modelId="{A9A53D42-94F2-4837-9B1A-9E76EE94DB2A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de-DE" sz="2400" dirty="0" smtClean="0">
              <a:solidFill>
                <a:schemeClr val="tx1">
                  <a:lumMod val="75000"/>
                  <a:lumOff val="25000"/>
                </a:schemeClr>
              </a:solidFill>
            </a:rPr>
            <a:t>geeignet für vorhersagbare Workflows</a:t>
          </a:r>
          <a:endParaRPr lang="de-DE" sz="24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A72E2177-30B8-40AB-83D9-B9C90B337096}" type="parTrans" cxnId="{64C9E3F8-142F-4F99-BEDD-1E303CF5C7F9}">
      <dgm:prSet/>
      <dgm:spPr/>
      <dgm:t>
        <a:bodyPr/>
        <a:lstStyle/>
        <a:p>
          <a:endParaRPr lang="de-DE"/>
        </a:p>
      </dgm:t>
    </dgm:pt>
    <dgm:pt modelId="{7D2BD938-CA6A-4608-A26C-70628B91472D}" type="sibTrans" cxnId="{64C9E3F8-142F-4F99-BEDD-1E303CF5C7F9}">
      <dgm:prSet/>
      <dgm:spPr/>
      <dgm:t>
        <a:bodyPr/>
        <a:lstStyle/>
        <a:p>
          <a:endParaRPr lang="de-DE"/>
        </a:p>
      </dgm:t>
    </dgm:pt>
    <dgm:pt modelId="{A31FE52F-3C42-4C11-9934-6A5D7310261D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de-DE" sz="2400" dirty="0" smtClean="0">
              <a:solidFill>
                <a:schemeClr val="tx1">
                  <a:lumMod val="75000"/>
                  <a:lumOff val="25000"/>
                </a:schemeClr>
              </a:solidFill>
            </a:rPr>
            <a:t>Reihenfolge unveränderlich </a:t>
          </a:r>
          <a:br>
            <a:rPr lang="de-DE" sz="2400" dirty="0" smtClean="0">
              <a:solidFill>
                <a:schemeClr val="tx1">
                  <a:lumMod val="75000"/>
                  <a:lumOff val="25000"/>
                </a:schemeClr>
              </a:solidFill>
            </a:rPr>
          </a:br>
          <a:endParaRPr lang="de-DE" sz="24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C80D29AC-74B4-46E2-AD6C-534181AB46EC}" type="parTrans" cxnId="{99F6828D-64C0-49C5-87B2-A06ED232C549}">
      <dgm:prSet/>
      <dgm:spPr/>
      <dgm:t>
        <a:bodyPr/>
        <a:lstStyle/>
        <a:p>
          <a:endParaRPr lang="de-DE"/>
        </a:p>
      </dgm:t>
    </dgm:pt>
    <dgm:pt modelId="{3944D030-4C19-4F57-8A95-50B7FB61EC63}" type="sibTrans" cxnId="{99F6828D-64C0-49C5-87B2-A06ED232C549}">
      <dgm:prSet/>
      <dgm:spPr/>
      <dgm:t>
        <a:bodyPr/>
        <a:lstStyle/>
        <a:p>
          <a:endParaRPr lang="de-DE"/>
        </a:p>
      </dgm:t>
    </dgm:pt>
    <dgm:pt modelId="{59271CE5-5B7E-4095-9A67-2029743E3665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24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definierte</a:t>
          </a:r>
          <a:r>
            <a:rPr lang="en-US" sz="2400" dirty="0" smtClean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en-US" sz="24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Zustände</a:t>
          </a:r>
          <a:r>
            <a:rPr lang="en-US" sz="2400" dirty="0" smtClean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en-US" sz="24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mit</a:t>
          </a:r>
          <a:r>
            <a:rPr lang="en-US" sz="2400" dirty="0" smtClean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en-US" sz="24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festgelegten</a:t>
          </a:r>
          <a:r>
            <a:rPr lang="en-US" sz="2400" dirty="0" smtClean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en-US" sz="24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Übergängen</a:t>
          </a:r>
          <a:r>
            <a:rPr lang="en-US" sz="2400" dirty="0" smtClean="0">
              <a:solidFill>
                <a:schemeClr val="tx1">
                  <a:lumMod val="75000"/>
                  <a:lumOff val="25000"/>
                </a:schemeClr>
              </a:solidFill>
            </a:rPr>
            <a:t/>
          </a:r>
          <a:br>
            <a:rPr lang="en-US" sz="2400" dirty="0" smtClean="0">
              <a:solidFill>
                <a:schemeClr val="tx1">
                  <a:lumMod val="75000"/>
                  <a:lumOff val="25000"/>
                </a:schemeClr>
              </a:solidFill>
            </a:rPr>
          </a:br>
          <a:endParaRPr lang="en-US" sz="24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B4D185D8-AB98-46ED-8A0A-064517E02881}" type="parTrans" cxnId="{7C234829-8987-4510-B0A0-369FDD78F9A7}">
      <dgm:prSet/>
      <dgm:spPr/>
      <dgm:t>
        <a:bodyPr/>
        <a:lstStyle/>
        <a:p>
          <a:endParaRPr lang="de-DE"/>
        </a:p>
      </dgm:t>
    </dgm:pt>
    <dgm:pt modelId="{B42FC525-54DD-4816-B658-7FC7655958D5}" type="sibTrans" cxnId="{7C234829-8987-4510-B0A0-369FDD78F9A7}">
      <dgm:prSet/>
      <dgm:spPr/>
      <dgm:t>
        <a:bodyPr/>
        <a:lstStyle/>
        <a:p>
          <a:endParaRPr lang="de-DE"/>
        </a:p>
      </dgm:t>
    </dgm:pt>
    <dgm:pt modelId="{051EA554-4B2C-4F0B-AF88-4A98F9C0444A}" type="pres">
      <dgm:prSet presAssocID="{79E7E9DC-17FC-4E56-B134-320E7CAE5F5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DCF2CA6-A10D-45AC-B925-6807F65AF549}" type="pres">
      <dgm:prSet presAssocID="{D15C82F1-1AE1-496A-BFDE-F1A1DEF891E5}" presName="composite" presStyleCnt="0"/>
      <dgm:spPr/>
    </dgm:pt>
    <dgm:pt modelId="{007701CD-0FE6-44C6-BC39-A08CE2946BCE}" type="pres">
      <dgm:prSet presAssocID="{D15C82F1-1AE1-496A-BFDE-F1A1DEF891E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EA4555B-2D3F-4D25-B343-A9463E620446}" type="pres">
      <dgm:prSet presAssocID="{D15C82F1-1AE1-496A-BFDE-F1A1DEF891E5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910B01D-E770-4EC7-A404-F31DE8678F3E}" type="pres">
      <dgm:prSet presAssocID="{6E6F1B4C-622A-405D-B738-791CAA4E8D6D}" presName="space" presStyleCnt="0"/>
      <dgm:spPr/>
    </dgm:pt>
    <dgm:pt modelId="{8B6BED84-0D9A-4AD3-AA51-909762D733C8}" type="pres">
      <dgm:prSet presAssocID="{32BB4780-1A20-4932-8566-7088125A15DB}" presName="composite" presStyleCnt="0"/>
      <dgm:spPr/>
    </dgm:pt>
    <dgm:pt modelId="{E3476E23-158E-4C85-B940-158C61B6A0CF}" type="pres">
      <dgm:prSet presAssocID="{32BB4780-1A20-4932-8566-7088125A15D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8013A21-AA51-49D3-820A-339355E18DE3}" type="pres">
      <dgm:prSet presAssocID="{32BB4780-1A20-4932-8566-7088125A15DB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6D16D1F-CA25-40C4-9E50-D7D511D11EE0}" type="presOf" srcId="{A31FE52F-3C42-4C11-9934-6A5D7310261D}" destId="{BEA4555B-2D3F-4D25-B343-A9463E620446}" srcOrd="0" destOrd="1" presId="urn:microsoft.com/office/officeart/2005/8/layout/hList1"/>
    <dgm:cxn modelId="{967C9E2A-4041-410E-8F9D-96F0613A6AF3}" type="presOf" srcId="{32BB4780-1A20-4932-8566-7088125A15DB}" destId="{E3476E23-158E-4C85-B940-158C61B6A0CF}" srcOrd="0" destOrd="0" presId="urn:microsoft.com/office/officeart/2005/8/layout/hList1"/>
    <dgm:cxn modelId="{D793E57B-B624-4215-A357-EC55EE02DC8C}" type="presOf" srcId="{F7548191-CD41-4509-9F06-8ADDED87D2EC}" destId="{28013A21-AA51-49D3-820A-339355E18DE3}" srcOrd="0" destOrd="1" presId="urn:microsoft.com/office/officeart/2005/8/layout/hList1"/>
    <dgm:cxn modelId="{A18DCBF1-0CA6-410D-9778-8DC811BD9A16}" type="presOf" srcId="{D52C8769-446F-4ABE-A44F-5B3497C233E3}" destId="{BEA4555B-2D3F-4D25-B343-A9463E620446}" srcOrd="0" destOrd="0" presId="urn:microsoft.com/office/officeart/2005/8/layout/hList1"/>
    <dgm:cxn modelId="{CD18F08C-F5CB-44E1-A740-2B89F660AF06}" srcId="{79E7E9DC-17FC-4E56-B134-320E7CAE5F55}" destId="{32BB4780-1A20-4932-8566-7088125A15DB}" srcOrd="1" destOrd="0" parTransId="{C236D4D3-9A60-4F35-A35E-2CE343DF8079}" sibTransId="{CE07E0DB-554D-4731-8B5F-E0AFC0A08623}"/>
    <dgm:cxn modelId="{64C9E3F8-142F-4F99-BEDD-1E303CF5C7F9}" srcId="{D15C82F1-1AE1-496A-BFDE-F1A1DEF891E5}" destId="{A9A53D42-94F2-4837-9B1A-9E76EE94DB2A}" srcOrd="2" destOrd="0" parTransId="{A72E2177-30B8-40AB-83D9-B9C90B337096}" sibTransId="{7D2BD938-CA6A-4608-A26C-70628B91472D}"/>
    <dgm:cxn modelId="{7C234829-8987-4510-B0A0-369FDD78F9A7}" srcId="{32BB4780-1A20-4932-8566-7088125A15DB}" destId="{59271CE5-5B7E-4095-9A67-2029743E3665}" srcOrd="0" destOrd="0" parTransId="{B4D185D8-AB98-46ED-8A0A-064517E02881}" sibTransId="{B42FC525-54DD-4816-B658-7FC7655958D5}"/>
    <dgm:cxn modelId="{C1D64A50-829F-41D9-B8BF-9C8A46D623D7}" srcId="{79E7E9DC-17FC-4E56-B134-320E7CAE5F55}" destId="{D15C82F1-1AE1-496A-BFDE-F1A1DEF891E5}" srcOrd="0" destOrd="0" parTransId="{1A3AD43B-3687-40A8-98D3-B7CA410E66EE}" sibTransId="{6E6F1B4C-622A-405D-B738-791CAA4E8D6D}"/>
    <dgm:cxn modelId="{05BEB160-5D9F-4DAB-A7FF-4B07E75B5637}" type="presOf" srcId="{D15C82F1-1AE1-496A-BFDE-F1A1DEF891E5}" destId="{007701CD-0FE6-44C6-BC39-A08CE2946BCE}" srcOrd="0" destOrd="0" presId="urn:microsoft.com/office/officeart/2005/8/layout/hList1"/>
    <dgm:cxn modelId="{620B6AD6-9916-4504-97D9-B5308FA7C443}" type="presOf" srcId="{59271CE5-5B7E-4095-9A67-2029743E3665}" destId="{28013A21-AA51-49D3-820A-339355E18DE3}" srcOrd="0" destOrd="0" presId="urn:microsoft.com/office/officeart/2005/8/layout/hList1"/>
    <dgm:cxn modelId="{E5757C9B-9A18-483F-ADD2-24579ED1D1CD}" srcId="{32BB4780-1A20-4932-8566-7088125A15DB}" destId="{F7548191-CD41-4509-9F06-8ADDED87D2EC}" srcOrd="1" destOrd="0" parTransId="{89C6BC6D-C478-451A-97CB-D0AA193A0DFE}" sibTransId="{1B1426E1-5C35-41CA-B9A8-E14B001AD096}"/>
    <dgm:cxn modelId="{89F18671-1590-4675-B0A0-EFF510B587DA}" type="presOf" srcId="{A9A53D42-94F2-4837-9B1A-9E76EE94DB2A}" destId="{BEA4555B-2D3F-4D25-B343-A9463E620446}" srcOrd="0" destOrd="2" presId="urn:microsoft.com/office/officeart/2005/8/layout/hList1"/>
    <dgm:cxn modelId="{E556119E-EF54-43D5-B8E5-57982A191DF9}" srcId="{D15C82F1-1AE1-496A-BFDE-F1A1DEF891E5}" destId="{D52C8769-446F-4ABE-A44F-5B3497C233E3}" srcOrd="0" destOrd="0" parTransId="{D74430D8-DF2F-44D2-8685-014EAA9FAAB0}" sibTransId="{51C5802F-9F00-4808-A136-5156E25CBCF5}"/>
    <dgm:cxn modelId="{2FAD19B2-7A7A-4FAC-AC4D-F23E06EF6101}" type="presOf" srcId="{79E7E9DC-17FC-4E56-B134-320E7CAE5F55}" destId="{051EA554-4B2C-4F0B-AF88-4A98F9C0444A}" srcOrd="0" destOrd="0" presId="urn:microsoft.com/office/officeart/2005/8/layout/hList1"/>
    <dgm:cxn modelId="{99F6828D-64C0-49C5-87B2-A06ED232C549}" srcId="{D15C82F1-1AE1-496A-BFDE-F1A1DEF891E5}" destId="{A31FE52F-3C42-4C11-9934-6A5D7310261D}" srcOrd="1" destOrd="0" parTransId="{C80D29AC-74B4-46E2-AD6C-534181AB46EC}" sibTransId="{3944D030-4C19-4F57-8A95-50B7FB61EC63}"/>
    <dgm:cxn modelId="{E8679402-9FA6-41B3-80A6-6F0CBE0B0737}" type="presParOf" srcId="{051EA554-4B2C-4F0B-AF88-4A98F9C0444A}" destId="{1DCF2CA6-A10D-45AC-B925-6807F65AF549}" srcOrd="0" destOrd="0" presId="urn:microsoft.com/office/officeart/2005/8/layout/hList1"/>
    <dgm:cxn modelId="{EBD7F73E-1CB9-430F-A737-C65211E3F799}" type="presParOf" srcId="{1DCF2CA6-A10D-45AC-B925-6807F65AF549}" destId="{007701CD-0FE6-44C6-BC39-A08CE2946BCE}" srcOrd="0" destOrd="0" presId="urn:microsoft.com/office/officeart/2005/8/layout/hList1"/>
    <dgm:cxn modelId="{50EC9A28-8966-46FA-9BEB-80737E696D0F}" type="presParOf" srcId="{1DCF2CA6-A10D-45AC-B925-6807F65AF549}" destId="{BEA4555B-2D3F-4D25-B343-A9463E620446}" srcOrd="1" destOrd="0" presId="urn:microsoft.com/office/officeart/2005/8/layout/hList1"/>
    <dgm:cxn modelId="{28B11425-F270-4275-9471-66DB3D55E464}" type="presParOf" srcId="{051EA554-4B2C-4F0B-AF88-4A98F9C0444A}" destId="{1910B01D-E770-4EC7-A404-F31DE8678F3E}" srcOrd="1" destOrd="0" presId="urn:microsoft.com/office/officeart/2005/8/layout/hList1"/>
    <dgm:cxn modelId="{716356B7-EEA4-450E-AC7E-B700CEAC117A}" type="presParOf" srcId="{051EA554-4B2C-4F0B-AF88-4A98F9C0444A}" destId="{8B6BED84-0D9A-4AD3-AA51-909762D733C8}" srcOrd="2" destOrd="0" presId="urn:microsoft.com/office/officeart/2005/8/layout/hList1"/>
    <dgm:cxn modelId="{699D05EF-FA21-43F9-92C1-804C6A765E54}" type="presParOf" srcId="{8B6BED84-0D9A-4AD3-AA51-909762D733C8}" destId="{E3476E23-158E-4C85-B940-158C61B6A0CF}" srcOrd="0" destOrd="0" presId="urn:microsoft.com/office/officeart/2005/8/layout/hList1"/>
    <dgm:cxn modelId="{F5AB686A-2FF8-4D9D-8278-676BF5CAAB1B}" type="presParOf" srcId="{8B6BED84-0D9A-4AD3-AA51-909762D733C8}" destId="{28013A21-AA51-49D3-820A-339355E18DE3}" srcOrd="1" destOrd="0" presId="urn:microsoft.com/office/officeart/2005/8/layout/hLis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34DC45-1E60-494E-B3D1-A8E247C2EDA2}" type="doc">
      <dgm:prSet loTypeId="urn:microsoft.com/office/officeart/2005/8/layout/target2" loCatId="relationship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4118CE28-29EC-48DA-930F-38A35C08C5CF}">
      <dgm:prSet phldrT="[Text]"/>
      <dgm:spPr/>
      <dgm:t>
        <a:bodyPr/>
        <a:lstStyle/>
        <a:p>
          <a:r>
            <a:rPr lang="de-DE" smtClean="0"/>
            <a:t>Host</a:t>
          </a:r>
          <a:endParaRPr lang="de-DE" dirty="0"/>
        </a:p>
      </dgm:t>
    </dgm:pt>
    <dgm:pt modelId="{1D617A8E-9BA3-4300-8901-BCD1507FE2ED}" type="parTrans" cxnId="{B5675071-AD27-4BC0-9AC2-CC6558ADA6AC}">
      <dgm:prSet/>
      <dgm:spPr/>
      <dgm:t>
        <a:bodyPr/>
        <a:lstStyle/>
        <a:p>
          <a:endParaRPr lang="de-DE"/>
        </a:p>
      </dgm:t>
    </dgm:pt>
    <dgm:pt modelId="{2DA21945-51FC-4089-BFF4-AADDFDFE7DB0}" type="sibTrans" cxnId="{B5675071-AD27-4BC0-9AC2-CC6558ADA6AC}">
      <dgm:prSet/>
      <dgm:spPr/>
      <dgm:t>
        <a:bodyPr/>
        <a:lstStyle/>
        <a:p>
          <a:endParaRPr lang="de-DE"/>
        </a:p>
      </dgm:t>
    </dgm:pt>
    <dgm:pt modelId="{C7D99CBC-AC60-4697-B324-585591188E29}">
      <dgm:prSet phldrT="[Text]" custT="1"/>
      <dgm:spPr/>
      <dgm:t>
        <a:bodyPr/>
        <a:lstStyle/>
        <a:p>
          <a:r>
            <a:rPr lang="de-DE" sz="1400" dirty="0" smtClean="0"/>
            <a:t>Windows Applikation/ Service</a:t>
          </a:r>
          <a:endParaRPr lang="de-DE" sz="1400" dirty="0"/>
        </a:p>
      </dgm:t>
    </dgm:pt>
    <dgm:pt modelId="{44EBAFF2-E65A-4E75-91CA-741C0BBAD142}" type="parTrans" cxnId="{4BAA03A6-BBFA-4BB2-9F3E-1B5D00146AE8}">
      <dgm:prSet/>
      <dgm:spPr/>
      <dgm:t>
        <a:bodyPr/>
        <a:lstStyle/>
        <a:p>
          <a:endParaRPr lang="de-DE"/>
        </a:p>
      </dgm:t>
    </dgm:pt>
    <dgm:pt modelId="{DC4931E7-EA99-4F3B-B9BD-ECAA53D50DE4}" type="sibTrans" cxnId="{4BAA03A6-BBFA-4BB2-9F3E-1B5D00146AE8}">
      <dgm:prSet/>
      <dgm:spPr/>
      <dgm:t>
        <a:bodyPr/>
        <a:lstStyle/>
        <a:p>
          <a:endParaRPr lang="de-DE"/>
        </a:p>
      </dgm:t>
    </dgm:pt>
    <dgm:pt modelId="{D5831A06-FBE9-494F-9547-E7C9139B03EB}">
      <dgm:prSet phldrT="[Text]" custT="1"/>
      <dgm:spPr/>
      <dgm:t>
        <a:bodyPr/>
        <a:lstStyle/>
        <a:p>
          <a:r>
            <a:rPr lang="de-DE" sz="1400" dirty="0" smtClean="0"/>
            <a:t>ASP.NET (w3wp.exe)</a:t>
          </a:r>
          <a:endParaRPr lang="de-DE" sz="1400" dirty="0"/>
        </a:p>
      </dgm:t>
    </dgm:pt>
    <dgm:pt modelId="{3FF906D7-3A83-4E92-A1EE-02338980CE97}" type="parTrans" cxnId="{860A5B47-C62B-4DCC-84B8-87C31C477553}">
      <dgm:prSet/>
      <dgm:spPr/>
      <dgm:t>
        <a:bodyPr/>
        <a:lstStyle/>
        <a:p>
          <a:endParaRPr lang="de-DE"/>
        </a:p>
      </dgm:t>
    </dgm:pt>
    <dgm:pt modelId="{E61D9B78-91F1-49E5-9AF2-5DE911A6CECA}" type="sibTrans" cxnId="{860A5B47-C62B-4DCC-84B8-87C31C477553}">
      <dgm:prSet/>
      <dgm:spPr/>
      <dgm:t>
        <a:bodyPr/>
        <a:lstStyle/>
        <a:p>
          <a:endParaRPr lang="de-DE"/>
        </a:p>
      </dgm:t>
    </dgm:pt>
    <dgm:pt modelId="{97A3684A-C313-48C9-9048-C694B4B4A322}">
      <dgm:prSet phldrT="[Text]"/>
      <dgm:spPr/>
      <dgm:t>
        <a:bodyPr/>
        <a:lstStyle/>
        <a:p>
          <a:r>
            <a:rPr lang="de-DE" smtClean="0"/>
            <a:t>Runtime</a:t>
          </a:r>
          <a:endParaRPr lang="de-DE" dirty="0"/>
        </a:p>
      </dgm:t>
    </dgm:pt>
    <dgm:pt modelId="{2D383D81-BDAD-4606-BF68-D7750802F7A1}" type="parTrans" cxnId="{B18B6E70-B427-4348-B570-7B65369BB4AB}">
      <dgm:prSet/>
      <dgm:spPr/>
      <dgm:t>
        <a:bodyPr/>
        <a:lstStyle/>
        <a:p>
          <a:endParaRPr lang="de-DE"/>
        </a:p>
      </dgm:t>
    </dgm:pt>
    <dgm:pt modelId="{7CB6F3E5-9F49-4E30-9880-100B8C250A19}" type="sibTrans" cxnId="{B18B6E70-B427-4348-B570-7B65369BB4AB}">
      <dgm:prSet/>
      <dgm:spPr/>
      <dgm:t>
        <a:bodyPr/>
        <a:lstStyle/>
        <a:p>
          <a:endParaRPr lang="de-DE"/>
        </a:p>
      </dgm:t>
    </dgm:pt>
    <dgm:pt modelId="{FB5C15B5-CF28-439F-9ECA-C6AEEDE3F3E7}">
      <dgm:prSet phldrT="[Text]" custT="1"/>
      <dgm:spPr/>
      <dgm:t>
        <a:bodyPr/>
        <a:lstStyle/>
        <a:p>
          <a:r>
            <a:rPr lang="de-DE" sz="1400" dirty="0" smtClean="0"/>
            <a:t>Grundlegende Services</a:t>
          </a:r>
          <a:endParaRPr lang="de-DE" sz="1400" dirty="0"/>
        </a:p>
      </dgm:t>
    </dgm:pt>
    <dgm:pt modelId="{088BE567-D9F4-4405-A19E-3A32F220BC67}" type="parTrans" cxnId="{752E2D5D-9017-4C1F-AF7F-BD7B0326ED87}">
      <dgm:prSet/>
      <dgm:spPr/>
      <dgm:t>
        <a:bodyPr/>
        <a:lstStyle/>
        <a:p>
          <a:endParaRPr lang="de-DE"/>
        </a:p>
      </dgm:t>
    </dgm:pt>
    <dgm:pt modelId="{17F58A4D-F0F4-40FC-8A51-3CA66BF03EBA}" type="sibTrans" cxnId="{752E2D5D-9017-4C1F-AF7F-BD7B0326ED87}">
      <dgm:prSet/>
      <dgm:spPr/>
      <dgm:t>
        <a:bodyPr/>
        <a:lstStyle/>
        <a:p>
          <a:endParaRPr lang="de-DE"/>
        </a:p>
      </dgm:t>
    </dgm:pt>
    <dgm:pt modelId="{27D6348B-0256-4263-8597-FF218DE3A680}">
      <dgm:prSet phldrT="[Text]" custT="1"/>
      <dgm:spPr/>
      <dgm:t>
        <a:bodyPr/>
        <a:lstStyle/>
        <a:p>
          <a:r>
            <a:rPr lang="de-DE" sz="1400" dirty="0" smtClean="0"/>
            <a:t>Verwaltet Workflow Instanzen</a:t>
          </a:r>
          <a:endParaRPr lang="de-DE" sz="1400" dirty="0"/>
        </a:p>
      </dgm:t>
    </dgm:pt>
    <dgm:pt modelId="{67AEC1EF-28C8-4A08-95E2-BB1FCAC8745E}" type="parTrans" cxnId="{7C1BCB3E-226A-45C4-8A1F-EBAD0F12F110}">
      <dgm:prSet/>
      <dgm:spPr/>
      <dgm:t>
        <a:bodyPr/>
        <a:lstStyle/>
        <a:p>
          <a:endParaRPr lang="de-DE"/>
        </a:p>
      </dgm:t>
    </dgm:pt>
    <dgm:pt modelId="{38B2D6D0-E628-447D-95B0-98D71B81115D}" type="sibTrans" cxnId="{7C1BCB3E-226A-45C4-8A1F-EBAD0F12F110}">
      <dgm:prSet/>
      <dgm:spPr/>
      <dgm:t>
        <a:bodyPr/>
        <a:lstStyle/>
        <a:p>
          <a:endParaRPr lang="de-DE"/>
        </a:p>
      </dgm:t>
    </dgm:pt>
    <dgm:pt modelId="{4B1539CF-BA9C-4471-BEA8-850116985561}">
      <dgm:prSet phldrT="[Text]"/>
      <dgm:spPr/>
      <dgm:t>
        <a:bodyPr/>
        <a:lstStyle/>
        <a:p>
          <a:r>
            <a:rPr lang="de-DE" smtClean="0"/>
            <a:t>Workflows</a:t>
          </a:r>
          <a:endParaRPr lang="de-DE" dirty="0"/>
        </a:p>
      </dgm:t>
    </dgm:pt>
    <dgm:pt modelId="{38B5133C-540C-425D-9D4F-3865D1C3B4FC}" type="parTrans" cxnId="{7BE485D1-E45F-4E20-9D5F-EF64B98C28B6}">
      <dgm:prSet/>
      <dgm:spPr/>
      <dgm:t>
        <a:bodyPr/>
        <a:lstStyle/>
        <a:p>
          <a:endParaRPr lang="de-DE"/>
        </a:p>
      </dgm:t>
    </dgm:pt>
    <dgm:pt modelId="{B2018917-81AC-45D3-BC94-A047EEF0FD67}" type="sibTrans" cxnId="{7BE485D1-E45F-4E20-9D5F-EF64B98C28B6}">
      <dgm:prSet/>
      <dgm:spPr/>
      <dgm:t>
        <a:bodyPr/>
        <a:lstStyle/>
        <a:p>
          <a:endParaRPr lang="de-DE"/>
        </a:p>
      </dgm:t>
    </dgm:pt>
    <dgm:pt modelId="{25610C99-F3E9-40A0-92D7-B48FE26CBE41}">
      <dgm:prSet phldrT="[Text]" custT="1"/>
      <dgm:spPr/>
      <dgm:t>
        <a:bodyPr/>
        <a:lstStyle/>
        <a:p>
          <a:r>
            <a:rPr lang="de-DE" sz="1400" dirty="0" smtClean="0"/>
            <a:t>Base Activity Library</a:t>
          </a:r>
          <a:endParaRPr lang="de-DE" sz="1400" dirty="0"/>
        </a:p>
      </dgm:t>
    </dgm:pt>
    <dgm:pt modelId="{3C303FFE-E6CC-4F5A-B1A6-D72F85D604D4}" type="parTrans" cxnId="{C9EBB31B-BEB3-4A74-AD97-63BC9DDB7751}">
      <dgm:prSet/>
      <dgm:spPr/>
      <dgm:t>
        <a:bodyPr/>
        <a:lstStyle/>
        <a:p>
          <a:endParaRPr lang="de-DE"/>
        </a:p>
      </dgm:t>
    </dgm:pt>
    <dgm:pt modelId="{2072478E-F92E-4522-8F3C-0C3BACC92D65}" type="sibTrans" cxnId="{C9EBB31B-BEB3-4A74-AD97-63BC9DDB7751}">
      <dgm:prSet/>
      <dgm:spPr/>
      <dgm:t>
        <a:bodyPr/>
        <a:lstStyle/>
        <a:p>
          <a:endParaRPr lang="de-DE"/>
        </a:p>
      </dgm:t>
    </dgm:pt>
    <dgm:pt modelId="{D3FDB96C-F276-403E-9D34-BB43BDF6C4F3}">
      <dgm:prSet phldrT="[Text]" custT="1"/>
      <dgm:spPr/>
      <dgm:t>
        <a:bodyPr/>
        <a:lstStyle/>
        <a:p>
          <a:r>
            <a:rPr lang="de-DE" sz="1400" dirty="0" smtClean="0"/>
            <a:t>Custom Activities</a:t>
          </a:r>
          <a:endParaRPr lang="de-DE" sz="1400" dirty="0"/>
        </a:p>
      </dgm:t>
    </dgm:pt>
    <dgm:pt modelId="{EA139E7E-AC0E-4C9B-ADFB-B56D9CB2F18B}" type="parTrans" cxnId="{CC57977B-B85F-4A87-AF6A-CEE339AA0E19}">
      <dgm:prSet/>
      <dgm:spPr/>
      <dgm:t>
        <a:bodyPr/>
        <a:lstStyle/>
        <a:p>
          <a:endParaRPr lang="de-DE"/>
        </a:p>
      </dgm:t>
    </dgm:pt>
    <dgm:pt modelId="{30211C97-B1B2-4272-8548-64038AF89369}" type="sibTrans" cxnId="{CC57977B-B85F-4A87-AF6A-CEE339AA0E19}">
      <dgm:prSet/>
      <dgm:spPr/>
      <dgm:t>
        <a:bodyPr/>
        <a:lstStyle/>
        <a:p>
          <a:endParaRPr lang="de-DE"/>
        </a:p>
      </dgm:t>
    </dgm:pt>
    <dgm:pt modelId="{A0C9FE3C-0CCC-4AD1-B194-597DECF1B40B}">
      <dgm:prSet phldrT="[Text]" custT="1"/>
      <dgm:spPr/>
      <dgm:t>
        <a:bodyPr/>
        <a:lstStyle/>
        <a:p>
          <a:r>
            <a:rPr lang="de-DE" sz="1400" dirty="0" smtClean="0"/>
            <a:t>Andere</a:t>
          </a:r>
          <a:endParaRPr lang="de-DE" sz="1400" dirty="0"/>
        </a:p>
      </dgm:t>
    </dgm:pt>
    <dgm:pt modelId="{64C9A6F6-2DB5-4042-BBE0-F23BB685B819}" type="parTrans" cxnId="{7A57C849-0998-4583-9C4A-573F4EF93B45}">
      <dgm:prSet/>
      <dgm:spPr/>
      <dgm:t>
        <a:bodyPr/>
        <a:lstStyle/>
        <a:p>
          <a:endParaRPr lang="de-DE"/>
        </a:p>
      </dgm:t>
    </dgm:pt>
    <dgm:pt modelId="{92A7DA31-87FE-42E3-B756-F9A15EB4D8C6}" type="sibTrans" cxnId="{7A57C849-0998-4583-9C4A-573F4EF93B45}">
      <dgm:prSet/>
      <dgm:spPr/>
      <dgm:t>
        <a:bodyPr/>
        <a:lstStyle/>
        <a:p>
          <a:endParaRPr lang="de-DE"/>
        </a:p>
      </dgm:t>
    </dgm:pt>
    <dgm:pt modelId="{B49D4E82-8FB4-45F5-9B65-5EF506EDFBEB}" type="pres">
      <dgm:prSet presAssocID="{5034DC45-1E60-494E-B3D1-A8E247C2EDA2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0F6CCD79-31DF-435A-AAB9-0B50405A5471}" type="pres">
      <dgm:prSet presAssocID="{5034DC45-1E60-494E-B3D1-A8E247C2EDA2}" presName="outerBox" presStyleCnt="0"/>
      <dgm:spPr/>
      <dgm:t>
        <a:bodyPr/>
        <a:lstStyle/>
        <a:p>
          <a:endParaRPr lang="de-DE"/>
        </a:p>
      </dgm:t>
    </dgm:pt>
    <dgm:pt modelId="{4723BF1B-4133-44A0-802A-E170113F9C95}" type="pres">
      <dgm:prSet presAssocID="{5034DC45-1E60-494E-B3D1-A8E247C2EDA2}" presName="outerBoxParent" presStyleLbl="node1" presStyleIdx="0" presStyleCnt="3" custLinFactNeighborX="-2762" custLinFactNeighborY="-1667"/>
      <dgm:spPr/>
      <dgm:t>
        <a:bodyPr/>
        <a:lstStyle/>
        <a:p>
          <a:endParaRPr lang="de-DE"/>
        </a:p>
      </dgm:t>
    </dgm:pt>
    <dgm:pt modelId="{8F6A0F39-EF37-455C-A35F-A07D096B51A6}" type="pres">
      <dgm:prSet presAssocID="{5034DC45-1E60-494E-B3D1-A8E247C2EDA2}" presName="outerBoxChildren" presStyleCnt="0"/>
      <dgm:spPr/>
      <dgm:t>
        <a:bodyPr/>
        <a:lstStyle/>
        <a:p>
          <a:endParaRPr lang="de-DE"/>
        </a:p>
      </dgm:t>
    </dgm:pt>
    <dgm:pt modelId="{626B09FA-F819-4D8A-86C1-B126BF2E6132}" type="pres">
      <dgm:prSet presAssocID="{C7D99CBC-AC60-4697-B324-585591188E29}" presName="oChild" presStyleLbl="fgAcc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21EA5FC-AD31-435D-8F72-5B33A799525A}" type="pres">
      <dgm:prSet presAssocID="{DC4931E7-EA99-4F3B-B9BD-ECAA53D50DE4}" presName="outerSibTrans" presStyleCnt="0"/>
      <dgm:spPr/>
      <dgm:t>
        <a:bodyPr/>
        <a:lstStyle/>
        <a:p>
          <a:endParaRPr lang="de-DE"/>
        </a:p>
      </dgm:t>
    </dgm:pt>
    <dgm:pt modelId="{8F5A8471-FE21-4194-8C57-AF4E58FB0FEA}" type="pres">
      <dgm:prSet presAssocID="{D5831A06-FBE9-494F-9547-E7C9139B03EB}" presName="oChild" presStyleLbl="fgAcc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CD748A-D27E-4A92-9E06-42CB9B62C514}" type="pres">
      <dgm:prSet presAssocID="{E61D9B78-91F1-49E5-9AF2-5DE911A6CECA}" presName="outerSibTrans" presStyleCnt="0"/>
      <dgm:spPr/>
      <dgm:t>
        <a:bodyPr/>
        <a:lstStyle/>
        <a:p>
          <a:endParaRPr lang="de-DE"/>
        </a:p>
      </dgm:t>
    </dgm:pt>
    <dgm:pt modelId="{E2B3D1B1-F002-4A75-A499-6AA3A2EDD437}" type="pres">
      <dgm:prSet presAssocID="{A0C9FE3C-0CCC-4AD1-B194-597DECF1B40B}" presName="oChild" presStyleLbl="fgAcc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752EA56-AB71-4B5F-8158-748C93BC679F}" type="pres">
      <dgm:prSet presAssocID="{5034DC45-1E60-494E-B3D1-A8E247C2EDA2}" presName="middleBox" presStyleCnt="0"/>
      <dgm:spPr/>
      <dgm:t>
        <a:bodyPr/>
        <a:lstStyle/>
        <a:p>
          <a:endParaRPr lang="de-DE"/>
        </a:p>
      </dgm:t>
    </dgm:pt>
    <dgm:pt modelId="{E47E7B84-E200-4E90-92E0-EE407C2A283F}" type="pres">
      <dgm:prSet presAssocID="{5034DC45-1E60-494E-B3D1-A8E247C2EDA2}" presName="middleBoxParent" presStyleLbl="node1" presStyleIdx="1" presStyleCnt="3"/>
      <dgm:spPr/>
      <dgm:t>
        <a:bodyPr/>
        <a:lstStyle/>
        <a:p>
          <a:endParaRPr lang="de-DE"/>
        </a:p>
      </dgm:t>
    </dgm:pt>
    <dgm:pt modelId="{D65F55C3-6B90-4BFF-8CB5-0AF16D44D524}" type="pres">
      <dgm:prSet presAssocID="{5034DC45-1E60-494E-B3D1-A8E247C2EDA2}" presName="middleBoxChildren" presStyleCnt="0"/>
      <dgm:spPr/>
      <dgm:t>
        <a:bodyPr/>
        <a:lstStyle/>
        <a:p>
          <a:endParaRPr lang="de-DE"/>
        </a:p>
      </dgm:t>
    </dgm:pt>
    <dgm:pt modelId="{28BB7621-7274-45D0-9483-B48184ED6536}" type="pres">
      <dgm:prSet presAssocID="{FB5C15B5-CF28-439F-9ECA-C6AEEDE3F3E7}" presName="mChild" presStyleLbl="fgAcc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A7D97F-BBD3-4694-BFD0-84A6EA77C5E3}" type="pres">
      <dgm:prSet presAssocID="{17F58A4D-F0F4-40FC-8A51-3CA66BF03EBA}" presName="middleSibTrans" presStyleCnt="0"/>
      <dgm:spPr/>
      <dgm:t>
        <a:bodyPr/>
        <a:lstStyle/>
        <a:p>
          <a:endParaRPr lang="de-DE"/>
        </a:p>
      </dgm:t>
    </dgm:pt>
    <dgm:pt modelId="{8CE05C0F-BBBD-44A9-88A8-D1E86DF75C7C}" type="pres">
      <dgm:prSet presAssocID="{27D6348B-0256-4263-8597-FF218DE3A680}" presName="mChild" presStyleLbl="fgAcc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6845344-8D98-439F-A36A-28FEFBFD0B3B}" type="pres">
      <dgm:prSet presAssocID="{5034DC45-1E60-494E-B3D1-A8E247C2EDA2}" presName="centerBox" presStyleCnt="0"/>
      <dgm:spPr/>
      <dgm:t>
        <a:bodyPr/>
        <a:lstStyle/>
        <a:p>
          <a:endParaRPr lang="de-DE"/>
        </a:p>
      </dgm:t>
    </dgm:pt>
    <dgm:pt modelId="{1E47CA2A-41CD-45A1-B786-973A1B4EE5B4}" type="pres">
      <dgm:prSet presAssocID="{5034DC45-1E60-494E-B3D1-A8E247C2EDA2}" presName="centerBoxParent" presStyleLbl="node1" presStyleIdx="2" presStyleCnt="3"/>
      <dgm:spPr/>
      <dgm:t>
        <a:bodyPr/>
        <a:lstStyle/>
        <a:p>
          <a:endParaRPr lang="de-DE"/>
        </a:p>
      </dgm:t>
    </dgm:pt>
    <dgm:pt modelId="{C658DDA5-F90E-4D3D-AB41-75BBFEF362ED}" type="pres">
      <dgm:prSet presAssocID="{5034DC45-1E60-494E-B3D1-A8E247C2EDA2}" presName="centerBoxChildren" presStyleCnt="0"/>
      <dgm:spPr/>
      <dgm:t>
        <a:bodyPr/>
        <a:lstStyle/>
        <a:p>
          <a:endParaRPr lang="de-DE"/>
        </a:p>
      </dgm:t>
    </dgm:pt>
    <dgm:pt modelId="{814813AD-2FB1-490E-B058-4D95896C1AFE}" type="pres">
      <dgm:prSet presAssocID="{25610C99-F3E9-40A0-92D7-B48FE26CBE41}" presName="cChild" presStyleLbl="fgAcc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28CD41A-A58C-401D-897D-F9579B32098D}" type="pres">
      <dgm:prSet presAssocID="{2072478E-F92E-4522-8F3C-0C3BACC92D65}" presName="centerSibTrans" presStyleCnt="0"/>
      <dgm:spPr/>
      <dgm:t>
        <a:bodyPr/>
        <a:lstStyle/>
        <a:p>
          <a:endParaRPr lang="de-DE"/>
        </a:p>
      </dgm:t>
    </dgm:pt>
    <dgm:pt modelId="{1494B4A1-F350-48B8-BD16-20EA83E528B3}" type="pres">
      <dgm:prSet presAssocID="{D3FDB96C-F276-403E-9D34-BB43BDF6C4F3}" presName="cChild" presStyleLbl="fgAcc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88EF6D3-1B3E-47FF-81A7-460780349F86}" type="presOf" srcId="{27D6348B-0256-4263-8597-FF218DE3A680}" destId="{8CE05C0F-BBBD-44A9-88A8-D1E86DF75C7C}" srcOrd="0" destOrd="0" presId="urn:microsoft.com/office/officeart/2005/8/layout/target2"/>
    <dgm:cxn modelId="{752E2D5D-9017-4C1F-AF7F-BD7B0326ED87}" srcId="{97A3684A-C313-48C9-9048-C694B4B4A322}" destId="{FB5C15B5-CF28-439F-9ECA-C6AEEDE3F3E7}" srcOrd="0" destOrd="0" parTransId="{088BE567-D9F4-4405-A19E-3A32F220BC67}" sibTransId="{17F58A4D-F0F4-40FC-8A51-3CA66BF03EBA}"/>
    <dgm:cxn modelId="{B5675071-AD27-4BC0-9AC2-CC6558ADA6AC}" srcId="{5034DC45-1E60-494E-B3D1-A8E247C2EDA2}" destId="{4118CE28-29EC-48DA-930F-38A35C08C5CF}" srcOrd="0" destOrd="0" parTransId="{1D617A8E-9BA3-4300-8901-BCD1507FE2ED}" sibTransId="{2DA21945-51FC-4089-BFF4-AADDFDFE7DB0}"/>
    <dgm:cxn modelId="{2162AE78-B4C0-470E-A157-04532DBEC148}" type="presOf" srcId="{4B1539CF-BA9C-4471-BEA8-850116985561}" destId="{1E47CA2A-41CD-45A1-B786-973A1B4EE5B4}" srcOrd="0" destOrd="0" presId="urn:microsoft.com/office/officeart/2005/8/layout/target2"/>
    <dgm:cxn modelId="{7C1BCB3E-226A-45C4-8A1F-EBAD0F12F110}" srcId="{97A3684A-C313-48C9-9048-C694B4B4A322}" destId="{27D6348B-0256-4263-8597-FF218DE3A680}" srcOrd="1" destOrd="0" parTransId="{67AEC1EF-28C8-4A08-95E2-BB1FCAC8745E}" sibTransId="{38B2D6D0-E628-447D-95B0-98D71B81115D}"/>
    <dgm:cxn modelId="{E93A4957-3738-4606-BA80-A9F44230A725}" type="presOf" srcId="{A0C9FE3C-0CCC-4AD1-B194-597DECF1B40B}" destId="{E2B3D1B1-F002-4A75-A499-6AA3A2EDD437}" srcOrd="0" destOrd="0" presId="urn:microsoft.com/office/officeart/2005/8/layout/target2"/>
    <dgm:cxn modelId="{7A57C849-0998-4583-9C4A-573F4EF93B45}" srcId="{4118CE28-29EC-48DA-930F-38A35C08C5CF}" destId="{A0C9FE3C-0CCC-4AD1-B194-597DECF1B40B}" srcOrd="2" destOrd="0" parTransId="{64C9A6F6-2DB5-4042-BBE0-F23BB685B819}" sibTransId="{92A7DA31-87FE-42E3-B756-F9A15EB4D8C6}"/>
    <dgm:cxn modelId="{C22F87FC-9C9F-42EA-8D54-F40A43625353}" type="presOf" srcId="{97A3684A-C313-48C9-9048-C694B4B4A322}" destId="{E47E7B84-E200-4E90-92E0-EE407C2A283F}" srcOrd="0" destOrd="0" presId="urn:microsoft.com/office/officeart/2005/8/layout/target2"/>
    <dgm:cxn modelId="{8C6C3FCE-4302-48F8-A27D-506E4871036B}" type="presOf" srcId="{D5831A06-FBE9-494F-9547-E7C9139B03EB}" destId="{8F5A8471-FE21-4194-8C57-AF4E58FB0FEA}" srcOrd="0" destOrd="0" presId="urn:microsoft.com/office/officeart/2005/8/layout/target2"/>
    <dgm:cxn modelId="{56899F7D-BC53-4586-ADBD-EA7082F596A6}" type="presOf" srcId="{D3FDB96C-F276-403E-9D34-BB43BDF6C4F3}" destId="{1494B4A1-F350-48B8-BD16-20EA83E528B3}" srcOrd="0" destOrd="0" presId="urn:microsoft.com/office/officeart/2005/8/layout/target2"/>
    <dgm:cxn modelId="{860A5B47-C62B-4DCC-84B8-87C31C477553}" srcId="{4118CE28-29EC-48DA-930F-38A35C08C5CF}" destId="{D5831A06-FBE9-494F-9547-E7C9139B03EB}" srcOrd="1" destOrd="0" parTransId="{3FF906D7-3A83-4E92-A1EE-02338980CE97}" sibTransId="{E61D9B78-91F1-49E5-9AF2-5DE911A6CECA}"/>
    <dgm:cxn modelId="{E3E8192C-E6E2-47B9-A231-F54001C01F21}" type="presOf" srcId="{4118CE28-29EC-48DA-930F-38A35C08C5CF}" destId="{4723BF1B-4133-44A0-802A-E170113F9C95}" srcOrd="0" destOrd="0" presId="urn:microsoft.com/office/officeart/2005/8/layout/target2"/>
    <dgm:cxn modelId="{7BE485D1-E45F-4E20-9D5F-EF64B98C28B6}" srcId="{5034DC45-1E60-494E-B3D1-A8E247C2EDA2}" destId="{4B1539CF-BA9C-4471-BEA8-850116985561}" srcOrd="2" destOrd="0" parTransId="{38B5133C-540C-425D-9D4F-3865D1C3B4FC}" sibTransId="{B2018917-81AC-45D3-BC94-A047EEF0FD67}"/>
    <dgm:cxn modelId="{CC57977B-B85F-4A87-AF6A-CEE339AA0E19}" srcId="{4B1539CF-BA9C-4471-BEA8-850116985561}" destId="{D3FDB96C-F276-403E-9D34-BB43BDF6C4F3}" srcOrd="1" destOrd="0" parTransId="{EA139E7E-AC0E-4C9B-ADFB-B56D9CB2F18B}" sibTransId="{30211C97-B1B2-4272-8548-64038AF89369}"/>
    <dgm:cxn modelId="{B18B6E70-B427-4348-B570-7B65369BB4AB}" srcId="{5034DC45-1E60-494E-B3D1-A8E247C2EDA2}" destId="{97A3684A-C313-48C9-9048-C694B4B4A322}" srcOrd="1" destOrd="0" parTransId="{2D383D81-BDAD-4606-BF68-D7750802F7A1}" sibTransId="{7CB6F3E5-9F49-4E30-9880-100B8C250A19}"/>
    <dgm:cxn modelId="{ED0DFC2A-D3E4-4B52-9B5A-3D56101ED841}" type="presOf" srcId="{5034DC45-1E60-494E-B3D1-A8E247C2EDA2}" destId="{B49D4E82-8FB4-45F5-9B65-5EF506EDFBEB}" srcOrd="0" destOrd="0" presId="urn:microsoft.com/office/officeart/2005/8/layout/target2"/>
    <dgm:cxn modelId="{4BAA03A6-BBFA-4BB2-9F3E-1B5D00146AE8}" srcId="{4118CE28-29EC-48DA-930F-38A35C08C5CF}" destId="{C7D99CBC-AC60-4697-B324-585591188E29}" srcOrd="0" destOrd="0" parTransId="{44EBAFF2-E65A-4E75-91CA-741C0BBAD142}" sibTransId="{DC4931E7-EA99-4F3B-B9BD-ECAA53D50DE4}"/>
    <dgm:cxn modelId="{648CABE2-E53A-4A7A-857E-BC94F3788E9B}" type="presOf" srcId="{FB5C15B5-CF28-439F-9ECA-C6AEEDE3F3E7}" destId="{28BB7621-7274-45D0-9483-B48184ED6536}" srcOrd="0" destOrd="0" presId="urn:microsoft.com/office/officeart/2005/8/layout/target2"/>
    <dgm:cxn modelId="{F8E852FF-1079-4D22-8057-76AA22F2996F}" type="presOf" srcId="{C7D99CBC-AC60-4697-B324-585591188E29}" destId="{626B09FA-F819-4D8A-86C1-B126BF2E6132}" srcOrd="0" destOrd="0" presId="urn:microsoft.com/office/officeart/2005/8/layout/target2"/>
    <dgm:cxn modelId="{C9EBB31B-BEB3-4A74-AD97-63BC9DDB7751}" srcId="{4B1539CF-BA9C-4471-BEA8-850116985561}" destId="{25610C99-F3E9-40A0-92D7-B48FE26CBE41}" srcOrd="0" destOrd="0" parTransId="{3C303FFE-E6CC-4F5A-B1A6-D72F85D604D4}" sibTransId="{2072478E-F92E-4522-8F3C-0C3BACC92D65}"/>
    <dgm:cxn modelId="{5405C527-2B16-4470-97AA-A293C9CF1269}" type="presOf" srcId="{25610C99-F3E9-40A0-92D7-B48FE26CBE41}" destId="{814813AD-2FB1-490E-B058-4D95896C1AFE}" srcOrd="0" destOrd="0" presId="urn:microsoft.com/office/officeart/2005/8/layout/target2"/>
    <dgm:cxn modelId="{ED48A224-18F4-4CE3-9052-A34A5C1CFFBB}" type="presParOf" srcId="{B49D4E82-8FB4-45F5-9B65-5EF506EDFBEB}" destId="{0F6CCD79-31DF-435A-AAB9-0B50405A5471}" srcOrd="0" destOrd="0" presId="urn:microsoft.com/office/officeart/2005/8/layout/target2"/>
    <dgm:cxn modelId="{13AED34A-B58A-4FDD-8534-399CECCCA698}" type="presParOf" srcId="{0F6CCD79-31DF-435A-AAB9-0B50405A5471}" destId="{4723BF1B-4133-44A0-802A-E170113F9C95}" srcOrd="0" destOrd="0" presId="urn:microsoft.com/office/officeart/2005/8/layout/target2"/>
    <dgm:cxn modelId="{0AFDA23D-AF97-4380-A877-D369159E8C5F}" type="presParOf" srcId="{0F6CCD79-31DF-435A-AAB9-0B50405A5471}" destId="{8F6A0F39-EF37-455C-A35F-A07D096B51A6}" srcOrd="1" destOrd="0" presId="urn:microsoft.com/office/officeart/2005/8/layout/target2"/>
    <dgm:cxn modelId="{1CEE6A09-F8E1-4FC5-A1DD-3617E08361DD}" type="presParOf" srcId="{8F6A0F39-EF37-455C-A35F-A07D096B51A6}" destId="{626B09FA-F819-4D8A-86C1-B126BF2E6132}" srcOrd="0" destOrd="0" presId="urn:microsoft.com/office/officeart/2005/8/layout/target2"/>
    <dgm:cxn modelId="{9799787C-D3DC-4708-93F6-F9A3E228B754}" type="presParOf" srcId="{8F6A0F39-EF37-455C-A35F-A07D096B51A6}" destId="{B21EA5FC-AD31-435D-8F72-5B33A799525A}" srcOrd="1" destOrd="0" presId="urn:microsoft.com/office/officeart/2005/8/layout/target2"/>
    <dgm:cxn modelId="{279B36BB-D68C-4349-A69C-26BEFCCDA28F}" type="presParOf" srcId="{8F6A0F39-EF37-455C-A35F-A07D096B51A6}" destId="{8F5A8471-FE21-4194-8C57-AF4E58FB0FEA}" srcOrd="2" destOrd="0" presId="urn:microsoft.com/office/officeart/2005/8/layout/target2"/>
    <dgm:cxn modelId="{A0C3977F-AF9E-4533-986B-EEE75CE4CD3C}" type="presParOf" srcId="{8F6A0F39-EF37-455C-A35F-A07D096B51A6}" destId="{EACD748A-D27E-4A92-9E06-42CB9B62C514}" srcOrd="3" destOrd="0" presId="urn:microsoft.com/office/officeart/2005/8/layout/target2"/>
    <dgm:cxn modelId="{372B80AF-B859-46CC-9D3C-DE36FA73F4E7}" type="presParOf" srcId="{8F6A0F39-EF37-455C-A35F-A07D096B51A6}" destId="{E2B3D1B1-F002-4A75-A499-6AA3A2EDD437}" srcOrd="4" destOrd="0" presId="urn:microsoft.com/office/officeart/2005/8/layout/target2"/>
    <dgm:cxn modelId="{20A04527-B71A-4E80-B76F-64C07B96928B}" type="presParOf" srcId="{B49D4E82-8FB4-45F5-9B65-5EF506EDFBEB}" destId="{B752EA56-AB71-4B5F-8158-748C93BC679F}" srcOrd="1" destOrd="0" presId="urn:microsoft.com/office/officeart/2005/8/layout/target2"/>
    <dgm:cxn modelId="{D1426D4C-F60E-42FD-9C1A-8D050B3EFE34}" type="presParOf" srcId="{B752EA56-AB71-4B5F-8158-748C93BC679F}" destId="{E47E7B84-E200-4E90-92E0-EE407C2A283F}" srcOrd="0" destOrd="0" presId="urn:microsoft.com/office/officeart/2005/8/layout/target2"/>
    <dgm:cxn modelId="{2C91420B-A005-441C-839C-074F67909EB7}" type="presParOf" srcId="{B752EA56-AB71-4B5F-8158-748C93BC679F}" destId="{D65F55C3-6B90-4BFF-8CB5-0AF16D44D524}" srcOrd="1" destOrd="0" presId="urn:microsoft.com/office/officeart/2005/8/layout/target2"/>
    <dgm:cxn modelId="{E9097819-8831-41AE-B4F0-1518FC005BEF}" type="presParOf" srcId="{D65F55C3-6B90-4BFF-8CB5-0AF16D44D524}" destId="{28BB7621-7274-45D0-9483-B48184ED6536}" srcOrd="0" destOrd="0" presId="urn:microsoft.com/office/officeart/2005/8/layout/target2"/>
    <dgm:cxn modelId="{830E1756-09BD-41E5-8481-FC365D0C4610}" type="presParOf" srcId="{D65F55C3-6B90-4BFF-8CB5-0AF16D44D524}" destId="{72A7D97F-BBD3-4694-BFD0-84A6EA77C5E3}" srcOrd="1" destOrd="0" presId="urn:microsoft.com/office/officeart/2005/8/layout/target2"/>
    <dgm:cxn modelId="{EF667B00-539C-431B-A33E-207AED85B334}" type="presParOf" srcId="{D65F55C3-6B90-4BFF-8CB5-0AF16D44D524}" destId="{8CE05C0F-BBBD-44A9-88A8-D1E86DF75C7C}" srcOrd="2" destOrd="0" presId="urn:microsoft.com/office/officeart/2005/8/layout/target2"/>
    <dgm:cxn modelId="{4171352E-02EC-4370-A375-A32E7C0D5463}" type="presParOf" srcId="{B49D4E82-8FB4-45F5-9B65-5EF506EDFBEB}" destId="{16845344-8D98-439F-A36A-28FEFBFD0B3B}" srcOrd="2" destOrd="0" presId="urn:microsoft.com/office/officeart/2005/8/layout/target2"/>
    <dgm:cxn modelId="{0A2F842A-9D89-42B1-A055-9A68709FFA4E}" type="presParOf" srcId="{16845344-8D98-439F-A36A-28FEFBFD0B3B}" destId="{1E47CA2A-41CD-45A1-B786-973A1B4EE5B4}" srcOrd="0" destOrd="0" presId="urn:microsoft.com/office/officeart/2005/8/layout/target2"/>
    <dgm:cxn modelId="{46F16823-CEFC-4255-9628-FECD9B33D853}" type="presParOf" srcId="{16845344-8D98-439F-A36A-28FEFBFD0B3B}" destId="{C658DDA5-F90E-4D3D-AB41-75BBFEF362ED}" srcOrd="1" destOrd="0" presId="urn:microsoft.com/office/officeart/2005/8/layout/target2"/>
    <dgm:cxn modelId="{BE63E876-B9FA-4687-912B-B8410256E2E9}" type="presParOf" srcId="{C658DDA5-F90E-4D3D-AB41-75BBFEF362ED}" destId="{814813AD-2FB1-490E-B058-4D95896C1AFE}" srcOrd="0" destOrd="0" presId="urn:microsoft.com/office/officeart/2005/8/layout/target2"/>
    <dgm:cxn modelId="{F577EF5E-E9B5-4AAC-95E8-3F618B3752CD}" type="presParOf" srcId="{C658DDA5-F90E-4D3D-AB41-75BBFEF362ED}" destId="{228CD41A-A58C-401D-897D-F9579B32098D}" srcOrd="1" destOrd="0" presId="urn:microsoft.com/office/officeart/2005/8/layout/target2"/>
    <dgm:cxn modelId="{31390143-04C6-48D1-AFE9-86E1DE8A7BA7}" type="presParOf" srcId="{C658DDA5-F90E-4D3D-AB41-75BBFEF362ED}" destId="{1494B4A1-F350-48B8-BD16-20EA83E528B3}" srcOrd="2" destOrd="0" presId="urn:microsoft.com/office/officeart/2005/8/layout/target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8C1A0E-0115-491C-93E5-C23E1077AE9F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475B56D-BC21-45D1-ABEB-90C78606AAC1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DefaultWorkflowScheduler-Service</a:t>
          </a:r>
          <a:endParaRPr lang="de-DE" dirty="0"/>
        </a:p>
      </dgm:t>
    </dgm:pt>
    <dgm:pt modelId="{6DBF9685-82E8-482B-B2AB-C26A64D1D74F}" type="parTrans" cxnId="{C4F421C9-CEA6-4319-99B1-C8FC3C72EBCE}">
      <dgm:prSet/>
      <dgm:spPr/>
      <dgm:t>
        <a:bodyPr/>
        <a:lstStyle/>
        <a:p>
          <a:endParaRPr lang="de-DE"/>
        </a:p>
      </dgm:t>
    </dgm:pt>
    <dgm:pt modelId="{0759C14F-7BD3-4E3B-AB3D-DE8C6262C2F9}" type="sibTrans" cxnId="{C4F421C9-CEA6-4319-99B1-C8FC3C72EBCE}">
      <dgm:prSet/>
      <dgm:spPr/>
      <dgm:t>
        <a:bodyPr/>
        <a:lstStyle/>
        <a:p>
          <a:endParaRPr lang="de-DE"/>
        </a:p>
      </dgm:t>
    </dgm:pt>
    <dgm:pt modelId="{0BCF95BA-0DA8-4949-BE05-16DC3F61F298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de-DE" dirty="0" smtClean="0"/>
            <a:t>Erzeugt und verwaltet Threads, in denen WF Instanzen ausgeführt werden</a:t>
          </a:r>
          <a:br>
            <a:rPr lang="de-DE" dirty="0" smtClean="0"/>
          </a:br>
          <a:endParaRPr lang="de-DE" dirty="0"/>
        </a:p>
      </dgm:t>
    </dgm:pt>
    <dgm:pt modelId="{0242BDBF-5697-4E4F-A1C5-4363DFD1E579}" type="parTrans" cxnId="{6443FE1F-F945-49AD-8EB0-AF89BA4E5FF9}">
      <dgm:prSet/>
      <dgm:spPr/>
      <dgm:t>
        <a:bodyPr/>
        <a:lstStyle/>
        <a:p>
          <a:endParaRPr lang="de-DE"/>
        </a:p>
      </dgm:t>
    </dgm:pt>
    <dgm:pt modelId="{81ED2001-C23D-4AAE-9703-E0C1A7EEA228}" type="sibTrans" cxnId="{6443FE1F-F945-49AD-8EB0-AF89BA4E5FF9}">
      <dgm:prSet/>
      <dgm:spPr/>
      <dgm:t>
        <a:bodyPr/>
        <a:lstStyle/>
        <a:p>
          <a:endParaRPr lang="de-DE"/>
        </a:p>
      </dgm:t>
    </dgm:pt>
    <dgm:pt modelId="{02459EF6-84F6-4383-BEE0-BE31F56F3251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dirty="0" smtClean="0"/>
            <a:t>Asynchrone Ausführung</a:t>
          </a:r>
          <a:br>
            <a:rPr lang="de-DE" dirty="0" smtClean="0"/>
          </a:br>
          <a:endParaRPr lang="de-DE" dirty="0"/>
        </a:p>
      </dgm:t>
    </dgm:pt>
    <dgm:pt modelId="{A555DF6D-7FBC-4769-B3D5-09CAE1189B3D}" type="parTrans" cxnId="{EF891435-46A6-44FD-A376-A27A5FCD22C4}">
      <dgm:prSet/>
      <dgm:spPr/>
      <dgm:t>
        <a:bodyPr/>
        <a:lstStyle/>
        <a:p>
          <a:endParaRPr lang="de-DE"/>
        </a:p>
      </dgm:t>
    </dgm:pt>
    <dgm:pt modelId="{F37CB667-FD70-4E6D-B12B-6ECDFF9F5077}" type="sibTrans" cxnId="{EF891435-46A6-44FD-A376-A27A5FCD22C4}">
      <dgm:prSet/>
      <dgm:spPr/>
      <dgm:t>
        <a:bodyPr/>
        <a:lstStyle/>
        <a:p>
          <a:endParaRPr lang="de-DE"/>
        </a:p>
      </dgm:t>
    </dgm:pt>
    <dgm:pt modelId="{B2D39918-4733-4632-9A4A-013D8F81CC46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de-DE" dirty="0"/>
        </a:p>
      </dgm:t>
    </dgm:pt>
    <dgm:pt modelId="{B82AB201-0F61-41D1-9720-68C1C94652FB}" type="parTrans" cxnId="{389CD2F3-5297-420F-9A4D-8BA99E44DB52}">
      <dgm:prSet/>
      <dgm:spPr/>
      <dgm:t>
        <a:bodyPr/>
        <a:lstStyle/>
        <a:p>
          <a:endParaRPr lang="de-DE"/>
        </a:p>
      </dgm:t>
    </dgm:pt>
    <dgm:pt modelId="{F58D7E43-FC21-42AA-8D23-806EA84D57B7}" type="sibTrans" cxnId="{389CD2F3-5297-420F-9A4D-8BA99E44DB52}">
      <dgm:prSet/>
      <dgm:spPr/>
      <dgm:t>
        <a:bodyPr/>
        <a:lstStyle/>
        <a:p>
          <a:endParaRPr lang="de-DE"/>
        </a:p>
      </dgm:t>
    </dgm:pt>
    <dgm:pt modelId="{CBACC269-E66A-4630-92F6-D60CD6418A7C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de-DE" dirty="0" smtClean="0"/>
            <a:t>Kann in ASP.NET 4 Threads pro Request benötigen </a:t>
          </a:r>
          <a:br>
            <a:rPr lang="de-DE" dirty="0" smtClean="0"/>
          </a:br>
          <a:r>
            <a:rPr lang="de-DE" dirty="0" smtClean="0">
              <a:sym typeface="Wingdings"/>
            </a:rPr>
            <a:t></a:t>
          </a:r>
          <a:r>
            <a:rPr lang="de-DE" dirty="0" smtClean="0"/>
            <a:t> nicht skalierbar</a:t>
          </a:r>
          <a:br>
            <a:rPr lang="de-DE" dirty="0" smtClean="0"/>
          </a:br>
          <a:r>
            <a:rPr lang="de-DE" dirty="0" smtClean="0">
              <a:sym typeface="Wingdings" pitchFamily="2" charset="2"/>
            </a:rPr>
            <a:t> </a:t>
          </a:r>
          <a:r>
            <a:rPr lang="de-DE" b="1" dirty="0" smtClean="0">
              <a:sym typeface="Wingdings" pitchFamily="2" charset="2"/>
            </a:rPr>
            <a:t>nicht verwenden</a:t>
          </a:r>
          <a:endParaRPr lang="de-DE" b="1" dirty="0"/>
        </a:p>
      </dgm:t>
    </dgm:pt>
    <dgm:pt modelId="{E09F2B69-ECC3-4F0F-9C8D-8F175452A185}" type="parTrans" cxnId="{72B177C4-593D-4BED-B7F5-DC37019D3618}">
      <dgm:prSet/>
      <dgm:spPr/>
      <dgm:t>
        <a:bodyPr/>
        <a:lstStyle/>
        <a:p>
          <a:endParaRPr lang="de-DE"/>
        </a:p>
      </dgm:t>
    </dgm:pt>
    <dgm:pt modelId="{9116BEB3-99C4-49AB-AF96-5B88D4091987}" type="sibTrans" cxnId="{72B177C4-593D-4BED-B7F5-DC37019D3618}">
      <dgm:prSet/>
      <dgm:spPr/>
      <dgm:t>
        <a:bodyPr/>
        <a:lstStyle/>
        <a:p>
          <a:endParaRPr lang="de-DE"/>
        </a:p>
      </dgm:t>
    </dgm:pt>
    <dgm:pt modelId="{1EABE99A-0082-4A27-9072-4A67F85F957E}" type="pres">
      <dgm:prSet presAssocID="{1A8C1A0E-0115-491C-93E5-C23E1077AE9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88E3C82-6A89-40F8-9455-45EC2B570667}" type="pres">
      <dgm:prSet presAssocID="{5475B56D-BC21-45D1-ABEB-90C78606AAC1}" presName="composite" presStyleCnt="0"/>
      <dgm:spPr/>
    </dgm:pt>
    <dgm:pt modelId="{C878B3CD-1A52-481F-9E3D-7E58AD3095C9}" type="pres">
      <dgm:prSet presAssocID="{5475B56D-BC21-45D1-ABEB-90C78606AAC1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69D1A3C-ADF8-494D-98A1-96651CAE2D2E}" type="pres">
      <dgm:prSet presAssocID="{5475B56D-BC21-45D1-ABEB-90C78606AAC1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44BA290-A5A0-48E3-980C-4D8AEE8909BC}" type="presOf" srcId="{B2D39918-4733-4632-9A4A-013D8F81CC46}" destId="{C69D1A3C-ADF8-494D-98A1-96651CAE2D2E}" srcOrd="0" destOrd="3" presId="urn:microsoft.com/office/officeart/2005/8/layout/hList1"/>
    <dgm:cxn modelId="{6443FE1F-F945-49AD-8EB0-AF89BA4E5FF9}" srcId="{5475B56D-BC21-45D1-ABEB-90C78606AAC1}" destId="{0BCF95BA-0DA8-4949-BE05-16DC3F61F298}" srcOrd="0" destOrd="0" parTransId="{0242BDBF-5697-4E4F-A1C5-4363DFD1E579}" sibTransId="{81ED2001-C23D-4AAE-9703-E0C1A7EEA228}"/>
    <dgm:cxn modelId="{B7A98E6A-7BFD-4167-AC9C-6F5FEF241B84}" type="presOf" srcId="{0BCF95BA-0DA8-4949-BE05-16DC3F61F298}" destId="{C69D1A3C-ADF8-494D-98A1-96651CAE2D2E}" srcOrd="0" destOrd="0" presId="urn:microsoft.com/office/officeart/2005/8/layout/hList1"/>
    <dgm:cxn modelId="{EF891435-46A6-44FD-A376-A27A5FCD22C4}" srcId="{5475B56D-BC21-45D1-ABEB-90C78606AAC1}" destId="{02459EF6-84F6-4383-BEE0-BE31F56F3251}" srcOrd="1" destOrd="0" parTransId="{A555DF6D-7FBC-4769-B3D5-09CAE1189B3D}" sibTransId="{F37CB667-FD70-4E6D-B12B-6ECDFF9F5077}"/>
    <dgm:cxn modelId="{72B177C4-593D-4BED-B7F5-DC37019D3618}" srcId="{5475B56D-BC21-45D1-ABEB-90C78606AAC1}" destId="{CBACC269-E66A-4630-92F6-D60CD6418A7C}" srcOrd="2" destOrd="0" parTransId="{E09F2B69-ECC3-4F0F-9C8D-8F175452A185}" sibTransId="{9116BEB3-99C4-49AB-AF96-5B88D4091987}"/>
    <dgm:cxn modelId="{D3EB9956-4752-4F64-8DD0-CF73A23913E6}" type="presOf" srcId="{1A8C1A0E-0115-491C-93E5-C23E1077AE9F}" destId="{1EABE99A-0082-4A27-9072-4A67F85F957E}" srcOrd="0" destOrd="0" presId="urn:microsoft.com/office/officeart/2005/8/layout/hList1"/>
    <dgm:cxn modelId="{D684BF6B-7369-4706-888F-C16040AB6121}" type="presOf" srcId="{02459EF6-84F6-4383-BEE0-BE31F56F3251}" destId="{C69D1A3C-ADF8-494D-98A1-96651CAE2D2E}" srcOrd="0" destOrd="1" presId="urn:microsoft.com/office/officeart/2005/8/layout/hList1"/>
    <dgm:cxn modelId="{1AEB9C6E-5665-40AB-B829-9A4032C21EE1}" type="presOf" srcId="{5475B56D-BC21-45D1-ABEB-90C78606AAC1}" destId="{C878B3CD-1A52-481F-9E3D-7E58AD3095C9}" srcOrd="0" destOrd="0" presId="urn:microsoft.com/office/officeart/2005/8/layout/hList1"/>
    <dgm:cxn modelId="{C4F421C9-CEA6-4319-99B1-C8FC3C72EBCE}" srcId="{1A8C1A0E-0115-491C-93E5-C23E1077AE9F}" destId="{5475B56D-BC21-45D1-ABEB-90C78606AAC1}" srcOrd="0" destOrd="0" parTransId="{6DBF9685-82E8-482B-B2AB-C26A64D1D74F}" sibTransId="{0759C14F-7BD3-4E3B-AB3D-DE8C6262C2F9}"/>
    <dgm:cxn modelId="{389CD2F3-5297-420F-9A4D-8BA99E44DB52}" srcId="{5475B56D-BC21-45D1-ABEB-90C78606AAC1}" destId="{B2D39918-4733-4632-9A4A-013D8F81CC46}" srcOrd="3" destOrd="0" parTransId="{B82AB201-0F61-41D1-9720-68C1C94652FB}" sibTransId="{F58D7E43-FC21-42AA-8D23-806EA84D57B7}"/>
    <dgm:cxn modelId="{9B719BC2-EB93-4ED8-9D0B-070C6D3B739D}" type="presOf" srcId="{CBACC269-E66A-4630-92F6-D60CD6418A7C}" destId="{C69D1A3C-ADF8-494D-98A1-96651CAE2D2E}" srcOrd="0" destOrd="2" presId="urn:microsoft.com/office/officeart/2005/8/layout/hList1"/>
    <dgm:cxn modelId="{2F8C7924-6AE4-470B-81D5-4AB891487807}" type="presParOf" srcId="{1EABE99A-0082-4A27-9072-4A67F85F957E}" destId="{188E3C82-6A89-40F8-9455-45EC2B570667}" srcOrd="0" destOrd="0" presId="urn:microsoft.com/office/officeart/2005/8/layout/hList1"/>
    <dgm:cxn modelId="{2E51CC79-1821-46AB-B0B6-FE8BA36E92A3}" type="presParOf" srcId="{188E3C82-6A89-40F8-9455-45EC2B570667}" destId="{C878B3CD-1A52-481F-9E3D-7E58AD3095C9}" srcOrd="0" destOrd="0" presId="urn:microsoft.com/office/officeart/2005/8/layout/hList1"/>
    <dgm:cxn modelId="{DC14DEED-A24B-47DF-9F60-8BB12CFC4BFD}" type="presParOf" srcId="{188E3C82-6A89-40F8-9455-45EC2B570667}" destId="{C69D1A3C-ADF8-494D-98A1-96651CAE2D2E}" srcOrd="1" destOrd="0" presId="urn:microsoft.com/office/officeart/2005/8/layout/hList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8C1A0E-0115-491C-93E5-C23E1077AE9F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475B56D-BC21-45D1-ABEB-90C78606AAC1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ManualWorkflowScheduler-Service</a:t>
          </a:r>
          <a:endParaRPr lang="de-DE" dirty="0"/>
        </a:p>
      </dgm:t>
    </dgm:pt>
    <dgm:pt modelId="{6DBF9685-82E8-482B-B2AB-C26A64D1D74F}" type="parTrans" cxnId="{C4F421C9-CEA6-4319-99B1-C8FC3C72EBCE}">
      <dgm:prSet/>
      <dgm:spPr/>
      <dgm:t>
        <a:bodyPr/>
        <a:lstStyle/>
        <a:p>
          <a:endParaRPr lang="de-DE"/>
        </a:p>
      </dgm:t>
    </dgm:pt>
    <dgm:pt modelId="{0759C14F-7BD3-4E3B-AB3D-DE8C6262C2F9}" type="sibTrans" cxnId="{C4F421C9-CEA6-4319-99B1-C8FC3C72EBCE}">
      <dgm:prSet/>
      <dgm:spPr/>
      <dgm:t>
        <a:bodyPr/>
        <a:lstStyle/>
        <a:p>
          <a:endParaRPr lang="de-DE"/>
        </a:p>
      </dgm:t>
    </dgm:pt>
    <dgm:pt modelId="{0BCF95BA-0DA8-4949-BE05-16DC3F61F298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de-DE" dirty="0" smtClean="0"/>
            <a:t>Host-Applikation stellt einen Thread zur Ausführung einer WF Instanz zur Verfügung</a:t>
          </a:r>
          <a:br>
            <a:rPr lang="de-DE" dirty="0" smtClean="0"/>
          </a:br>
          <a:endParaRPr lang="de-DE" dirty="0"/>
        </a:p>
      </dgm:t>
    </dgm:pt>
    <dgm:pt modelId="{0242BDBF-5697-4E4F-A1C5-4363DFD1E579}" type="parTrans" cxnId="{6443FE1F-F945-49AD-8EB0-AF89BA4E5FF9}">
      <dgm:prSet/>
      <dgm:spPr/>
      <dgm:t>
        <a:bodyPr/>
        <a:lstStyle/>
        <a:p>
          <a:endParaRPr lang="de-DE"/>
        </a:p>
      </dgm:t>
    </dgm:pt>
    <dgm:pt modelId="{81ED2001-C23D-4AAE-9703-E0C1A7EEA228}" type="sibTrans" cxnId="{6443FE1F-F945-49AD-8EB0-AF89BA4E5FF9}">
      <dgm:prSet/>
      <dgm:spPr/>
      <dgm:t>
        <a:bodyPr/>
        <a:lstStyle/>
        <a:p>
          <a:endParaRPr lang="de-DE"/>
        </a:p>
      </dgm:t>
    </dgm:pt>
    <dgm:pt modelId="{02459EF6-84F6-4383-BEE0-BE31F56F3251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dirty="0" smtClean="0"/>
            <a:t>Synchrone Ausführung</a:t>
          </a:r>
          <a:br>
            <a:rPr lang="de-DE" dirty="0" smtClean="0"/>
          </a:br>
          <a:endParaRPr lang="de-DE" dirty="0"/>
        </a:p>
      </dgm:t>
    </dgm:pt>
    <dgm:pt modelId="{A555DF6D-7FBC-4769-B3D5-09CAE1189B3D}" type="parTrans" cxnId="{EF891435-46A6-44FD-A376-A27A5FCD22C4}">
      <dgm:prSet/>
      <dgm:spPr/>
      <dgm:t>
        <a:bodyPr/>
        <a:lstStyle/>
        <a:p>
          <a:endParaRPr lang="de-DE"/>
        </a:p>
      </dgm:t>
    </dgm:pt>
    <dgm:pt modelId="{F37CB667-FD70-4E6D-B12B-6ECDFF9F5077}" type="sibTrans" cxnId="{EF891435-46A6-44FD-A376-A27A5FCD22C4}">
      <dgm:prSet/>
      <dgm:spPr/>
      <dgm:t>
        <a:bodyPr/>
        <a:lstStyle/>
        <a:p>
          <a:endParaRPr lang="de-DE"/>
        </a:p>
      </dgm:t>
    </dgm:pt>
    <dgm:pt modelId="{B2D39918-4733-4632-9A4A-013D8F81CC46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de-DE" dirty="0"/>
        </a:p>
      </dgm:t>
    </dgm:pt>
    <dgm:pt modelId="{B82AB201-0F61-41D1-9720-68C1C94652FB}" type="parTrans" cxnId="{389CD2F3-5297-420F-9A4D-8BA99E44DB52}">
      <dgm:prSet/>
      <dgm:spPr/>
      <dgm:t>
        <a:bodyPr/>
        <a:lstStyle/>
        <a:p>
          <a:endParaRPr lang="de-DE"/>
        </a:p>
      </dgm:t>
    </dgm:pt>
    <dgm:pt modelId="{F58D7E43-FC21-42AA-8D23-806EA84D57B7}" type="sibTrans" cxnId="{389CD2F3-5297-420F-9A4D-8BA99E44DB52}">
      <dgm:prSet/>
      <dgm:spPr/>
      <dgm:t>
        <a:bodyPr/>
        <a:lstStyle/>
        <a:p>
          <a:endParaRPr lang="de-DE"/>
        </a:p>
      </dgm:t>
    </dgm:pt>
    <dgm:pt modelId="{CBACC269-E66A-4630-92F6-D60CD6418A7C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de-DE" dirty="0" smtClean="0"/>
            <a:t>Methode „RunWorkflow“ muß explizit aufgerufen werden</a:t>
          </a:r>
          <a:endParaRPr lang="de-DE" dirty="0"/>
        </a:p>
      </dgm:t>
    </dgm:pt>
    <dgm:pt modelId="{E09F2B69-ECC3-4F0F-9C8D-8F175452A185}" type="parTrans" cxnId="{72B177C4-593D-4BED-B7F5-DC37019D3618}">
      <dgm:prSet/>
      <dgm:spPr/>
      <dgm:t>
        <a:bodyPr/>
        <a:lstStyle/>
        <a:p>
          <a:endParaRPr lang="de-DE"/>
        </a:p>
      </dgm:t>
    </dgm:pt>
    <dgm:pt modelId="{9116BEB3-99C4-49AB-AF96-5B88D4091987}" type="sibTrans" cxnId="{72B177C4-593D-4BED-B7F5-DC37019D3618}">
      <dgm:prSet/>
      <dgm:spPr/>
      <dgm:t>
        <a:bodyPr/>
        <a:lstStyle/>
        <a:p>
          <a:endParaRPr lang="de-DE"/>
        </a:p>
      </dgm:t>
    </dgm:pt>
    <dgm:pt modelId="{1EABE99A-0082-4A27-9072-4A67F85F957E}" type="pres">
      <dgm:prSet presAssocID="{1A8C1A0E-0115-491C-93E5-C23E1077AE9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88E3C82-6A89-40F8-9455-45EC2B570667}" type="pres">
      <dgm:prSet presAssocID="{5475B56D-BC21-45D1-ABEB-90C78606AAC1}" presName="composite" presStyleCnt="0"/>
      <dgm:spPr/>
    </dgm:pt>
    <dgm:pt modelId="{C878B3CD-1A52-481F-9E3D-7E58AD3095C9}" type="pres">
      <dgm:prSet presAssocID="{5475B56D-BC21-45D1-ABEB-90C78606AAC1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69D1A3C-ADF8-494D-98A1-96651CAE2D2E}" type="pres">
      <dgm:prSet presAssocID="{5475B56D-BC21-45D1-ABEB-90C78606AAC1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443FE1F-F945-49AD-8EB0-AF89BA4E5FF9}" srcId="{5475B56D-BC21-45D1-ABEB-90C78606AAC1}" destId="{0BCF95BA-0DA8-4949-BE05-16DC3F61F298}" srcOrd="0" destOrd="0" parTransId="{0242BDBF-5697-4E4F-A1C5-4363DFD1E579}" sibTransId="{81ED2001-C23D-4AAE-9703-E0C1A7EEA228}"/>
    <dgm:cxn modelId="{EF891435-46A6-44FD-A376-A27A5FCD22C4}" srcId="{5475B56D-BC21-45D1-ABEB-90C78606AAC1}" destId="{02459EF6-84F6-4383-BEE0-BE31F56F3251}" srcOrd="1" destOrd="0" parTransId="{A555DF6D-7FBC-4769-B3D5-09CAE1189B3D}" sibTransId="{F37CB667-FD70-4E6D-B12B-6ECDFF9F5077}"/>
    <dgm:cxn modelId="{72B177C4-593D-4BED-B7F5-DC37019D3618}" srcId="{5475B56D-BC21-45D1-ABEB-90C78606AAC1}" destId="{CBACC269-E66A-4630-92F6-D60CD6418A7C}" srcOrd="2" destOrd="0" parTransId="{E09F2B69-ECC3-4F0F-9C8D-8F175452A185}" sibTransId="{9116BEB3-99C4-49AB-AF96-5B88D4091987}"/>
    <dgm:cxn modelId="{212BEBE6-D657-4871-9301-3E1C39C0E6C3}" type="presOf" srcId="{CBACC269-E66A-4630-92F6-D60CD6418A7C}" destId="{C69D1A3C-ADF8-494D-98A1-96651CAE2D2E}" srcOrd="0" destOrd="2" presId="urn:microsoft.com/office/officeart/2005/8/layout/hList1"/>
    <dgm:cxn modelId="{D26AE39C-FC0D-4348-AA14-48618A6FC9E2}" type="presOf" srcId="{B2D39918-4733-4632-9A4A-013D8F81CC46}" destId="{C69D1A3C-ADF8-494D-98A1-96651CAE2D2E}" srcOrd="0" destOrd="3" presId="urn:microsoft.com/office/officeart/2005/8/layout/hList1"/>
    <dgm:cxn modelId="{6F5C73E9-5C94-4973-85E0-7F71078BC527}" type="presOf" srcId="{0BCF95BA-0DA8-4949-BE05-16DC3F61F298}" destId="{C69D1A3C-ADF8-494D-98A1-96651CAE2D2E}" srcOrd="0" destOrd="0" presId="urn:microsoft.com/office/officeart/2005/8/layout/hList1"/>
    <dgm:cxn modelId="{C4F421C9-CEA6-4319-99B1-C8FC3C72EBCE}" srcId="{1A8C1A0E-0115-491C-93E5-C23E1077AE9F}" destId="{5475B56D-BC21-45D1-ABEB-90C78606AAC1}" srcOrd="0" destOrd="0" parTransId="{6DBF9685-82E8-482B-B2AB-C26A64D1D74F}" sibTransId="{0759C14F-7BD3-4E3B-AB3D-DE8C6262C2F9}"/>
    <dgm:cxn modelId="{B7CAFFAC-4ED6-4B3B-A4EC-14B32CC9641F}" type="presOf" srcId="{1A8C1A0E-0115-491C-93E5-C23E1077AE9F}" destId="{1EABE99A-0082-4A27-9072-4A67F85F957E}" srcOrd="0" destOrd="0" presId="urn:microsoft.com/office/officeart/2005/8/layout/hList1"/>
    <dgm:cxn modelId="{389CD2F3-5297-420F-9A4D-8BA99E44DB52}" srcId="{5475B56D-BC21-45D1-ABEB-90C78606AAC1}" destId="{B2D39918-4733-4632-9A4A-013D8F81CC46}" srcOrd="3" destOrd="0" parTransId="{B82AB201-0F61-41D1-9720-68C1C94652FB}" sibTransId="{F58D7E43-FC21-42AA-8D23-806EA84D57B7}"/>
    <dgm:cxn modelId="{A89086DF-DCDF-4544-895A-871FD80F370A}" type="presOf" srcId="{02459EF6-84F6-4383-BEE0-BE31F56F3251}" destId="{C69D1A3C-ADF8-494D-98A1-96651CAE2D2E}" srcOrd="0" destOrd="1" presId="urn:microsoft.com/office/officeart/2005/8/layout/hList1"/>
    <dgm:cxn modelId="{852B26FB-9694-4617-9A32-E67B5DF8BAE4}" type="presOf" srcId="{5475B56D-BC21-45D1-ABEB-90C78606AAC1}" destId="{C878B3CD-1A52-481F-9E3D-7E58AD3095C9}" srcOrd="0" destOrd="0" presId="urn:microsoft.com/office/officeart/2005/8/layout/hList1"/>
    <dgm:cxn modelId="{AB079626-3D59-4A9C-A8E5-37E4C1D0B773}" type="presParOf" srcId="{1EABE99A-0082-4A27-9072-4A67F85F957E}" destId="{188E3C82-6A89-40F8-9455-45EC2B570667}" srcOrd="0" destOrd="0" presId="urn:microsoft.com/office/officeart/2005/8/layout/hList1"/>
    <dgm:cxn modelId="{188A30BD-376D-4E50-83E7-34305C6D16E8}" type="presParOf" srcId="{188E3C82-6A89-40F8-9455-45EC2B570667}" destId="{C878B3CD-1A52-481F-9E3D-7E58AD3095C9}" srcOrd="0" destOrd="0" presId="urn:microsoft.com/office/officeart/2005/8/layout/hList1"/>
    <dgm:cxn modelId="{15125F16-E249-4F96-A588-4C6705BCB610}" type="presParOf" srcId="{188E3C82-6A89-40F8-9455-45EC2B570667}" destId="{C69D1A3C-ADF8-494D-98A1-96651CAE2D2E}" srcOrd="1" destOrd="0" presId="urn:microsoft.com/office/officeart/2005/8/layout/hList1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DE31E5-571B-4E65-942B-4EB0BC128374}" type="doc">
      <dgm:prSet loTypeId="urn:microsoft.com/office/officeart/2005/8/layout/hList1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de-DE"/>
        </a:p>
      </dgm:t>
    </dgm:pt>
    <dgm:pt modelId="{EC1C5E7A-4285-420D-9BBC-F2F71D45F90E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de-DE" dirty="0" smtClean="0">
              <a:solidFill>
                <a:schemeClr val="bg1"/>
              </a:solidFill>
            </a:rPr>
            <a:t>Parameter</a:t>
          </a:r>
          <a:endParaRPr lang="de-DE" dirty="0">
            <a:solidFill>
              <a:schemeClr val="bg1"/>
            </a:solidFill>
          </a:endParaRPr>
        </a:p>
      </dgm:t>
    </dgm:pt>
    <dgm:pt modelId="{9D00472C-5395-44F1-944D-4415D1690E0A}" type="parTrans" cxnId="{CCC43E09-6F02-453E-81B2-12B3275F661A}">
      <dgm:prSet/>
      <dgm:spPr/>
      <dgm:t>
        <a:bodyPr/>
        <a:lstStyle/>
        <a:p>
          <a:endParaRPr lang="de-DE"/>
        </a:p>
      </dgm:t>
    </dgm:pt>
    <dgm:pt modelId="{00215154-0675-48E4-842F-E3AB3255B688}" type="sibTrans" cxnId="{CCC43E09-6F02-453E-81B2-12B3275F661A}">
      <dgm:prSet/>
      <dgm:spPr/>
      <dgm:t>
        <a:bodyPr/>
        <a:lstStyle/>
        <a:p>
          <a:endParaRPr lang="de-DE"/>
        </a:p>
      </dgm:t>
    </dgm:pt>
    <dgm:pt modelId="{2AA5C136-BCA5-445E-897C-7BC2259E8123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de-DE" dirty="0" smtClean="0">
              <a:solidFill>
                <a:schemeClr val="bg1"/>
              </a:solidFill>
            </a:rPr>
            <a:t>Events</a:t>
          </a:r>
          <a:endParaRPr lang="de-DE" dirty="0">
            <a:solidFill>
              <a:schemeClr val="bg1"/>
            </a:solidFill>
          </a:endParaRPr>
        </a:p>
      </dgm:t>
    </dgm:pt>
    <dgm:pt modelId="{79C68725-F585-4A19-BC57-76F085B78965}" type="parTrans" cxnId="{8ABA8603-4274-4FBE-87F0-3FFAB389036C}">
      <dgm:prSet/>
      <dgm:spPr/>
      <dgm:t>
        <a:bodyPr/>
        <a:lstStyle/>
        <a:p>
          <a:endParaRPr lang="de-DE"/>
        </a:p>
      </dgm:t>
    </dgm:pt>
    <dgm:pt modelId="{999B4221-D50C-448C-805C-A30479319E03}" type="sibTrans" cxnId="{8ABA8603-4274-4FBE-87F0-3FFAB389036C}">
      <dgm:prSet/>
      <dgm:spPr/>
      <dgm:t>
        <a:bodyPr/>
        <a:lstStyle/>
        <a:p>
          <a:endParaRPr lang="de-DE"/>
        </a:p>
      </dgm:t>
    </dgm:pt>
    <dgm:pt modelId="{E0CBE9AF-77C5-42C4-B0A9-4DFF81552373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de-DE" dirty="0" smtClean="0">
              <a:solidFill>
                <a:schemeClr val="tx1">
                  <a:lumMod val="75000"/>
                  <a:lumOff val="25000"/>
                </a:schemeClr>
              </a:solidFill>
            </a:rPr>
            <a:t>nur beim Start der WF Instanz verwendbar</a:t>
          </a:r>
          <a:endParaRPr lang="de-DE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50747AAE-790D-4DBA-9392-193D6FBC08CD}" type="parTrans" cxnId="{0CD1B098-4095-4C63-957E-C9F227921801}">
      <dgm:prSet/>
      <dgm:spPr/>
      <dgm:t>
        <a:bodyPr/>
        <a:lstStyle/>
        <a:p>
          <a:endParaRPr lang="de-DE"/>
        </a:p>
      </dgm:t>
    </dgm:pt>
    <dgm:pt modelId="{ED9F1A19-B04B-4449-8076-2966028CA7DA}" type="sibTrans" cxnId="{0CD1B098-4095-4C63-957E-C9F227921801}">
      <dgm:prSet/>
      <dgm:spPr/>
      <dgm:t>
        <a:bodyPr/>
        <a:lstStyle/>
        <a:p>
          <a:endParaRPr lang="de-DE"/>
        </a:p>
      </dgm:t>
    </dgm:pt>
    <dgm:pt modelId="{969A6722-9E7A-4EDD-83EE-A2E0C4BB20B5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de-DE" dirty="0" smtClean="0">
              <a:solidFill>
                <a:schemeClr val="tx1">
                  <a:lumMod val="75000"/>
                  <a:lumOff val="25000"/>
                </a:schemeClr>
              </a:solidFill>
            </a:rPr>
            <a:t>nützlich zur Initialisierung des Workflows</a:t>
          </a:r>
          <a:endParaRPr lang="de-DE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1F798C78-5BE4-4ED0-BF52-274DF8C7CC01}" type="parTrans" cxnId="{D5086A5A-BAAB-451F-8A75-12DD26703F4C}">
      <dgm:prSet/>
      <dgm:spPr/>
      <dgm:t>
        <a:bodyPr/>
        <a:lstStyle/>
        <a:p>
          <a:endParaRPr lang="de-DE"/>
        </a:p>
      </dgm:t>
    </dgm:pt>
    <dgm:pt modelId="{6AFB8A8D-3209-42F1-86DE-8BD60240F661}" type="sibTrans" cxnId="{D5086A5A-BAAB-451F-8A75-12DD26703F4C}">
      <dgm:prSet/>
      <dgm:spPr/>
      <dgm:t>
        <a:bodyPr/>
        <a:lstStyle/>
        <a:p>
          <a:endParaRPr lang="de-DE"/>
        </a:p>
      </dgm:t>
    </dgm:pt>
    <dgm:pt modelId="{A2CC7D23-18F5-400D-899F-FDA6BB64D774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de-DE" dirty="0" smtClean="0">
              <a:solidFill>
                <a:schemeClr val="tx1">
                  <a:lumMod val="75000"/>
                  <a:lumOff val="25000"/>
                </a:schemeClr>
              </a:solidFill>
            </a:rPr>
            <a:t>Implementierung aufwändiger</a:t>
          </a:r>
          <a:endParaRPr lang="de-DE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AC0F0CD5-2E81-42DE-BF28-B07E08A28D3F}" type="parTrans" cxnId="{73CCA7D0-0D82-4CD4-A818-EEC11DCA05CB}">
      <dgm:prSet/>
      <dgm:spPr/>
      <dgm:t>
        <a:bodyPr/>
        <a:lstStyle/>
        <a:p>
          <a:endParaRPr lang="de-DE"/>
        </a:p>
      </dgm:t>
    </dgm:pt>
    <dgm:pt modelId="{56849766-C373-4E5F-978D-408B6F34097A}" type="sibTrans" cxnId="{73CCA7D0-0D82-4CD4-A818-EEC11DCA05CB}">
      <dgm:prSet/>
      <dgm:spPr/>
      <dgm:t>
        <a:bodyPr/>
        <a:lstStyle/>
        <a:p>
          <a:endParaRPr lang="de-DE"/>
        </a:p>
      </dgm:t>
    </dgm:pt>
    <dgm:pt modelId="{148BDC87-49FB-4C24-9626-5D6577008E56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de-DE" dirty="0" smtClean="0">
              <a:solidFill>
                <a:schemeClr val="tx1">
                  <a:lumMod val="75000"/>
                  <a:lumOff val="25000"/>
                </a:schemeClr>
              </a:solidFill>
            </a:rPr>
            <a:t>von externen Komponenten ausgelöst</a:t>
          </a:r>
          <a:endParaRPr lang="de-DE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EC2A0120-320B-4DF2-8B54-D084379BC364}" type="parTrans" cxnId="{05E54D59-9BC6-4244-9C17-531A78004D5D}">
      <dgm:prSet/>
      <dgm:spPr/>
      <dgm:t>
        <a:bodyPr/>
        <a:lstStyle/>
        <a:p>
          <a:endParaRPr lang="de-DE"/>
        </a:p>
      </dgm:t>
    </dgm:pt>
    <dgm:pt modelId="{62FD51EA-A357-47B5-AF3D-2CD61874356E}" type="sibTrans" cxnId="{05E54D59-9BC6-4244-9C17-531A78004D5D}">
      <dgm:prSet/>
      <dgm:spPr/>
      <dgm:t>
        <a:bodyPr/>
        <a:lstStyle/>
        <a:p>
          <a:endParaRPr lang="de-DE"/>
        </a:p>
      </dgm:t>
    </dgm:pt>
    <dgm:pt modelId="{F765B1AF-E3EF-48AD-8D3A-508ACF322572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de-DE" dirty="0" smtClean="0">
              <a:solidFill>
                <a:schemeClr val="tx1">
                  <a:lumMod val="75000"/>
                  <a:lumOff val="25000"/>
                </a:schemeClr>
              </a:solidFill>
            </a:rPr>
            <a:t>einfache Implementierung</a:t>
          </a:r>
          <a:endParaRPr lang="de-DE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300D4ED9-A329-4F0E-9EDD-46E84E685248}" type="parTrans" cxnId="{31D3A273-6686-4B43-8CA7-CB9F36B9BEF6}">
      <dgm:prSet/>
      <dgm:spPr/>
      <dgm:t>
        <a:bodyPr/>
        <a:lstStyle/>
        <a:p>
          <a:endParaRPr lang="de-DE"/>
        </a:p>
      </dgm:t>
    </dgm:pt>
    <dgm:pt modelId="{928E4AD4-D7BC-4160-BB0A-73324074E3A7}" type="sibTrans" cxnId="{31D3A273-6686-4B43-8CA7-CB9F36B9BEF6}">
      <dgm:prSet/>
      <dgm:spPr/>
      <dgm:t>
        <a:bodyPr/>
        <a:lstStyle/>
        <a:p>
          <a:endParaRPr lang="de-DE"/>
        </a:p>
      </dgm:t>
    </dgm:pt>
    <dgm:pt modelId="{29A4460F-9A9D-4CC1-97D8-41D2CCE44D8B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de-DE" dirty="0" smtClean="0">
              <a:solidFill>
                <a:schemeClr val="tx1">
                  <a:lumMod val="75000"/>
                  <a:lumOff val="25000"/>
                </a:schemeClr>
              </a:solidFill>
            </a:rPr>
            <a:t>zu jedem Zeitpunkt innerhalb des WF verwendbar</a:t>
          </a:r>
          <a:endParaRPr lang="de-DE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9F98A705-3205-496A-9311-BB35AECC4B3B}" type="parTrans" cxnId="{68082851-CF4D-4927-B89E-48EF5675EAA7}">
      <dgm:prSet/>
      <dgm:spPr/>
      <dgm:t>
        <a:bodyPr/>
        <a:lstStyle/>
        <a:p>
          <a:endParaRPr lang="de-DE"/>
        </a:p>
      </dgm:t>
    </dgm:pt>
    <dgm:pt modelId="{32B2A05B-6E6A-4A89-A32D-5CA3405763CE}" type="sibTrans" cxnId="{68082851-CF4D-4927-B89E-48EF5675EAA7}">
      <dgm:prSet/>
      <dgm:spPr/>
      <dgm:t>
        <a:bodyPr/>
        <a:lstStyle/>
        <a:p>
          <a:endParaRPr lang="de-DE"/>
        </a:p>
      </dgm:t>
    </dgm:pt>
    <dgm:pt modelId="{EC6D48CE-B09A-4A72-A114-40E6ACFFA8F3}" type="pres">
      <dgm:prSet presAssocID="{3ADE31E5-571B-4E65-942B-4EB0BC12837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F740A3E-25A8-4F63-A59F-EC8ED3C768B6}" type="pres">
      <dgm:prSet presAssocID="{EC1C5E7A-4285-420D-9BBC-F2F71D45F90E}" presName="composite" presStyleCnt="0"/>
      <dgm:spPr/>
      <dgm:t>
        <a:bodyPr/>
        <a:lstStyle/>
        <a:p>
          <a:endParaRPr lang="de-DE"/>
        </a:p>
      </dgm:t>
    </dgm:pt>
    <dgm:pt modelId="{3591D60F-B14A-4956-BED0-A9088F17F8BC}" type="pres">
      <dgm:prSet presAssocID="{EC1C5E7A-4285-420D-9BBC-F2F71D45F90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208D19F-2F94-44DB-9CCD-1B8A8C1C4070}" type="pres">
      <dgm:prSet presAssocID="{EC1C5E7A-4285-420D-9BBC-F2F71D45F90E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21541E5-6653-434C-B562-7AB1E2AF3DDD}" type="pres">
      <dgm:prSet presAssocID="{00215154-0675-48E4-842F-E3AB3255B688}" presName="space" presStyleCnt="0"/>
      <dgm:spPr/>
      <dgm:t>
        <a:bodyPr/>
        <a:lstStyle/>
        <a:p>
          <a:endParaRPr lang="de-DE"/>
        </a:p>
      </dgm:t>
    </dgm:pt>
    <dgm:pt modelId="{788353B6-4D75-4291-8DDC-F9E501836731}" type="pres">
      <dgm:prSet presAssocID="{2AA5C136-BCA5-445E-897C-7BC2259E8123}" presName="composite" presStyleCnt="0"/>
      <dgm:spPr/>
      <dgm:t>
        <a:bodyPr/>
        <a:lstStyle/>
        <a:p>
          <a:endParaRPr lang="de-DE"/>
        </a:p>
      </dgm:t>
    </dgm:pt>
    <dgm:pt modelId="{279AC93D-A465-4A4E-BFBA-F5B66239A072}" type="pres">
      <dgm:prSet presAssocID="{2AA5C136-BCA5-445E-897C-7BC2259E812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807CD27-20CB-4A31-8B92-454FE82AA8CE}" type="pres">
      <dgm:prSet presAssocID="{2AA5C136-BCA5-445E-897C-7BC2259E8123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1D3A273-6686-4B43-8CA7-CB9F36B9BEF6}" srcId="{EC1C5E7A-4285-420D-9BBC-F2F71D45F90E}" destId="{F765B1AF-E3EF-48AD-8D3A-508ACF322572}" srcOrd="2" destOrd="0" parTransId="{300D4ED9-A329-4F0E-9EDD-46E84E685248}" sibTransId="{928E4AD4-D7BC-4160-BB0A-73324074E3A7}"/>
    <dgm:cxn modelId="{8ABA8603-4274-4FBE-87F0-3FFAB389036C}" srcId="{3ADE31E5-571B-4E65-942B-4EB0BC128374}" destId="{2AA5C136-BCA5-445E-897C-7BC2259E8123}" srcOrd="1" destOrd="0" parTransId="{79C68725-F585-4A19-BC57-76F085B78965}" sibTransId="{999B4221-D50C-448C-805C-A30479319E03}"/>
    <dgm:cxn modelId="{05E54D59-9BC6-4244-9C17-531A78004D5D}" srcId="{2AA5C136-BCA5-445E-897C-7BC2259E8123}" destId="{148BDC87-49FB-4C24-9626-5D6577008E56}" srcOrd="1" destOrd="0" parTransId="{EC2A0120-320B-4DF2-8B54-D084379BC364}" sibTransId="{62FD51EA-A357-47B5-AF3D-2CD61874356E}"/>
    <dgm:cxn modelId="{216BB82A-AF83-4C33-B363-F744F81A619E}" type="presOf" srcId="{A2CC7D23-18F5-400D-899F-FDA6BB64D774}" destId="{E807CD27-20CB-4A31-8B92-454FE82AA8CE}" srcOrd="0" destOrd="2" presId="urn:microsoft.com/office/officeart/2005/8/layout/hList1"/>
    <dgm:cxn modelId="{0CD1B098-4095-4C63-957E-C9F227921801}" srcId="{EC1C5E7A-4285-420D-9BBC-F2F71D45F90E}" destId="{E0CBE9AF-77C5-42C4-B0A9-4DFF81552373}" srcOrd="0" destOrd="0" parTransId="{50747AAE-790D-4DBA-9392-193D6FBC08CD}" sibTransId="{ED9F1A19-B04B-4449-8076-2966028CA7DA}"/>
    <dgm:cxn modelId="{081E520F-8F72-4F0D-AC9A-12454857F723}" type="presOf" srcId="{F765B1AF-E3EF-48AD-8D3A-508ACF322572}" destId="{3208D19F-2F94-44DB-9CCD-1B8A8C1C4070}" srcOrd="0" destOrd="2" presId="urn:microsoft.com/office/officeart/2005/8/layout/hList1"/>
    <dgm:cxn modelId="{46CCA6B5-1871-41D2-9740-74BD2EDCDCFF}" type="presOf" srcId="{3ADE31E5-571B-4E65-942B-4EB0BC128374}" destId="{EC6D48CE-B09A-4A72-A114-40E6ACFFA8F3}" srcOrd="0" destOrd="0" presId="urn:microsoft.com/office/officeart/2005/8/layout/hList1"/>
    <dgm:cxn modelId="{E03285B1-E8E2-4A74-9469-5C95E1B395E5}" type="presOf" srcId="{2AA5C136-BCA5-445E-897C-7BC2259E8123}" destId="{279AC93D-A465-4A4E-BFBA-F5B66239A072}" srcOrd="0" destOrd="0" presId="urn:microsoft.com/office/officeart/2005/8/layout/hList1"/>
    <dgm:cxn modelId="{868B71A5-6774-418C-BFE4-58ADF64C8F1B}" type="presOf" srcId="{E0CBE9AF-77C5-42C4-B0A9-4DFF81552373}" destId="{3208D19F-2F94-44DB-9CCD-1B8A8C1C4070}" srcOrd="0" destOrd="0" presId="urn:microsoft.com/office/officeart/2005/8/layout/hList1"/>
    <dgm:cxn modelId="{7CCD9B25-2D36-494F-AD1D-C2CBA83CB920}" type="presOf" srcId="{29A4460F-9A9D-4CC1-97D8-41D2CCE44D8B}" destId="{E807CD27-20CB-4A31-8B92-454FE82AA8CE}" srcOrd="0" destOrd="0" presId="urn:microsoft.com/office/officeart/2005/8/layout/hList1"/>
    <dgm:cxn modelId="{52975FE3-A88C-4881-9916-C5E512E7A8C3}" type="presOf" srcId="{969A6722-9E7A-4EDD-83EE-A2E0C4BB20B5}" destId="{3208D19F-2F94-44DB-9CCD-1B8A8C1C4070}" srcOrd="0" destOrd="1" presId="urn:microsoft.com/office/officeart/2005/8/layout/hList1"/>
    <dgm:cxn modelId="{EA6F080A-2520-4855-8F13-8D3482ADEE9C}" type="presOf" srcId="{EC1C5E7A-4285-420D-9BBC-F2F71D45F90E}" destId="{3591D60F-B14A-4956-BED0-A9088F17F8BC}" srcOrd="0" destOrd="0" presId="urn:microsoft.com/office/officeart/2005/8/layout/hList1"/>
    <dgm:cxn modelId="{CCC43E09-6F02-453E-81B2-12B3275F661A}" srcId="{3ADE31E5-571B-4E65-942B-4EB0BC128374}" destId="{EC1C5E7A-4285-420D-9BBC-F2F71D45F90E}" srcOrd="0" destOrd="0" parTransId="{9D00472C-5395-44F1-944D-4415D1690E0A}" sibTransId="{00215154-0675-48E4-842F-E3AB3255B688}"/>
    <dgm:cxn modelId="{73CCA7D0-0D82-4CD4-A818-EEC11DCA05CB}" srcId="{2AA5C136-BCA5-445E-897C-7BC2259E8123}" destId="{A2CC7D23-18F5-400D-899F-FDA6BB64D774}" srcOrd="2" destOrd="0" parTransId="{AC0F0CD5-2E81-42DE-BF28-B07E08A28D3F}" sibTransId="{56849766-C373-4E5F-978D-408B6F34097A}"/>
    <dgm:cxn modelId="{D5086A5A-BAAB-451F-8A75-12DD26703F4C}" srcId="{EC1C5E7A-4285-420D-9BBC-F2F71D45F90E}" destId="{969A6722-9E7A-4EDD-83EE-A2E0C4BB20B5}" srcOrd="1" destOrd="0" parTransId="{1F798C78-5BE4-4ED0-BF52-274DF8C7CC01}" sibTransId="{6AFB8A8D-3209-42F1-86DE-8BD60240F661}"/>
    <dgm:cxn modelId="{6A2F683A-EE31-47BC-BC3F-859A202AB57A}" type="presOf" srcId="{148BDC87-49FB-4C24-9626-5D6577008E56}" destId="{E807CD27-20CB-4A31-8B92-454FE82AA8CE}" srcOrd="0" destOrd="1" presId="urn:microsoft.com/office/officeart/2005/8/layout/hList1"/>
    <dgm:cxn modelId="{68082851-CF4D-4927-B89E-48EF5675EAA7}" srcId="{2AA5C136-BCA5-445E-897C-7BC2259E8123}" destId="{29A4460F-9A9D-4CC1-97D8-41D2CCE44D8B}" srcOrd="0" destOrd="0" parTransId="{9F98A705-3205-496A-9311-BB35AECC4B3B}" sibTransId="{32B2A05B-6E6A-4A89-A32D-5CA3405763CE}"/>
    <dgm:cxn modelId="{445F8ACF-AC12-4919-B1B9-A9E9CBDBD376}" type="presParOf" srcId="{EC6D48CE-B09A-4A72-A114-40E6ACFFA8F3}" destId="{DF740A3E-25A8-4F63-A59F-EC8ED3C768B6}" srcOrd="0" destOrd="0" presId="urn:microsoft.com/office/officeart/2005/8/layout/hList1"/>
    <dgm:cxn modelId="{B41A2736-3541-4033-A3BF-452B542742E2}" type="presParOf" srcId="{DF740A3E-25A8-4F63-A59F-EC8ED3C768B6}" destId="{3591D60F-B14A-4956-BED0-A9088F17F8BC}" srcOrd="0" destOrd="0" presId="urn:microsoft.com/office/officeart/2005/8/layout/hList1"/>
    <dgm:cxn modelId="{C2DC1BB4-0099-4EB7-863D-71D8622532A7}" type="presParOf" srcId="{DF740A3E-25A8-4F63-A59F-EC8ED3C768B6}" destId="{3208D19F-2F94-44DB-9CCD-1B8A8C1C4070}" srcOrd="1" destOrd="0" presId="urn:microsoft.com/office/officeart/2005/8/layout/hList1"/>
    <dgm:cxn modelId="{CC7BEAB0-0EDE-413C-A6C1-AA663E966BA7}" type="presParOf" srcId="{EC6D48CE-B09A-4A72-A114-40E6ACFFA8F3}" destId="{421541E5-6653-434C-B562-7AB1E2AF3DDD}" srcOrd="1" destOrd="0" presId="urn:microsoft.com/office/officeart/2005/8/layout/hList1"/>
    <dgm:cxn modelId="{3785B6FC-F485-4FA9-9A0E-8BC11DC89BB2}" type="presParOf" srcId="{EC6D48CE-B09A-4A72-A114-40E6ACFFA8F3}" destId="{788353B6-4D75-4291-8DDC-F9E501836731}" srcOrd="2" destOrd="0" presId="urn:microsoft.com/office/officeart/2005/8/layout/hList1"/>
    <dgm:cxn modelId="{CA248E3B-634D-4F58-94F7-BCFC5051EEA9}" type="presParOf" srcId="{788353B6-4D75-4291-8DDC-F9E501836731}" destId="{279AC93D-A465-4A4E-BFBA-F5B66239A072}" srcOrd="0" destOrd="0" presId="urn:microsoft.com/office/officeart/2005/8/layout/hList1"/>
    <dgm:cxn modelId="{F235596A-2368-4BEA-85A6-A4082A8FC790}" type="presParOf" srcId="{788353B6-4D75-4291-8DDC-F9E501836731}" destId="{E807CD27-20CB-4A31-8B92-454FE82AA8CE}" srcOrd="1" destOrd="0" presId="urn:microsoft.com/office/officeart/2005/8/layout/hList1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074C22F-0FA3-456C-899A-B6C849360A7E}" type="doc">
      <dgm:prSet loTypeId="urn:microsoft.com/office/officeart/2005/8/layout/hProcess9" loCatId="process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A5E35E2B-7B0F-488F-8542-0833DE31F19E}">
      <dgm:prSet/>
      <dgm:spPr/>
      <dgm:t>
        <a:bodyPr/>
        <a:lstStyle/>
        <a:p>
          <a:pPr rtl="0"/>
          <a:r>
            <a:rPr lang="de-DE" dirty="0" smtClean="0"/>
            <a:t>Instanz wird aus dem Speicher entfernt </a:t>
          </a:r>
          <a:br>
            <a:rPr lang="de-DE" dirty="0" smtClean="0"/>
          </a:br>
          <a:r>
            <a:rPr lang="de-DE" dirty="0" smtClean="0">
              <a:sym typeface="Wingdings"/>
            </a:rPr>
            <a:t></a:t>
          </a:r>
          <a:r>
            <a:rPr lang="de-DE" dirty="0" smtClean="0"/>
            <a:t> kein Ressourcen-verbrauch</a:t>
          </a:r>
          <a:endParaRPr lang="de-DE" dirty="0"/>
        </a:p>
      </dgm:t>
    </dgm:pt>
    <dgm:pt modelId="{FFE098AB-269F-468C-849A-DE051B5AE70B}" type="parTrans" cxnId="{BEC3F41C-F6FA-49D8-89A6-951535AEC53D}">
      <dgm:prSet/>
      <dgm:spPr/>
      <dgm:t>
        <a:bodyPr/>
        <a:lstStyle/>
        <a:p>
          <a:endParaRPr lang="de-DE"/>
        </a:p>
      </dgm:t>
    </dgm:pt>
    <dgm:pt modelId="{8421C18A-629D-4F1A-A40D-7577A58B8049}" type="sibTrans" cxnId="{BEC3F41C-F6FA-49D8-89A6-951535AEC53D}">
      <dgm:prSet/>
      <dgm:spPr/>
      <dgm:t>
        <a:bodyPr/>
        <a:lstStyle/>
        <a:p>
          <a:endParaRPr lang="de-DE"/>
        </a:p>
      </dgm:t>
    </dgm:pt>
    <dgm:pt modelId="{D0CEB35F-9371-4D55-A216-46DC70303690}">
      <dgm:prSet/>
      <dgm:spPr/>
      <dgm:t>
        <a:bodyPr/>
        <a:lstStyle/>
        <a:p>
          <a:pPr rtl="0"/>
          <a:r>
            <a:rPr lang="de-DE" dirty="0" smtClean="0"/>
            <a:t>Externer Event </a:t>
          </a:r>
          <a:r>
            <a:rPr lang="de-DE" dirty="0" smtClean="0">
              <a:sym typeface="Wingdings"/>
            </a:rPr>
            <a:t></a:t>
          </a:r>
          <a:r>
            <a:rPr lang="de-DE" dirty="0" smtClean="0"/>
            <a:t> automatische Reaktivierung</a:t>
          </a:r>
          <a:endParaRPr lang="de-DE" dirty="0"/>
        </a:p>
      </dgm:t>
    </dgm:pt>
    <dgm:pt modelId="{9B408F4D-31B4-40F7-8332-32D30D33A830}" type="parTrans" cxnId="{A2750B0E-E2D7-4127-A947-95E11589B603}">
      <dgm:prSet/>
      <dgm:spPr/>
      <dgm:t>
        <a:bodyPr/>
        <a:lstStyle/>
        <a:p>
          <a:endParaRPr lang="de-DE"/>
        </a:p>
      </dgm:t>
    </dgm:pt>
    <dgm:pt modelId="{E159A07D-FA0E-458D-81C9-FD1E5080326D}" type="sibTrans" cxnId="{A2750B0E-E2D7-4127-A947-95E11589B603}">
      <dgm:prSet/>
      <dgm:spPr/>
      <dgm:t>
        <a:bodyPr/>
        <a:lstStyle/>
        <a:p>
          <a:endParaRPr lang="de-DE"/>
        </a:p>
      </dgm:t>
    </dgm:pt>
    <dgm:pt modelId="{3AA1A498-D60A-41CE-9682-6BA883493BEC}">
      <dgm:prSet/>
      <dgm:spPr/>
      <dgm:t>
        <a:bodyPr/>
        <a:lstStyle/>
        <a:p>
          <a:pPr rtl="0"/>
          <a:r>
            <a:rPr lang="de-DE" dirty="0" smtClean="0"/>
            <a:t>Workflow wird ausgeführt</a:t>
          </a:r>
          <a:endParaRPr lang="de-DE" dirty="0"/>
        </a:p>
      </dgm:t>
    </dgm:pt>
    <dgm:pt modelId="{A668A551-2ACE-4533-A06F-5EC16A183645}" type="parTrans" cxnId="{42382325-B509-4084-A3ED-C6D9909D29AC}">
      <dgm:prSet/>
      <dgm:spPr/>
      <dgm:t>
        <a:bodyPr/>
        <a:lstStyle/>
        <a:p>
          <a:endParaRPr lang="de-DE"/>
        </a:p>
      </dgm:t>
    </dgm:pt>
    <dgm:pt modelId="{9F9C8E16-39F4-484D-BE16-AE5AD9F6C478}" type="sibTrans" cxnId="{42382325-B509-4084-A3ED-C6D9909D29AC}">
      <dgm:prSet/>
      <dgm:spPr/>
      <dgm:t>
        <a:bodyPr/>
        <a:lstStyle/>
        <a:p>
          <a:endParaRPr lang="de-DE"/>
        </a:p>
      </dgm:t>
    </dgm:pt>
    <dgm:pt modelId="{7230A7B1-07E4-4855-BE40-4C95EE11B512}">
      <dgm:prSet/>
      <dgm:spPr/>
      <dgm:t>
        <a:bodyPr/>
        <a:lstStyle/>
        <a:p>
          <a:pPr rtl="0"/>
          <a:r>
            <a:rPr lang="de-DE" dirty="0" smtClean="0"/>
            <a:t>Workflow ist untätig</a:t>
          </a:r>
          <a:br>
            <a:rPr lang="de-DE" dirty="0" smtClean="0"/>
          </a:br>
          <a:r>
            <a:rPr lang="de-DE" dirty="0" smtClean="0"/>
            <a:t>(wartet auf Event)</a:t>
          </a:r>
          <a:endParaRPr lang="de-DE" dirty="0"/>
        </a:p>
      </dgm:t>
    </dgm:pt>
    <dgm:pt modelId="{B761C34D-17AF-4CB2-91D4-FD2A75C0B398}" type="parTrans" cxnId="{52D356CA-26F4-4F12-B0FD-BC19AE76A08B}">
      <dgm:prSet/>
      <dgm:spPr/>
      <dgm:t>
        <a:bodyPr/>
        <a:lstStyle/>
        <a:p>
          <a:endParaRPr lang="de-DE"/>
        </a:p>
      </dgm:t>
    </dgm:pt>
    <dgm:pt modelId="{961C01DB-F0BF-41D5-B49D-5A13EBA33619}" type="sibTrans" cxnId="{52D356CA-26F4-4F12-B0FD-BC19AE76A08B}">
      <dgm:prSet/>
      <dgm:spPr/>
      <dgm:t>
        <a:bodyPr/>
        <a:lstStyle/>
        <a:p>
          <a:endParaRPr lang="de-DE"/>
        </a:p>
      </dgm:t>
    </dgm:pt>
    <dgm:pt modelId="{DBB632F0-F8BF-4F66-B98B-45D130F90354}">
      <dgm:prSet/>
      <dgm:spPr/>
      <dgm:t>
        <a:bodyPr/>
        <a:lstStyle/>
        <a:p>
          <a:pPr rtl="0"/>
          <a:r>
            <a:rPr lang="de-DE" dirty="0" smtClean="0"/>
            <a:t>Workflow wird ausgeführt</a:t>
          </a:r>
          <a:endParaRPr lang="de-DE" dirty="0"/>
        </a:p>
      </dgm:t>
    </dgm:pt>
    <dgm:pt modelId="{508F924C-743A-44F0-88E0-F5CA3A01B7FC}" type="parTrans" cxnId="{712989EF-A7F3-449A-8F31-426F956FE403}">
      <dgm:prSet/>
      <dgm:spPr/>
      <dgm:t>
        <a:bodyPr/>
        <a:lstStyle/>
        <a:p>
          <a:endParaRPr lang="de-DE"/>
        </a:p>
      </dgm:t>
    </dgm:pt>
    <dgm:pt modelId="{30672312-5BDA-4CF7-9C85-C88FC6C2A280}" type="sibTrans" cxnId="{712989EF-A7F3-449A-8F31-426F956FE403}">
      <dgm:prSet/>
      <dgm:spPr/>
      <dgm:t>
        <a:bodyPr/>
        <a:lstStyle/>
        <a:p>
          <a:endParaRPr lang="de-DE"/>
        </a:p>
      </dgm:t>
    </dgm:pt>
    <dgm:pt modelId="{0779D048-D9FD-40DC-8CC6-99D419CFD5BF}" type="pres">
      <dgm:prSet presAssocID="{F074C22F-0FA3-456C-899A-B6C849360A7E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9574509-B873-4A77-8AB2-F31B7E5AC583}" type="pres">
      <dgm:prSet presAssocID="{F074C22F-0FA3-456C-899A-B6C849360A7E}" presName="arrow" presStyleLbl="bgShp" presStyleIdx="0" presStyleCnt="1"/>
      <dgm:spPr/>
      <dgm:t>
        <a:bodyPr/>
        <a:lstStyle/>
        <a:p>
          <a:endParaRPr lang="de-DE"/>
        </a:p>
      </dgm:t>
    </dgm:pt>
    <dgm:pt modelId="{729C843A-1526-4AFB-8389-24EFDA43A1BC}" type="pres">
      <dgm:prSet presAssocID="{F074C22F-0FA3-456C-899A-B6C849360A7E}" presName="linearProcess" presStyleCnt="0"/>
      <dgm:spPr/>
      <dgm:t>
        <a:bodyPr/>
        <a:lstStyle/>
        <a:p>
          <a:endParaRPr lang="de-DE"/>
        </a:p>
      </dgm:t>
    </dgm:pt>
    <dgm:pt modelId="{E3154D45-13FE-4CF8-A255-462D94A263A8}" type="pres">
      <dgm:prSet presAssocID="{DBB632F0-F8BF-4F66-B98B-45D130F90354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84422D4-B9F2-4C22-BF02-63E878CD5270}" type="pres">
      <dgm:prSet presAssocID="{30672312-5BDA-4CF7-9C85-C88FC6C2A280}" presName="sibTrans" presStyleCnt="0"/>
      <dgm:spPr/>
      <dgm:t>
        <a:bodyPr/>
        <a:lstStyle/>
        <a:p>
          <a:endParaRPr lang="de-DE"/>
        </a:p>
      </dgm:t>
    </dgm:pt>
    <dgm:pt modelId="{F78C6926-2600-4660-AC44-D9A1112E6533}" type="pres">
      <dgm:prSet presAssocID="{7230A7B1-07E4-4855-BE40-4C95EE11B512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ECBD81D-5A50-4E25-AD7A-E3CBA6F382B9}" type="pres">
      <dgm:prSet presAssocID="{961C01DB-F0BF-41D5-B49D-5A13EBA33619}" presName="sibTrans" presStyleCnt="0"/>
      <dgm:spPr/>
      <dgm:t>
        <a:bodyPr/>
        <a:lstStyle/>
        <a:p>
          <a:endParaRPr lang="de-DE"/>
        </a:p>
      </dgm:t>
    </dgm:pt>
    <dgm:pt modelId="{69827F96-441B-4523-86C1-6A2530604A2B}" type="pres">
      <dgm:prSet presAssocID="{A5E35E2B-7B0F-488F-8542-0833DE31F19E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39DCDF-5627-40D5-84A6-A96077AA89D7}" type="pres">
      <dgm:prSet presAssocID="{8421C18A-629D-4F1A-A40D-7577A58B8049}" presName="sibTrans" presStyleCnt="0"/>
      <dgm:spPr/>
      <dgm:t>
        <a:bodyPr/>
        <a:lstStyle/>
        <a:p>
          <a:endParaRPr lang="de-DE"/>
        </a:p>
      </dgm:t>
    </dgm:pt>
    <dgm:pt modelId="{A7AFBA43-C8A5-43B9-850B-00C424B8E510}" type="pres">
      <dgm:prSet presAssocID="{D0CEB35F-9371-4D55-A216-46DC70303690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707700C-96F4-4D29-9386-39048AB13EB8}" type="pres">
      <dgm:prSet presAssocID="{E159A07D-FA0E-458D-81C9-FD1E5080326D}" presName="sibTrans" presStyleCnt="0"/>
      <dgm:spPr/>
      <dgm:t>
        <a:bodyPr/>
        <a:lstStyle/>
        <a:p>
          <a:endParaRPr lang="de-DE"/>
        </a:p>
      </dgm:t>
    </dgm:pt>
    <dgm:pt modelId="{A8C16162-37E0-4403-A807-1A7B619E80CB}" type="pres">
      <dgm:prSet presAssocID="{3AA1A498-D60A-41CE-9682-6BA883493BEC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2750B0E-E2D7-4127-A947-95E11589B603}" srcId="{F074C22F-0FA3-456C-899A-B6C849360A7E}" destId="{D0CEB35F-9371-4D55-A216-46DC70303690}" srcOrd="3" destOrd="0" parTransId="{9B408F4D-31B4-40F7-8332-32D30D33A830}" sibTransId="{E159A07D-FA0E-458D-81C9-FD1E5080326D}"/>
    <dgm:cxn modelId="{BAB136D9-AFED-47D4-8669-E085DE754AE2}" type="presOf" srcId="{D0CEB35F-9371-4D55-A216-46DC70303690}" destId="{A7AFBA43-C8A5-43B9-850B-00C424B8E510}" srcOrd="0" destOrd="0" presId="urn:microsoft.com/office/officeart/2005/8/layout/hProcess9"/>
    <dgm:cxn modelId="{450BB4C3-A462-44AE-93C5-6431BDC39CA2}" type="presOf" srcId="{DBB632F0-F8BF-4F66-B98B-45D130F90354}" destId="{E3154D45-13FE-4CF8-A255-462D94A263A8}" srcOrd="0" destOrd="0" presId="urn:microsoft.com/office/officeart/2005/8/layout/hProcess9"/>
    <dgm:cxn modelId="{BEC3F41C-F6FA-49D8-89A6-951535AEC53D}" srcId="{F074C22F-0FA3-456C-899A-B6C849360A7E}" destId="{A5E35E2B-7B0F-488F-8542-0833DE31F19E}" srcOrd="2" destOrd="0" parTransId="{FFE098AB-269F-468C-849A-DE051B5AE70B}" sibTransId="{8421C18A-629D-4F1A-A40D-7577A58B8049}"/>
    <dgm:cxn modelId="{B754FD58-37D2-44D2-98A5-8A336BC09F99}" type="presOf" srcId="{7230A7B1-07E4-4855-BE40-4C95EE11B512}" destId="{F78C6926-2600-4660-AC44-D9A1112E6533}" srcOrd="0" destOrd="0" presId="urn:microsoft.com/office/officeart/2005/8/layout/hProcess9"/>
    <dgm:cxn modelId="{42382325-B509-4084-A3ED-C6D9909D29AC}" srcId="{F074C22F-0FA3-456C-899A-B6C849360A7E}" destId="{3AA1A498-D60A-41CE-9682-6BA883493BEC}" srcOrd="4" destOrd="0" parTransId="{A668A551-2ACE-4533-A06F-5EC16A183645}" sibTransId="{9F9C8E16-39F4-484D-BE16-AE5AD9F6C478}"/>
    <dgm:cxn modelId="{82D4272E-9FF9-4EF5-89C0-29879E1E8474}" type="presOf" srcId="{F074C22F-0FA3-456C-899A-B6C849360A7E}" destId="{0779D048-D9FD-40DC-8CC6-99D419CFD5BF}" srcOrd="0" destOrd="0" presId="urn:microsoft.com/office/officeart/2005/8/layout/hProcess9"/>
    <dgm:cxn modelId="{B31A33F6-E238-4F75-9C2A-0CFFA088E8A6}" type="presOf" srcId="{3AA1A498-D60A-41CE-9682-6BA883493BEC}" destId="{A8C16162-37E0-4403-A807-1A7B619E80CB}" srcOrd="0" destOrd="0" presId="urn:microsoft.com/office/officeart/2005/8/layout/hProcess9"/>
    <dgm:cxn modelId="{04209924-C2CE-4826-910F-FCB7AA2571D5}" type="presOf" srcId="{A5E35E2B-7B0F-488F-8542-0833DE31F19E}" destId="{69827F96-441B-4523-86C1-6A2530604A2B}" srcOrd="0" destOrd="0" presId="urn:microsoft.com/office/officeart/2005/8/layout/hProcess9"/>
    <dgm:cxn modelId="{52D356CA-26F4-4F12-B0FD-BC19AE76A08B}" srcId="{F074C22F-0FA3-456C-899A-B6C849360A7E}" destId="{7230A7B1-07E4-4855-BE40-4C95EE11B512}" srcOrd="1" destOrd="0" parTransId="{B761C34D-17AF-4CB2-91D4-FD2A75C0B398}" sibTransId="{961C01DB-F0BF-41D5-B49D-5A13EBA33619}"/>
    <dgm:cxn modelId="{712989EF-A7F3-449A-8F31-426F956FE403}" srcId="{F074C22F-0FA3-456C-899A-B6C849360A7E}" destId="{DBB632F0-F8BF-4F66-B98B-45D130F90354}" srcOrd="0" destOrd="0" parTransId="{508F924C-743A-44F0-88E0-F5CA3A01B7FC}" sibTransId="{30672312-5BDA-4CF7-9C85-C88FC6C2A280}"/>
    <dgm:cxn modelId="{2FA97D76-8CFD-48A6-A0C1-3843749282AE}" type="presParOf" srcId="{0779D048-D9FD-40DC-8CC6-99D419CFD5BF}" destId="{A9574509-B873-4A77-8AB2-F31B7E5AC583}" srcOrd="0" destOrd="0" presId="urn:microsoft.com/office/officeart/2005/8/layout/hProcess9"/>
    <dgm:cxn modelId="{517940F1-CF69-40A5-894E-B1B9F1C871F9}" type="presParOf" srcId="{0779D048-D9FD-40DC-8CC6-99D419CFD5BF}" destId="{729C843A-1526-4AFB-8389-24EFDA43A1BC}" srcOrd="1" destOrd="0" presId="urn:microsoft.com/office/officeart/2005/8/layout/hProcess9"/>
    <dgm:cxn modelId="{7EC53583-96B4-472D-84F6-11B2A5C9B205}" type="presParOf" srcId="{729C843A-1526-4AFB-8389-24EFDA43A1BC}" destId="{E3154D45-13FE-4CF8-A255-462D94A263A8}" srcOrd="0" destOrd="0" presId="urn:microsoft.com/office/officeart/2005/8/layout/hProcess9"/>
    <dgm:cxn modelId="{FCAABAEE-F3B5-41FC-A9A2-4C0C26A44235}" type="presParOf" srcId="{729C843A-1526-4AFB-8389-24EFDA43A1BC}" destId="{384422D4-B9F2-4C22-BF02-63E878CD5270}" srcOrd="1" destOrd="0" presId="urn:microsoft.com/office/officeart/2005/8/layout/hProcess9"/>
    <dgm:cxn modelId="{857F820A-D406-49C6-B7AA-3F91254A3D76}" type="presParOf" srcId="{729C843A-1526-4AFB-8389-24EFDA43A1BC}" destId="{F78C6926-2600-4660-AC44-D9A1112E6533}" srcOrd="2" destOrd="0" presId="urn:microsoft.com/office/officeart/2005/8/layout/hProcess9"/>
    <dgm:cxn modelId="{1A307489-1F4C-4212-A43F-BF1D4E6239F2}" type="presParOf" srcId="{729C843A-1526-4AFB-8389-24EFDA43A1BC}" destId="{4ECBD81D-5A50-4E25-AD7A-E3CBA6F382B9}" srcOrd="3" destOrd="0" presId="urn:microsoft.com/office/officeart/2005/8/layout/hProcess9"/>
    <dgm:cxn modelId="{6AAFB9D2-F199-4EAB-86DB-7B5D21EDF1E3}" type="presParOf" srcId="{729C843A-1526-4AFB-8389-24EFDA43A1BC}" destId="{69827F96-441B-4523-86C1-6A2530604A2B}" srcOrd="4" destOrd="0" presId="urn:microsoft.com/office/officeart/2005/8/layout/hProcess9"/>
    <dgm:cxn modelId="{AD22ED34-6337-42AE-A664-0E0F06FCD98D}" type="presParOf" srcId="{729C843A-1526-4AFB-8389-24EFDA43A1BC}" destId="{D539DCDF-5627-40D5-84A6-A96077AA89D7}" srcOrd="5" destOrd="0" presId="urn:microsoft.com/office/officeart/2005/8/layout/hProcess9"/>
    <dgm:cxn modelId="{0467ECB8-5154-4018-B111-9AC30D4D1EB9}" type="presParOf" srcId="{729C843A-1526-4AFB-8389-24EFDA43A1BC}" destId="{A7AFBA43-C8A5-43B9-850B-00C424B8E510}" srcOrd="6" destOrd="0" presId="urn:microsoft.com/office/officeart/2005/8/layout/hProcess9"/>
    <dgm:cxn modelId="{D3BAE964-F739-434C-A82C-D45FE6CF0975}" type="presParOf" srcId="{729C843A-1526-4AFB-8389-24EFDA43A1BC}" destId="{E707700C-96F4-4D29-9386-39048AB13EB8}" srcOrd="7" destOrd="0" presId="urn:microsoft.com/office/officeart/2005/8/layout/hProcess9"/>
    <dgm:cxn modelId="{22461FF5-BE62-49AE-B3C4-B85397218B93}" type="presParOf" srcId="{729C843A-1526-4AFB-8389-24EFDA43A1BC}" destId="{A8C16162-37E0-4403-A807-1A7B619E80CB}" srcOrd="8" destOrd="0" presId="urn:microsoft.com/office/officeart/2005/8/layout/hProcess9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DC67B-E051-4C56-92E1-BAE7FB4C21B5}" type="datetimeFigureOut">
              <a:rPr lang="en-US" smtClean="0"/>
              <a:pPr/>
              <a:t>3/13/2008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EFA1F-7C73-4F75-918E-B836007CC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ms-help://MS.MSSDK.1033/MS.NETFX30SDK.1033/</a:t>
            </a:r>
            <a:r>
              <a:rPr lang="en-US" dirty="0" err="1" smtClean="0"/>
              <a:t>WF_GettingStarted</a:t>
            </a:r>
            <a:r>
              <a:rPr lang="en-US" smtClean="0"/>
              <a:t>/html/aacf4ec6-da05-4974-958a-974769dda739.htm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EFA1F-7C73-4F75-918E-B836007CCA2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EFA1F-7C73-4F75-918E-B836007CCA2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Cookies in Web Services: Deploying a Workflow as a Web Service ms-help://MS.MSSDK.1033/MS.NETFX30SDK.1033/WF_GettingStarted/html/044b2742-c5a9-4764-8d85-f9bd3fbfeb68.htm</a:t>
            </a:r>
          </a:p>
          <a:p>
            <a:r>
              <a:rPr lang="de-DE" dirty="0" smtClean="0"/>
              <a:t>Behind the</a:t>
            </a:r>
            <a:r>
              <a:rPr lang="de-DE" baseline="0" dirty="0" smtClean="0"/>
              <a:t> scenes: </a:t>
            </a:r>
          </a:p>
          <a:p>
            <a:pPr marL="228600" indent="-228600">
              <a:buAutoNum type="alphaLcParenR"/>
            </a:pPr>
            <a:r>
              <a:rPr lang="de-DE" baseline="0" dirty="0" smtClean="0"/>
              <a:t>http://mtaulty.com/CommunityServer/blogs/mike_taultys_blog/archive/2006/11/06/8956.aspx</a:t>
            </a:r>
          </a:p>
          <a:p>
            <a:pPr marL="228600" indent="-228600">
              <a:buAutoNum type="alphaLcParenR"/>
            </a:pPr>
            <a:r>
              <a:rPr lang="de-DE" dirty="0" smtClean="0"/>
              <a:t>http://blogs.msdn.com/pandrew/archive/2006/10/25/extending-the-wf-publish-as-web-service-or-get-rid-of-tempura-org.aspx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EFA1F-7C73-4F75-918E-B836007CCA2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D1F2-8C5D-44D9-8462-6B0C78AA70E1}" type="datetimeFigureOut">
              <a:rPr lang="de-DE" smtClean="0"/>
              <a:pPr/>
              <a:t>13.03.2008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B1C5-16E0-4608-AD3B-D2A583718B9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dnugr_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1472" y="285728"/>
            <a:ext cx="1956246" cy="1308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D1F2-8C5D-44D9-8462-6B0C78AA70E1}" type="datetimeFigureOut">
              <a:rPr lang="de-DE" smtClean="0"/>
              <a:pPr/>
              <a:t>13.03.2008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B1C5-16E0-4608-AD3B-D2A583718B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D1F2-8C5D-44D9-8462-6B0C78AA70E1}" type="datetimeFigureOut">
              <a:rPr lang="de-DE" smtClean="0"/>
              <a:pPr/>
              <a:t>13.03.2008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B1C5-16E0-4608-AD3B-D2A583718B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D1F2-8C5D-44D9-8462-6B0C78AA70E1}" type="datetimeFigureOut">
              <a:rPr lang="de-DE" smtClean="0"/>
              <a:pPr/>
              <a:t>13.03.2008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B1C5-16E0-4608-AD3B-D2A583718B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D1F2-8C5D-44D9-8462-6B0C78AA70E1}" type="datetimeFigureOut">
              <a:rPr lang="de-DE" smtClean="0"/>
              <a:pPr/>
              <a:t>13.03.2008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B1C5-16E0-4608-AD3B-D2A583718B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D1F2-8C5D-44D9-8462-6B0C78AA70E1}" type="datetimeFigureOut">
              <a:rPr lang="de-DE" smtClean="0"/>
              <a:pPr/>
              <a:t>13.03.2008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B1C5-16E0-4608-AD3B-D2A583718B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D1F2-8C5D-44D9-8462-6B0C78AA70E1}" type="datetimeFigureOut">
              <a:rPr lang="de-DE" smtClean="0"/>
              <a:pPr/>
              <a:t>13.03.2008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B1C5-16E0-4608-AD3B-D2A583718B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D1F2-8C5D-44D9-8462-6B0C78AA70E1}" type="datetimeFigureOut">
              <a:rPr lang="de-DE" smtClean="0"/>
              <a:pPr/>
              <a:t>13.03.2008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B1C5-16E0-4608-AD3B-D2A583718B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D1F2-8C5D-44D9-8462-6B0C78AA70E1}" type="datetimeFigureOut">
              <a:rPr lang="de-DE" smtClean="0"/>
              <a:pPr/>
              <a:t>13.03.2008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B1C5-16E0-4608-AD3B-D2A583718B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D1F2-8C5D-44D9-8462-6B0C78AA70E1}" type="datetimeFigureOut">
              <a:rPr lang="de-DE" smtClean="0"/>
              <a:pPr/>
              <a:t>13.03.2008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B1C5-16E0-4608-AD3B-D2A583718B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D1F2-8C5D-44D9-8462-6B0C78AA70E1}" type="datetimeFigureOut">
              <a:rPr lang="de-DE" smtClean="0"/>
              <a:pPr/>
              <a:t>13.03.2008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B1C5-16E0-4608-AD3B-D2A583718B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7D1F2-8C5D-44D9-8462-6B0C78AA70E1}" type="datetimeFigureOut">
              <a:rPr lang="de-DE" smtClean="0"/>
              <a:pPr/>
              <a:t>13.03.2008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5B1C5-16E0-4608-AD3B-D2A583718B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diagramLayout" Target="../diagrams/layout4.xml"/><Relationship Id="rId7" Type="http://schemas.openxmlformats.org/officeDocument/2006/relationships/diagramLayout" Target="../diagrams/layout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openxmlformats.org/officeDocument/2006/relationships/diagramData" Target="../diagrams/data5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diagramColors" Target="../diagrams/colors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Windows Workflow Foundation in </a:t>
            </a:r>
            <a:r>
              <a:rPr lang="de-DE" smtClean="0"/>
              <a:t>ASP.NET 2.0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Hardy Erlinger</a:t>
            </a:r>
          </a:p>
          <a:p>
            <a:r>
              <a:rPr lang="en-US" sz="2400" dirty="0" smtClean="0"/>
              <a:t>hardy.erlinger@netspectrum.de</a:t>
            </a:r>
          </a:p>
          <a:p>
            <a:r>
              <a:rPr lang="en-US" sz="2400" dirty="0" smtClean="0"/>
              <a:t>http://www.netspectrum.de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Scheduling</a:t>
            </a:r>
            <a:r>
              <a:rPr lang="de-DE" dirty="0" smtClean="0"/>
              <a:t> Services</a:t>
            </a:r>
            <a:endParaRPr lang="de-DE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857224" y="1714488"/>
          <a:ext cx="3429024" cy="460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4786314" y="1714488"/>
          <a:ext cx="3429024" cy="460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ManualWorkflow-SchedulerService</a:t>
            </a:r>
            <a:r>
              <a:rPr lang="de-DE" dirty="0" smtClean="0"/>
              <a:t> (1)</a:t>
            </a:r>
            <a:endParaRPr lang="de-DE" dirty="0"/>
          </a:p>
        </p:txBody>
      </p:sp>
      <p:sp>
        <p:nvSpPr>
          <p:cNvPr id="1026" name="Document"/>
          <p:cNvSpPr>
            <a:spLocks noEditPoints="1" noChangeArrowheads="1"/>
          </p:cNvSpPr>
          <p:nvPr/>
        </p:nvSpPr>
        <p:spPr bwMode="auto">
          <a:xfrm>
            <a:off x="571472" y="2285992"/>
            <a:ext cx="1428759" cy="1571636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>
                <a:solidFill>
                  <a:srgbClr val="C00000"/>
                </a:solidFill>
              </a:rPr>
              <a:t>Global.asax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3108" y="1566811"/>
            <a:ext cx="65722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 void </a:t>
            </a:r>
            <a:r>
              <a:rPr lang="en-US" dirty="0" err="1" smtClean="0"/>
              <a:t>Application_Start</a:t>
            </a:r>
            <a:r>
              <a:rPr lang="en-US" dirty="0" smtClean="0"/>
              <a:t>(object sender, </a:t>
            </a:r>
            <a:r>
              <a:rPr lang="en-US" dirty="0" err="1" smtClean="0"/>
              <a:t>EventArgs</a:t>
            </a:r>
            <a:r>
              <a:rPr lang="en-US" dirty="0" smtClean="0"/>
              <a:t> e) </a:t>
            </a:r>
          </a:p>
          <a:p>
            <a:pPr>
              <a:buNone/>
            </a:pP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WorkflowRuntime</a:t>
            </a:r>
            <a:r>
              <a:rPr lang="en-US" dirty="0" smtClean="0"/>
              <a:t> </a:t>
            </a:r>
            <a:r>
              <a:rPr lang="en-US" dirty="0" err="1" smtClean="0"/>
              <a:t>workflowRuntime</a:t>
            </a:r>
            <a:r>
              <a:rPr lang="en-US" dirty="0" smtClean="0"/>
              <a:t> = new </a:t>
            </a:r>
            <a:r>
              <a:rPr lang="en-US" dirty="0" err="1" smtClean="0"/>
              <a:t>WorkflowRuntime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   //Configure Scheduler</a:t>
            </a:r>
          </a:p>
          <a:p>
            <a:pPr>
              <a:buNone/>
            </a:pPr>
            <a:r>
              <a:rPr lang="en-US" b="1" dirty="0" smtClean="0"/>
              <a:t>      </a:t>
            </a:r>
            <a:r>
              <a:rPr lang="en-US" b="1" dirty="0" err="1" smtClean="0"/>
              <a:t>ManualWorkflowSchedulerService</a:t>
            </a:r>
            <a:r>
              <a:rPr lang="en-US" b="1" dirty="0" smtClean="0"/>
              <a:t> </a:t>
            </a:r>
            <a:r>
              <a:rPr lang="en-US" b="1" dirty="0" err="1" smtClean="0"/>
              <a:t>manualService</a:t>
            </a:r>
            <a:r>
              <a:rPr lang="en-US" b="1" dirty="0" smtClean="0"/>
              <a:t> = new  </a:t>
            </a:r>
            <a:r>
              <a:rPr lang="en-US" b="1" dirty="0" err="1" smtClean="0"/>
              <a:t>ManualWorkflowSchedulerService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dirty="0" smtClean="0"/>
              <a:t>     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b="1" dirty="0" err="1" smtClean="0"/>
              <a:t>workflowRuntime.AddService</a:t>
            </a:r>
            <a:r>
              <a:rPr lang="en-US" b="1" dirty="0" smtClean="0"/>
              <a:t>(</a:t>
            </a:r>
            <a:r>
              <a:rPr lang="en-US" b="1" dirty="0" err="1" smtClean="0"/>
              <a:t>manualService</a:t>
            </a:r>
            <a:r>
              <a:rPr lang="en-US" b="1" dirty="0" smtClean="0"/>
              <a:t>);</a:t>
            </a:r>
          </a:p>
          <a:p>
            <a:pPr>
              <a:buNone/>
            </a:pPr>
            <a:r>
              <a:rPr lang="en-US" dirty="0" smtClean="0"/>
              <a:t>       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workflowRuntime.StartRuntime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Application["</a:t>
            </a:r>
            <a:r>
              <a:rPr lang="en-US" dirty="0" err="1" smtClean="0"/>
              <a:t>WorkflowRuntime</a:t>
            </a:r>
            <a:r>
              <a:rPr lang="en-US" dirty="0" smtClean="0"/>
              <a:t>"] = </a:t>
            </a:r>
            <a:r>
              <a:rPr lang="en-US" dirty="0" err="1" smtClean="0"/>
              <a:t>workflowRuntime</a:t>
            </a:r>
            <a:r>
              <a:rPr lang="en-US" dirty="0" smtClean="0"/>
              <a:t>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ManualWorkflow-SchedulerService</a:t>
            </a:r>
            <a:r>
              <a:rPr lang="de-DE" dirty="0" smtClean="0"/>
              <a:t> (2)</a:t>
            </a:r>
            <a:endParaRPr lang="de-DE" dirty="0"/>
          </a:p>
        </p:txBody>
      </p:sp>
      <p:sp>
        <p:nvSpPr>
          <p:cNvPr id="1026" name="Document"/>
          <p:cNvSpPr>
            <a:spLocks noEditPoints="1" noChangeArrowheads="1"/>
          </p:cNvSpPr>
          <p:nvPr/>
        </p:nvSpPr>
        <p:spPr bwMode="auto">
          <a:xfrm>
            <a:off x="571472" y="2285992"/>
            <a:ext cx="1428759" cy="1571636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z="1600" dirty="0" smtClean="0">
                <a:solidFill>
                  <a:srgbClr val="C00000"/>
                </a:solidFill>
              </a:rPr>
              <a:t>MyPage.aspx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3108" y="1566811"/>
            <a:ext cx="65722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protected void </a:t>
            </a:r>
            <a:r>
              <a:rPr lang="en-US" dirty="0" err="1" smtClean="0"/>
              <a:t>btnStartWorkflow_Click</a:t>
            </a:r>
            <a:r>
              <a:rPr lang="en-US" dirty="0" smtClean="0"/>
              <a:t>(object sender, </a:t>
            </a:r>
            <a:r>
              <a:rPr lang="en-US" dirty="0" err="1" smtClean="0"/>
              <a:t>EventArgs</a:t>
            </a:r>
            <a:r>
              <a:rPr lang="en-US" dirty="0" smtClean="0"/>
              <a:t> e)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WorkflowRuntime</a:t>
            </a:r>
            <a:r>
              <a:rPr lang="en-US" dirty="0" smtClean="0"/>
              <a:t> runtime = (</a:t>
            </a:r>
            <a:r>
              <a:rPr lang="en-US" dirty="0" err="1" smtClean="0"/>
              <a:t>WorkflowRuntime</a:t>
            </a:r>
            <a:r>
              <a:rPr lang="en-US" dirty="0" smtClean="0"/>
              <a:t>)Application["</a:t>
            </a:r>
            <a:r>
              <a:rPr lang="en-US" dirty="0" err="1" smtClean="0"/>
              <a:t>WorkflowRuntime</a:t>
            </a:r>
            <a:r>
              <a:rPr lang="en-US" dirty="0" smtClean="0"/>
              <a:t>"];</a:t>
            </a:r>
          </a:p>
          <a:p>
            <a:endParaRPr lang="en-US" dirty="0" smtClean="0"/>
          </a:p>
          <a:p>
            <a:r>
              <a:rPr lang="en-US" dirty="0" smtClean="0"/>
              <a:t>      </a:t>
            </a:r>
            <a:r>
              <a:rPr lang="en-US" dirty="0" err="1" smtClean="0"/>
              <a:t>WorkflowInstance</a:t>
            </a:r>
            <a:r>
              <a:rPr lang="en-US" dirty="0" smtClean="0"/>
              <a:t> instance = </a:t>
            </a:r>
            <a:r>
              <a:rPr lang="en-US" dirty="0" err="1" smtClean="0"/>
              <a:t>runtime.CreateWorkflow</a:t>
            </a:r>
            <a:r>
              <a:rPr lang="en-US" dirty="0" smtClean="0"/>
              <a:t>(</a:t>
            </a:r>
            <a:r>
              <a:rPr lang="en-US" dirty="0" err="1" smtClean="0"/>
              <a:t>typeof</a:t>
            </a:r>
            <a:r>
              <a:rPr lang="en-US" dirty="0" smtClean="0"/>
              <a:t>(</a:t>
            </a:r>
            <a:r>
              <a:rPr lang="en-US" dirty="0" err="1" smtClean="0"/>
              <a:t>MyWorkflow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instance.Start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b="1" dirty="0" smtClean="0"/>
              <a:t>      </a:t>
            </a:r>
            <a:r>
              <a:rPr lang="en-US" b="1" dirty="0" err="1" smtClean="0"/>
              <a:t>ManualWorkflowSchedulerService</a:t>
            </a:r>
            <a:r>
              <a:rPr lang="en-US" b="1" dirty="0" smtClean="0"/>
              <a:t> scheduler = </a:t>
            </a:r>
            <a:r>
              <a:rPr lang="en-US" b="1" dirty="0" err="1" smtClean="0"/>
              <a:t>runtime.GetService</a:t>
            </a:r>
            <a:r>
              <a:rPr lang="en-US" b="1" dirty="0" smtClean="0"/>
              <a:t>(</a:t>
            </a:r>
            <a:r>
              <a:rPr lang="en-US" b="1" dirty="0" err="1" smtClean="0"/>
              <a:t>typeof</a:t>
            </a:r>
            <a:r>
              <a:rPr lang="en-US" b="1" dirty="0" smtClean="0"/>
              <a:t>(</a:t>
            </a:r>
            <a:r>
              <a:rPr lang="en-US" b="1" dirty="0" err="1" smtClean="0"/>
              <a:t>ManualWorkflowSchedulerService</a:t>
            </a:r>
            <a:r>
              <a:rPr lang="en-US" b="1" dirty="0" smtClean="0"/>
              <a:t>)) as </a:t>
            </a:r>
            <a:r>
              <a:rPr lang="en-US" b="1" dirty="0" err="1" smtClean="0"/>
              <a:t>ManualWorkflowSchedulerService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      </a:t>
            </a:r>
          </a:p>
          <a:p>
            <a:r>
              <a:rPr lang="en-US" b="1" dirty="0" smtClean="0"/>
              <a:t>      </a:t>
            </a:r>
            <a:r>
              <a:rPr lang="en-US" b="1" dirty="0" err="1" smtClean="0"/>
              <a:t>scheduler.RunWorkflow</a:t>
            </a:r>
            <a:r>
              <a:rPr lang="en-US" b="1" dirty="0" smtClean="0"/>
              <a:t>(</a:t>
            </a:r>
            <a:r>
              <a:rPr lang="en-US" b="1" dirty="0" err="1" smtClean="0"/>
              <a:t>instance.InstanceId</a:t>
            </a:r>
            <a:r>
              <a:rPr lang="en-US" b="1" dirty="0" smtClean="0"/>
              <a:t>);      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85786" y="3214686"/>
            <a:ext cx="1000132" cy="2143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Start WF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animBg="1"/>
      <p:bldP spid="5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ManualWorkflowSchedulerService</a:t>
            </a:r>
            <a:r>
              <a:rPr lang="de-DE" dirty="0" smtClean="0"/>
              <a:t>/</a:t>
            </a:r>
            <a:r>
              <a:rPr lang="de-DE" dirty="0" err="1" smtClean="0"/>
              <a:t>DefaultWorkflowSchedulerService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Kommunikation mit der Host-Applikation (1)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Komponenten können </a:t>
            </a:r>
            <a:r>
              <a:rPr lang="de-DE" u="sng" dirty="0" smtClean="0"/>
              <a:t>nicht</a:t>
            </a:r>
            <a:r>
              <a:rPr lang="de-DE" dirty="0" smtClean="0"/>
              <a:t> direkt mit einer WF Instanz kommunizieren, nur über die WF Runtime</a:t>
            </a:r>
          </a:p>
          <a:p>
            <a:r>
              <a:rPr lang="de-DE" dirty="0" smtClean="0"/>
              <a:t>Daten können an eine Instanz übergeben werden durch</a:t>
            </a:r>
          </a:p>
          <a:p>
            <a:pPr marL="971550" lvl="1" indent="-514350">
              <a:buFont typeface="+mj-lt"/>
              <a:buAutoNum type="alphaLcPeriod"/>
            </a:pPr>
            <a:r>
              <a:rPr lang="de-DE" dirty="0" smtClean="0"/>
              <a:t>Parameter beim Start des Workflows</a:t>
            </a:r>
          </a:p>
          <a:p>
            <a:pPr marL="971550" lvl="1" indent="-514350">
              <a:buFont typeface="+mj-lt"/>
              <a:buAutoNum type="alphaLcPeriod"/>
            </a:pPr>
            <a:r>
              <a:rPr lang="de-DE" dirty="0" smtClean="0"/>
              <a:t>Events während der Laufzeit des Workflows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Kommunikation mit der Host-Applikation (2)</a:t>
            </a:r>
            <a:endParaRPr lang="de-D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71514" y="1760539"/>
          <a:ext cx="7758138" cy="4240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208D19F-2F94-44DB-9CCD-1B8A8C1C40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3208D19F-2F94-44DB-9CCD-1B8A8C1C40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07CD27-20CB-4A31-8B92-454FE82AA8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graphicEl>
                                              <a:dgm id="{E807CD27-20CB-4A31-8B92-454FE82AA8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lvlAtOnc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Parameterübergabe</a:t>
            </a:r>
            <a:endParaRPr lang="de-DE" dirty="0"/>
          </a:p>
        </p:txBody>
      </p:sp>
      <p:sp>
        <p:nvSpPr>
          <p:cNvPr id="4" name="Rounded Rectangle 3"/>
          <p:cNvSpPr/>
          <p:nvPr/>
        </p:nvSpPr>
        <p:spPr>
          <a:xfrm>
            <a:off x="6286512" y="2227258"/>
            <a:ext cx="2071702" cy="164307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de-DE" dirty="0" smtClean="0"/>
              <a:t>ProcessOrder-Workflow</a:t>
            </a:r>
          </a:p>
          <a:p>
            <a:pPr algn="ctr"/>
            <a:r>
              <a:rPr lang="de-DE" dirty="0" smtClean="0"/>
              <a:t>------------------------</a:t>
            </a:r>
          </a:p>
          <a:p>
            <a:pPr algn="ctr"/>
            <a:r>
              <a:rPr lang="de-DE" dirty="0" smtClean="0"/>
              <a:t>Order</a:t>
            </a:r>
          </a:p>
          <a:p>
            <a:pPr algn="ctr"/>
            <a:r>
              <a:rPr lang="de-DE" dirty="0" smtClean="0"/>
              <a:t>Customer</a:t>
            </a:r>
            <a:endParaRPr lang="de-DE" dirty="0"/>
          </a:p>
        </p:txBody>
      </p:sp>
      <p:grpSp>
        <p:nvGrpSpPr>
          <p:cNvPr id="27" name="Group 26"/>
          <p:cNvGrpSpPr/>
          <p:nvPr/>
        </p:nvGrpSpPr>
        <p:grpSpPr>
          <a:xfrm>
            <a:off x="6429388" y="4001298"/>
            <a:ext cx="1785950" cy="785024"/>
            <a:chOff x="6429388" y="3358356"/>
            <a:chExt cx="1785950" cy="785024"/>
          </a:xfrm>
        </p:grpSpPr>
        <p:sp>
          <p:nvSpPr>
            <p:cNvPr id="5" name="TextBox 4"/>
            <p:cNvSpPr txBox="1"/>
            <p:nvPr/>
          </p:nvSpPr>
          <p:spPr>
            <a:xfrm>
              <a:off x="6429388" y="3774048"/>
              <a:ext cx="17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Public Properties</a:t>
              </a:r>
              <a:endParaRPr lang="de-DE" dirty="0"/>
            </a:p>
          </p:txBody>
        </p:sp>
        <p:cxnSp>
          <p:nvCxnSpPr>
            <p:cNvPr id="7" name="Straight Arrow Connector 6"/>
            <p:cNvCxnSpPr>
              <a:stCxn id="5" idx="0"/>
              <a:endCxn id="4" idx="2"/>
            </p:cNvCxnSpPr>
            <p:nvPr/>
          </p:nvCxnSpPr>
          <p:spPr>
            <a:xfrm rot="5400000" flipH="1" flipV="1">
              <a:off x="7114120" y="3565805"/>
              <a:ext cx="41648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42910" y="2155820"/>
            <a:ext cx="56436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Dictionary&lt;string, object&gt; </a:t>
            </a:r>
            <a:r>
              <a:rPr lang="de-DE" b="1" dirty="0" smtClean="0"/>
              <a:t>params</a:t>
            </a:r>
            <a:r>
              <a:rPr lang="de-DE" dirty="0" smtClean="0"/>
              <a:t> = new    Dictionary&lt;string, object&gt;();</a:t>
            </a:r>
          </a:p>
          <a:p>
            <a:r>
              <a:rPr lang="de-DE" dirty="0" smtClean="0"/>
              <a:t>params.Add("Order", theOrder);</a:t>
            </a:r>
          </a:p>
          <a:p>
            <a:r>
              <a:rPr lang="de-DE" dirty="0" smtClean="0"/>
              <a:t>params.Add("Customer", theCustomer);</a:t>
            </a:r>
          </a:p>
          <a:p>
            <a:endParaRPr lang="de-DE" dirty="0" smtClean="0"/>
          </a:p>
          <a:p>
            <a:r>
              <a:rPr lang="de-DE" dirty="0" smtClean="0"/>
              <a:t>WorkflowRuntime runtime = Application["WorkflowRuntime"] as WorkflowRuntime;</a:t>
            </a:r>
          </a:p>
          <a:p>
            <a:endParaRPr lang="de-DE" dirty="0" smtClean="0"/>
          </a:p>
          <a:p>
            <a:r>
              <a:rPr lang="de-DE" dirty="0" smtClean="0"/>
              <a:t>WorkflowInstance instance = runtime.CreateWorkflow(typeof(ProcessOrderWorkflow), </a:t>
            </a:r>
            <a:r>
              <a:rPr lang="de-DE" b="1" dirty="0" smtClean="0"/>
              <a:t>params</a:t>
            </a:r>
            <a:r>
              <a:rPr lang="de-DE" dirty="0" smtClean="0"/>
              <a:t>, </a:t>
            </a:r>
            <a:r>
              <a:rPr lang="de-DE" dirty="0" err="1" smtClean="0"/>
              <a:t>Guid.NewGuid</a:t>
            </a:r>
            <a:r>
              <a:rPr lang="de-DE" dirty="0" smtClean="0"/>
              <a:t>());</a:t>
            </a:r>
          </a:p>
          <a:p>
            <a:r>
              <a:rPr lang="de-DE" dirty="0" smtClean="0"/>
              <a:t>instance.Start();</a:t>
            </a:r>
            <a:endParaRPr lang="de-DE" dirty="0"/>
          </a:p>
        </p:txBody>
      </p:sp>
      <p:sp>
        <p:nvSpPr>
          <p:cNvPr id="13" name="Oval 12"/>
          <p:cNvSpPr/>
          <p:nvPr/>
        </p:nvSpPr>
        <p:spPr>
          <a:xfrm>
            <a:off x="1857356" y="2655886"/>
            <a:ext cx="857256" cy="42862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/>
          <p:cNvSpPr/>
          <p:nvPr/>
        </p:nvSpPr>
        <p:spPr>
          <a:xfrm>
            <a:off x="6929454" y="3155952"/>
            <a:ext cx="714380" cy="35719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/>
          <p:cNvSpPr/>
          <p:nvPr/>
        </p:nvSpPr>
        <p:spPr>
          <a:xfrm>
            <a:off x="1857356" y="2870200"/>
            <a:ext cx="1143008" cy="50006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/>
          <p:cNvSpPr/>
          <p:nvPr/>
        </p:nvSpPr>
        <p:spPr>
          <a:xfrm>
            <a:off x="6786578" y="3370266"/>
            <a:ext cx="1000132" cy="42862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Curved Up Arrow 21"/>
          <p:cNvSpPr/>
          <p:nvPr/>
        </p:nvSpPr>
        <p:spPr>
          <a:xfrm rot="315329">
            <a:off x="2256117" y="3624014"/>
            <a:ext cx="5143536" cy="928694"/>
          </a:xfrm>
          <a:prstGeom prst="curvedUpArrow">
            <a:avLst>
              <a:gd name="adj1" fmla="val 12010"/>
              <a:gd name="adj2" fmla="val 34545"/>
              <a:gd name="adj3" fmla="val 2971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/>
          <p:nvPr/>
        </p:nvSpPr>
        <p:spPr>
          <a:xfrm rot="327413">
            <a:off x="2196828" y="2245256"/>
            <a:ext cx="5319798" cy="642942"/>
          </a:xfrm>
          <a:prstGeom prst="curvedDownArrow">
            <a:avLst>
              <a:gd name="adj1" fmla="val 19504"/>
              <a:gd name="adj2" fmla="val 50000"/>
              <a:gd name="adj3" fmla="val 3533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Events</a:t>
            </a:r>
            <a:endParaRPr lang="de-DE" dirty="0"/>
          </a:p>
        </p:txBody>
      </p:sp>
      <p:sp>
        <p:nvSpPr>
          <p:cNvPr id="4" name="Rounded Rectangle 3"/>
          <p:cNvSpPr/>
          <p:nvPr/>
        </p:nvSpPr>
        <p:spPr>
          <a:xfrm>
            <a:off x="6000760" y="3929066"/>
            <a:ext cx="2071702" cy="228601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OrderWorkflow</a:t>
            </a:r>
            <a:endParaRPr lang="de-DE" dirty="0"/>
          </a:p>
        </p:txBody>
      </p:sp>
      <p:sp>
        <p:nvSpPr>
          <p:cNvPr id="5" name="Rounded Rectangle 4"/>
          <p:cNvSpPr/>
          <p:nvPr/>
        </p:nvSpPr>
        <p:spPr>
          <a:xfrm>
            <a:off x="2786050" y="1571612"/>
            <a:ext cx="4714908" cy="17859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DE" sz="1600" dirty="0" smtClean="0"/>
              <a:t>[ExternalDataExchange]</a:t>
            </a:r>
          </a:p>
          <a:p>
            <a:r>
              <a:rPr lang="de-DE" sz="1600" dirty="0" smtClean="0"/>
              <a:t>public </a:t>
            </a:r>
            <a:r>
              <a:rPr lang="de-DE" sz="1600" dirty="0" err="1" smtClean="0"/>
              <a:t>interface</a:t>
            </a:r>
            <a:r>
              <a:rPr lang="de-DE" sz="1600" dirty="0" smtClean="0"/>
              <a:t> </a:t>
            </a:r>
            <a:r>
              <a:rPr lang="de-DE" sz="1600" dirty="0" err="1" smtClean="0"/>
              <a:t>IOrderService</a:t>
            </a:r>
            <a:r>
              <a:rPr lang="de-DE" sz="1600" dirty="0" smtClean="0"/>
              <a:t> {</a:t>
            </a:r>
          </a:p>
          <a:p>
            <a:r>
              <a:rPr lang="de-DE" sz="1600" dirty="0" smtClean="0"/>
              <a:t>    </a:t>
            </a:r>
            <a:r>
              <a:rPr lang="de-DE" sz="1600" dirty="0" err="1" smtClean="0"/>
              <a:t>void</a:t>
            </a:r>
            <a:r>
              <a:rPr lang="de-DE" sz="1600" dirty="0" smtClean="0"/>
              <a:t> ShipOrder(Order </a:t>
            </a:r>
            <a:r>
              <a:rPr lang="de-DE" sz="1600" dirty="0" err="1" smtClean="0"/>
              <a:t>orderToShip</a:t>
            </a:r>
            <a:r>
              <a:rPr lang="de-DE" sz="1600" dirty="0" smtClean="0"/>
              <a:t>);</a:t>
            </a:r>
          </a:p>
          <a:p>
            <a:r>
              <a:rPr lang="de-DE" sz="1600" dirty="0" smtClean="0"/>
              <a:t>    event EventHandler&lt;MyEventArgs&gt; OrderShipped;</a:t>
            </a:r>
          </a:p>
          <a:p>
            <a:r>
              <a:rPr lang="de-DE" sz="1600" dirty="0" smtClean="0"/>
              <a:t>}</a:t>
            </a:r>
            <a:endParaRPr lang="de-DE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571472" y="3929066"/>
            <a:ext cx="4857784" cy="2500330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 smtClean="0"/>
              <a:t>Application</a:t>
            </a:r>
            <a:r>
              <a:rPr lang="de-DE" dirty="0" smtClean="0"/>
              <a:t> Code</a:t>
            </a:r>
            <a:endParaRPr lang="de-DE" dirty="0"/>
          </a:p>
        </p:txBody>
      </p:sp>
      <p:sp>
        <p:nvSpPr>
          <p:cNvPr id="8" name="Rounded Rectangle 7"/>
          <p:cNvSpPr/>
          <p:nvPr/>
        </p:nvSpPr>
        <p:spPr>
          <a:xfrm>
            <a:off x="714348" y="4545219"/>
            <a:ext cx="4429156" cy="16698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DE" sz="1600" dirty="0" smtClean="0"/>
              <a:t>public class OrderService : IOrderService</a:t>
            </a:r>
          </a:p>
          <a:p>
            <a:r>
              <a:rPr lang="de-DE" sz="1600" dirty="0" smtClean="0"/>
              <a:t>{</a:t>
            </a:r>
          </a:p>
          <a:p>
            <a:r>
              <a:rPr lang="de-DE" sz="1600" dirty="0" smtClean="0"/>
              <a:t>    public void ShipOrder(...)</a:t>
            </a:r>
          </a:p>
          <a:p>
            <a:r>
              <a:rPr lang="de-DE" sz="1600" dirty="0" smtClean="0"/>
              <a:t>    public event EventHandler&lt;...&gt;   OrderShipped;</a:t>
            </a:r>
          </a:p>
          <a:p>
            <a:r>
              <a:rPr lang="de-DE" sz="1600" dirty="0" smtClean="0"/>
              <a:t>}</a:t>
            </a:r>
            <a:endParaRPr lang="de-DE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6143636" y="4500570"/>
            <a:ext cx="1785950" cy="64294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Call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endParaRPr lang="de-DE" dirty="0"/>
          </a:p>
        </p:txBody>
      </p:sp>
      <p:sp>
        <p:nvSpPr>
          <p:cNvPr id="15" name="Rounded Rectangle 14"/>
          <p:cNvSpPr/>
          <p:nvPr/>
        </p:nvSpPr>
        <p:spPr>
          <a:xfrm>
            <a:off x="6215074" y="5357826"/>
            <a:ext cx="1643074" cy="71438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Call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endParaRPr lang="de-DE" dirty="0"/>
          </a:p>
        </p:txBody>
      </p:sp>
      <p:sp>
        <p:nvSpPr>
          <p:cNvPr id="28" name="Left-Right Arrow 27"/>
          <p:cNvSpPr/>
          <p:nvPr/>
        </p:nvSpPr>
        <p:spPr>
          <a:xfrm rot="17257734">
            <a:off x="2565599" y="3398345"/>
            <a:ext cx="1973192" cy="531020"/>
          </a:xfrm>
          <a:prstGeom prst="leftRightArrow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Curved Right Arrow 12"/>
          <p:cNvSpPr/>
          <p:nvPr/>
        </p:nvSpPr>
        <p:spPr>
          <a:xfrm rot="19979949">
            <a:off x="4445054" y="2786295"/>
            <a:ext cx="1131676" cy="3398465"/>
          </a:xfrm>
          <a:prstGeom prst="curvedRightArrow">
            <a:avLst>
              <a:gd name="adj1" fmla="val 9362"/>
              <a:gd name="adj2" fmla="val 27962"/>
              <a:gd name="adj3" fmla="val 20924"/>
            </a:avLst>
          </a:prstGeom>
          <a:gradFill flip="none"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0800000" scaled="1"/>
            <a:tileRect/>
          </a:gradFill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 rot="8868482">
            <a:off x="6821551" y="1687947"/>
            <a:ext cx="963061" cy="3091007"/>
          </a:xfrm>
          <a:prstGeom prst="curvedRightArrow">
            <a:avLst>
              <a:gd name="adj1" fmla="val 11714"/>
              <a:gd name="adj2" fmla="val 27962"/>
              <a:gd name="adj3" fmla="val 24124"/>
            </a:avLst>
          </a:prstGeom>
          <a:gradFill flip="none"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0800000" scaled="1"/>
            <a:tileRect/>
          </a:gradFill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2" name="Picture 11" descr="CallExternalMethodActiv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5072074"/>
            <a:ext cx="1180952" cy="19047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HandleExternalEventActivit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40" y="6000768"/>
            <a:ext cx="1257143" cy="19047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Oval 17"/>
          <p:cNvSpPr/>
          <p:nvPr/>
        </p:nvSpPr>
        <p:spPr>
          <a:xfrm>
            <a:off x="2786050" y="1571612"/>
            <a:ext cx="2286016" cy="428628"/>
          </a:xfrm>
          <a:prstGeom prst="ellipse">
            <a:avLst/>
          </a:prstGeom>
          <a:noFill/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4" grpId="0" animBg="1"/>
      <p:bldP spid="15" grpId="0" animBg="1"/>
      <p:bldP spid="28" grpId="0" animBg="1"/>
      <p:bldP spid="28" grpId="1" animBg="1"/>
      <p:bldP spid="13" grpId="0" animBg="1"/>
      <p:bldP spid="16" grpId="0" animBg="1"/>
      <p:bldP spid="18" grpId="0" animBg="1"/>
      <p:bldP spid="1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Kommunikation mit der Host-Applikation:</a:t>
            </a:r>
          </a:p>
          <a:p>
            <a:r>
              <a:rPr lang="de-DE" dirty="0" smtClean="0"/>
              <a:t>Parameterübergabe und Events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PAUSE?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Highlights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Workflow Foundation </a:t>
            </a:r>
            <a:r>
              <a:rPr lang="en-US" dirty="0" err="1" smtClean="0"/>
              <a:t>Grundlagen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Runtime Hosting und </a:t>
            </a:r>
            <a:r>
              <a:rPr lang="en-US" dirty="0" err="1" smtClean="0"/>
              <a:t>Konfiguration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Activities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Web Services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Tracking</a:t>
            </a:r>
          </a:p>
        </p:txBody>
      </p:sp>
      <p:pic>
        <p:nvPicPr>
          <p:cNvPr id="7" name="Content Placeholder 6" descr="WF Designer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89245" y="1600200"/>
            <a:ext cx="3556509" cy="4525963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Lang-laufende Workflows (1)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Kommen in der Praxis sehr häufig vor</a:t>
            </a:r>
          </a:p>
          <a:p>
            <a:r>
              <a:rPr lang="de-DE" dirty="0" smtClean="0"/>
              <a:t>WF unterstützt Abbildung und ggf. Kompensation („Undo“) dieser Workflows</a:t>
            </a:r>
          </a:p>
          <a:p>
            <a:r>
              <a:rPr lang="de-DE" dirty="0" smtClean="0"/>
              <a:t>SqlWorkflowPersistenceService </a:t>
            </a:r>
          </a:p>
          <a:p>
            <a:pPr lvl="1"/>
            <a:r>
              <a:rPr lang="de-DE" dirty="0" smtClean="0"/>
              <a:t>Speichert untätige Workflowinstanzen</a:t>
            </a:r>
          </a:p>
          <a:p>
            <a:pPr lvl="1"/>
            <a:r>
              <a:rPr lang="de-DE" dirty="0" smtClean="0"/>
              <a:t>Reaktiviert sie, sobald externer Event eintrifft</a:t>
            </a:r>
          </a:p>
          <a:p>
            <a:pPr lvl="1"/>
            <a:r>
              <a:rPr lang="de-DE" dirty="0" smtClean="0"/>
              <a:t>Arbeitet ggf. völlig transparent</a:t>
            </a:r>
          </a:p>
          <a:p>
            <a:pPr lvl="1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Lang-laufende Workflows (2)</a:t>
            </a:r>
            <a:endParaRPr lang="de-D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1538" y="2345288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WorkflowRuntime</a:t>
            </a:r>
            <a:endParaRPr lang="de-DE" dirty="0"/>
          </a:p>
        </p:txBody>
      </p:sp>
      <p:grpSp>
        <p:nvGrpSpPr>
          <p:cNvPr id="13" name="Group 12"/>
          <p:cNvGrpSpPr/>
          <p:nvPr/>
        </p:nvGrpSpPr>
        <p:grpSpPr>
          <a:xfrm>
            <a:off x="3643306" y="2071678"/>
            <a:ext cx="3500462" cy="3941232"/>
            <a:chOff x="3643306" y="2071678"/>
            <a:chExt cx="3500462" cy="3941232"/>
          </a:xfrm>
        </p:grpSpPr>
        <p:sp>
          <p:nvSpPr>
            <p:cNvPr id="11" name="Oval 10"/>
            <p:cNvSpPr/>
            <p:nvPr/>
          </p:nvSpPr>
          <p:spPr>
            <a:xfrm>
              <a:off x="3643306" y="2071678"/>
              <a:ext cx="3500462" cy="3429024"/>
            </a:xfrm>
            <a:prstGeom prst="ellipse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1934" y="5643578"/>
              <a:ext cx="2857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WorkflowPersistenceService</a:t>
              </a:r>
              <a:endParaRPr lang="de-DE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9574509-B873-4A77-8AB2-F31B7E5AC5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A9574509-B873-4A77-8AB2-F31B7E5AC5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154D45-13FE-4CF8-A255-462D94A26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graphicEl>
                                              <a:dgm id="{E3154D45-13FE-4CF8-A255-462D94A263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8C6926-2600-4660-AC44-D9A1112E65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graphicEl>
                                              <a:dgm id="{F78C6926-2600-4660-AC44-D9A1112E65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827F96-441B-4523-86C1-6A2530604A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graphicEl>
                                              <a:dgm id="{69827F96-441B-4523-86C1-6A2530604A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AFBA43-C8A5-43B9-850B-00C424B8E5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graphicEl>
                                              <a:dgm id="{A7AFBA43-C8A5-43B9-850B-00C424B8E5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8C16162-37E0-4403-A807-1A7B619E80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graphicEl>
                                              <a:dgm id="{A8C16162-37E0-4403-A807-1A7B619E80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5" grpId="0" uiExpan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Persistenz von untätigen Workflows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Activities</a:t>
            </a:r>
            <a:endParaRPr lang="de-D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42910" y="1785926"/>
          <a:ext cx="7758138" cy="3089297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252598"/>
                <a:gridCol w="3367271"/>
                <a:gridCol w="3138269"/>
              </a:tblGrid>
              <a:tr h="379023">
                <a:tc>
                  <a:txBody>
                    <a:bodyPr/>
                    <a:lstStyle/>
                    <a:p>
                      <a:r>
                        <a:rPr lang="de-DE" dirty="0" smtClean="0"/>
                        <a:t>Typ</a:t>
                      </a:r>
                      <a:endParaRPr lang="de-DE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Zweck</a:t>
                      </a:r>
                      <a:endParaRPr lang="de-DE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Beispiele</a:t>
                      </a:r>
                      <a:endParaRPr lang="de-DE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1495324">
                <a:tc>
                  <a:txBody>
                    <a:bodyPr/>
                    <a:lstStyle/>
                    <a:p>
                      <a:r>
                        <a:rPr lang="de-DE" dirty="0" smtClean="0"/>
                        <a:t>Built-In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Strukturierung und Programmablauf</a:t>
                      </a:r>
                      <a:r>
                        <a:rPr lang="de-DE" baseline="0" dirty="0" smtClean="0"/>
                        <a:t> innerhalb des Workflows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IfElseActivity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WhileActivity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baseline="0" dirty="0" smtClean="0"/>
                        <a:t>CallExternalMethodActivity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baseline="0" dirty="0" smtClean="0"/>
                        <a:t>InvokeWebServiceActivity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baseline="0" dirty="0" smtClean="0"/>
                        <a:t>InvokeWorkflowActivity</a:t>
                      </a:r>
                      <a:endParaRPr lang="de-DE" dirty="0"/>
                    </a:p>
                  </a:txBody>
                  <a:tcPr/>
                </a:tc>
              </a:tr>
              <a:tr h="1214950">
                <a:tc>
                  <a:txBody>
                    <a:bodyPr/>
                    <a:lstStyle/>
                    <a:p>
                      <a:r>
                        <a:rPr lang="de-DE" dirty="0" smtClean="0"/>
                        <a:t>Custom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Domänen-spezifische Funktionalität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ReceiveOrderActivity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ConfirmReservationActivity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err="1" smtClean="0"/>
                        <a:t>WriteToDatabaseActivity</a:t>
                      </a:r>
                      <a:endParaRPr lang="de-DE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DefeatEvilEmpireActivity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Custom Activities (1)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472" y="1831995"/>
            <a:ext cx="4643470" cy="4525963"/>
          </a:xfrm>
        </p:spPr>
        <p:txBody>
          <a:bodyPr lIns="0" rIns="0">
            <a:normAutofit/>
          </a:bodyPr>
          <a:lstStyle/>
          <a:p>
            <a:pPr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SomeActivity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: Activity</a:t>
            </a:r>
          </a:p>
          <a:p>
            <a:pPr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protected override 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ActivityExecutionStatus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Execute(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ActivityExecutionContext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executionContext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	//Do something</a:t>
            </a:r>
          </a:p>
          <a:p>
            <a:pPr>
              <a:buNone/>
            </a:pPr>
            <a:endParaRPr lang="en-US" sz="17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	return  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ActivityExecutionStatus.Closed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DE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4942" y="1785926"/>
            <a:ext cx="3429024" cy="4525963"/>
          </a:xfrm>
        </p:spPr>
        <p:txBody>
          <a:bodyPr>
            <a:normAutofit/>
          </a:bodyPr>
          <a:lstStyle/>
          <a:p>
            <a:r>
              <a:rPr lang="de-DE" dirty="0" smtClean="0"/>
              <a:t>Überschreiben der „Execute“ Methode</a:t>
            </a:r>
          </a:p>
          <a:p>
            <a:r>
              <a:rPr lang="de-DE" dirty="0" smtClean="0"/>
              <a:t>„Closed“ signalisiert das Ende der </a:t>
            </a:r>
            <a:r>
              <a:rPr lang="de-DE" dirty="0" err="1" smtClean="0"/>
              <a:t>Activity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Custom Activities (2)</a:t>
            </a:r>
            <a:endParaRPr lang="de-DE" dirty="0"/>
          </a:p>
        </p:txBody>
      </p:sp>
      <p:pic>
        <p:nvPicPr>
          <p:cNvPr id="5" name="Content Placeholder 4" descr="CompositeActivity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6023" y="1725086"/>
            <a:ext cx="3180953" cy="4276191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00562" y="1600200"/>
            <a:ext cx="4000528" cy="4525963"/>
          </a:xfrm>
        </p:spPr>
        <p:txBody>
          <a:bodyPr/>
          <a:lstStyle/>
          <a:p>
            <a:r>
              <a:rPr lang="de-DE" dirty="0" smtClean="0"/>
              <a:t>Können aus existierenden Activities zusammengesetzt werden 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smtClean="0"/>
              <a:t>sog. </a:t>
            </a:r>
            <a:r>
              <a:rPr lang="de-DE" i="1" dirty="0" smtClean="0"/>
              <a:t>Composite </a:t>
            </a:r>
            <a:r>
              <a:rPr lang="de-DE" i="1" dirty="0" err="1" smtClean="0"/>
              <a:t>Activity</a:t>
            </a:r>
            <a:endParaRPr lang="de-DE" i="1" dirty="0" smtClean="0"/>
          </a:p>
          <a:p>
            <a:r>
              <a:rPr lang="de-DE" dirty="0" smtClean="0"/>
              <a:t>Zusätzlich möglich:</a:t>
            </a:r>
          </a:p>
          <a:p>
            <a:pPr lvl="1"/>
            <a:r>
              <a:rPr lang="de-DE" dirty="0" smtClean="0"/>
              <a:t>Custom Designer</a:t>
            </a:r>
          </a:p>
          <a:p>
            <a:pPr lvl="1"/>
            <a:r>
              <a:rPr lang="de-DE" dirty="0" smtClean="0"/>
              <a:t>Custom Validation</a:t>
            </a:r>
          </a:p>
          <a:p>
            <a:pPr lvl="1"/>
            <a:r>
              <a:rPr lang="de-DE" dirty="0" smtClean="0"/>
              <a:t>etc.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Custom Activities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Services (1)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Möglichkeiten der Integration:</a:t>
            </a:r>
          </a:p>
          <a:p>
            <a:r>
              <a:rPr lang="de-DE" i="1" dirty="0" err="1" smtClean="0"/>
              <a:t>InvokeWebServiceActivity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smtClean="0"/>
              <a:t>Aufruf externer Web Services</a:t>
            </a:r>
          </a:p>
          <a:p>
            <a:r>
              <a:rPr lang="de-DE" dirty="0" smtClean="0"/>
              <a:t> </a:t>
            </a:r>
            <a:r>
              <a:rPr lang="de-DE" i="1" dirty="0" smtClean="0"/>
              <a:t>WebServiceInput-/-</a:t>
            </a:r>
            <a:r>
              <a:rPr lang="de-DE" i="1" dirty="0" err="1" smtClean="0"/>
              <a:t>OutputActivity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smtClean="0"/>
              <a:t>Veröffentlichung des WF als Webservice</a:t>
            </a:r>
          </a:p>
        </p:txBody>
      </p:sp>
      <p:pic>
        <p:nvPicPr>
          <p:cNvPr id="4" name="Picture 3" descr="InvokeWebServiceActiv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818" y="2285992"/>
            <a:ext cx="1276191" cy="209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WSInputOutputActivit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3214686"/>
            <a:ext cx="1276191" cy="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Web Services (2)</a:t>
            </a:r>
            <a:endParaRPr lang="de-DE" dirty="0"/>
          </a:p>
        </p:txBody>
      </p:sp>
      <p:pic>
        <p:nvPicPr>
          <p:cNvPr id="7" name="Content Placeholder 6" descr="PublishAsWebservice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52690" y="1615562"/>
            <a:ext cx="2447619" cy="4495238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357686" y="1643050"/>
            <a:ext cx="4038600" cy="4525963"/>
          </a:xfrm>
        </p:spPr>
        <p:txBody>
          <a:bodyPr>
            <a:normAutofit lnSpcReduction="10000"/>
          </a:bodyPr>
          <a:lstStyle/>
          <a:p>
            <a:pPr indent="0">
              <a:buNone/>
            </a:pPr>
            <a:r>
              <a:rPr lang="de-DE" i="1" dirty="0" err="1" smtClean="0"/>
              <a:t>Publish</a:t>
            </a:r>
            <a:r>
              <a:rPr lang="de-DE" i="1" dirty="0" smtClean="0"/>
              <a:t> </a:t>
            </a:r>
            <a:r>
              <a:rPr lang="de-DE" i="1" dirty="0" err="1" smtClean="0"/>
              <a:t>as</a:t>
            </a:r>
            <a:r>
              <a:rPr lang="de-DE" i="1" dirty="0" smtClean="0"/>
              <a:t> Web Service</a:t>
            </a:r>
            <a:r>
              <a:rPr lang="de-DE" dirty="0" smtClean="0"/>
              <a:t> ist komfortabel, aber:</a:t>
            </a:r>
          </a:p>
          <a:p>
            <a:r>
              <a:rPr lang="de-DE" dirty="0" smtClean="0"/>
              <a:t>Webservice Code wird dynamisch in </a:t>
            </a:r>
            <a:r>
              <a:rPr lang="de-DE" dirty="0" err="1" smtClean="0"/>
              <a:t>Assembly</a:t>
            </a:r>
            <a:r>
              <a:rPr lang="de-DE" dirty="0" smtClean="0"/>
              <a:t> kompiliert: nicht konfigurierbar</a:t>
            </a:r>
          </a:p>
          <a:p>
            <a:r>
              <a:rPr lang="de-DE" dirty="0" smtClean="0"/>
              <a:t>Webservice Clients müssen (in der Default-</a:t>
            </a:r>
            <a:r>
              <a:rPr lang="de-DE" dirty="0" err="1" smtClean="0"/>
              <a:t>konfiguration</a:t>
            </a:r>
            <a:r>
              <a:rPr lang="de-DE" dirty="0" smtClean="0"/>
              <a:t>) Cookies unterstützen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Seit Framework 3.5: WCF Integration</a:t>
            </a:r>
            <a:endParaRPr lang="en-US" dirty="0"/>
          </a:p>
        </p:txBody>
      </p:sp>
      <p:pic>
        <p:nvPicPr>
          <p:cNvPr id="8" name="Content Placeholder 7" descr="WCF_WF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33643" y="2720324"/>
            <a:ext cx="2285714" cy="2285714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Zwei neue </a:t>
            </a:r>
            <a:r>
              <a:rPr lang="de-DE" dirty="0" err="1" smtClean="0"/>
              <a:t>Activities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SendActivity</a:t>
            </a:r>
            <a:endParaRPr lang="de-DE" dirty="0" smtClean="0"/>
          </a:p>
          <a:p>
            <a:pPr lvl="1"/>
            <a:r>
              <a:rPr lang="de-DE" dirty="0" err="1" smtClean="0"/>
              <a:t>ReceiveActivity</a:t>
            </a:r>
            <a:endParaRPr lang="de-DE" dirty="0" smtClean="0"/>
          </a:p>
          <a:p>
            <a:r>
              <a:rPr lang="de-DE" dirty="0" smtClean="0"/>
              <a:t>Automatische WCF Integration durch </a:t>
            </a:r>
            <a:r>
              <a:rPr lang="de-DE" i="1" dirty="0" err="1" smtClean="0"/>
              <a:t>WorkflowServiceHost</a:t>
            </a:r>
            <a:endParaRPr lang="de-DE" i="1" dirty="0" smtClean="0"/>
          </a:p>
          <a:p>
            <a:r>
              <a:rPr lang="de-DE" dirty="0" smtClean="0"/>
              <a:t>In der Praxis *nicht* verwendbar, da neue WF </a:t>
            </a:r>
            <a:r>
              <a:rPr lang="de-DE" dirty="0" err="1" smtClean="0"/>
              <a:t>Runtime</a:t>
            </a:r>
            <a:r>
              <a:rPr lang="de-DE" dirty="0" smtClean="0"/>
              <a:t> Instanz für jeden </a:t>
            </a:r>
            <a:r>
              <a:rPr lang="de-DE" dirty="0" err="1" smtClean="0"/>
              <a:t>Workflow</a:t>
            </a:r>
            <a:r>
              <a:rPr lang="de-DE" dirty="0" smtClean="0"/>
              <a:t> erzeugt wird.</a:t>
            </a:r>
          </a:p>
          <a:p>
            <a:r>
              <a:rPr lang="de-DE" dirty="0" smtClean="0"/>
              <a:t>Lösung: WCF Services in Windows Service </a:t>
            </a:r>
            <a:r>
              <a:rPr lang="de-DE" dirty="0" err="1" smtClean="0"/>
              <a:t>hosten</a:t>
            </a:r>
            <a:r>
              <a:rPr lang="de-DE" dirty="0" smtClean="0"/>
              <a:t>. Dieser </a:t>
            </a:r>
            <a:r>
              <a:rPr lang="de-DE" smtClean="0"/>
              <a:t>übernimmt auch Hosting</a:t>
            </a:r>
            <a:r>
              <a:rPr lang="de-DE" dirty="0" smtClean="0"/>
              <a:t> der WF </a:t>
            </a:r>
            <a:r>
              <a:rPr lang="de-DE" dirty="0" err="1" smtClean="0"/>
              <a:t>Runtime</a:t>
            </a:r>
            <a:r>
              <a:rPr lang="de-DE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Definitionen</a:t>
            </a:r>
            <a:endParaRPr lang="de-D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14348" y="1760539"/>
          <a:ext cx="7758138" cy="3954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28794" y="5947966"/>
            <a:ext cx="6715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 sz="1400" dirty="0" smtClean="0"/>
              <a:t>*Quelle: Shukla/Schmidt: Essential Windows Workflow Foundation, Addison Wesley, 2007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5F113D-7EE8-48B0-A20C-A78769C616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F85F113D-7EE8-48B0-A20C-A78769C616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F29FF56-0942-4A61-85CC-7B1EF86816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0F29FF56-0942-4A61-85CC-7B1EF86816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E60665-81D2-4654-8F3C-FC3DD788C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graphicEl>
                                              <a:dgm id="{8AE60665-81D2-4654-8F3C-FC3DD788C0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62D18D1-6A79-4F4C-AC40-30462B949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graphicEl>
                                              <a:dgm id="{C62D18D1-6A79-4F4C-AC40-30462B9492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Webservices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Tracking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14348" y="1785926"/>
            <a:ext cx="7715304" cy="4357718"/>
          </a:xfrm>
        </p:spPr>
        <p:txBody>
          <a:bodyPr/>
          <a:lstStyle/>
          <a:p>
            <a:r>
              <a:rPr lang="de-DE" dirty="0" smtClean="0"/>
              <a:t>WF Instanzen lösen Tracking-Events aus, die von der </a:t>
            </a:r>
            <a:r>
              <a:rPr lang="de-DE" dirty="0" err="1" smtClean="0"/>
              <a:t>Runtime</a:t>
            </a:r>
            <a:r>
              <a:rPr lang="de-DE" dirty="0" smtClean="0"/>
              <a:t> abgefangen werden können</a:t>
            </a:r>
          </a:p>
          <a:p>
            <a:r>
              <a:rPr lang="de-DE" i="1" dirty="0" err="1" smtClean="0"/>
              <a:t>SqlTrackingService</a:t>
            </a:r>
            <a:r>
              <a:rPr lang="de-DE" dirty="0" smtClean="0"/>
              <a:t> persistiert Details</a:t>
            </a:r>
          </a:p>
          <a:p>
            <a:r>
              <a:rPr lang="de-DE" i="1" dirty="0" smtClean="0"/>
              <a:t>TrackingProfiles</a:t>
            </a:r>
            <a:r>
              <a:rPr lang="de-DE" dirty="0" smtClean="0"/>
              <a:t> legen fest, welche Daten gespeichert werden sollen</a:t>
            </a:r>
          </a:p>
          <a:p>
            <a:r>
              <a:rPr lang="de-DE" dirty="0" smtClean="0"/>
              <a:t>Diese können mit </a:t>
            </a:r>
            <a:r>
              <a:rPr lang="de-DE" i="1" dirty="0" err="1" smtClean="0"/>
              <a:t>SqlTrackingQueries</a:t>
            </a:r>
            <a:r>
              <a:rPr lang="de-DE" dirty="0" smtClean="0"/>
              <a:t> abgefragt und analysiert werden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Workflow Tracking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Page Flow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785926"/>
            <a:ext cx="7786742" cy="4357718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State </a:t>
            </a:r>
            <a:r>
              <a:rPr lang="de-DE" dirty="0" err="1" smtClean="0"/>
              <a:t>Machine</a:t>
            </a:r>
            <a:r>
              <a:rPr lang="de-DE" i="1" dirty="0" smtClean="0"/>
              <a:t> </a:t>
            </a:r>
            <a:r>
              <a:rPr lang="de-DE" dirty="0" smtClean="0"/>
              <a:t>Workflows: Realisierung von komplexen UI Prozessen über mehrere Seiten möglich (sog. Page Flow). </a:t>
            </a:r>
          </a:p>
          <a:p>
            <a:r>
              <a:rPr lang="de-DE" i="1" dirty="0" smtClean="0"/>
              <a:t>Web Client Software Factory </a:t>
            </a:r>
            <a:r>
              <a:rPr lang="de-DE" dirty="0" smtClean="0"/>
              <a:t>enthält den </a:t>
            </a:r>
            <a:r>
              <a:rPr lang="de-DE" i="1" dirty="0" smtClean="0"/>
              <a:t>Page Flow </a:t>
            </a:r>
            <a:r>
              <a:rPr lang="de-DE" i="1" dirty="0" err="1" smtClean="0"/>
              <a:t>Application</a:t>
            </a:r>
            <a:r>
              <a:rPr lang="de-DE" i="1" dirty="0" smtClean="0"/>
              <a:t> Block</a:t>
            </a:r>
            <a:r>
              <a:rPr lang="de-DE" dirty="0" smtClean="0"/>
              <a:t>, der auf WF basiert</a:t>
            </a:r>
          </a:p>
          <a:p>
            <a:r>
              <a:rPr lang="de-DE" i="1" dirty="0" smtClean="0"/>
              <a:t>ASP.NET </a:t>
            </a:r>
            <a:r>
              <a:rPr lang="de-DE" i="1" dirty="0" err="1" smtClean="0"/>
              <a:t>PageFlow</a:t>
            </a:r>
            <a:r>
              <a:rPr lang="de-DE" i="1" dirty="0" smtClean="0"/>
              <a:t> CTP</a:t>
            </a:r>
            <a:r>
              <a:rPr lang="de-DE" dirty="0" smtClean="0"/>
              <a:t> (wann?)</a:t>
            </a:r>
            <a:endParaRPr lang="de-DE" dirty="0" smtClean="0">
              <a:sym typeface="Wingdings" pitchFamily="2" charset="2"/>
            </a:endParaRPr>
          </a:p>
          <a:p>
            <a:pPr lvl="1"/>
            <a:r>
              <a:rPr lang="de-DE" dirty="0" smtClean="0">
                <a:sym typeface="Wingdings" pitchFamily="2" charset="2"/>
              </a:rPr>
              <a:t>ASP.NET Workflow </a:t>
            </a:r>
            <a:r>
              <a:rPr lang="de-DE" dirty="0" err="1" smtClean="0">
                <a:sym typeface="Wingdings" pitchFamily="2" charset="2"/>
              </a:rPr>
              <a:t>Runtime</a:t>
            </a:r>
            <a:endParaRPr lang="de-DE" dirty="0" smtClean="0">
              <a:sym typeface="Wingdings" pitchFamily="2" charset="2"/>
            </a:endParaRPr>
          </a:p>
          <a:p>
            <a:pPr lvl="1"/>
            <a:r>
              <a:rPr lang="de-DE" i="1" dirty="0" err="1" smtClean="0">
                <a:sym typeface="Wingdings" pitchFamily="2" charset="2"/>
              </a:rPr>
              <a:t>UINavigator</a:t>
            </a:r>
            <a:r>
              <a:rPr lang="de-DE" dirty="0" smtClean="0">
                <a:sym typeface="Wingdings" pitchFamily="2" charset="2"/>
              </a:rPr>
              <a:t> und </a:t>
            </a:r>
            <a:r>
              <a:rPr lang="de-DE" i="1" dirty="0" err="1" smtClean="0">
                <a:sym typeface="Wingdings" pitchFamily="2" charset="2"/>
              </a:rPr>
              <a:t>PageActivity</a:t>
            </a:r>
            <a:endParaRPr lang="de-DE" i="1" dirty="0" smtClean="0">
              <a:sym typeface="Wingdings" pitchFamily="2" charset="2"/>
            </a:endParaRPr>
          </a:p>
          <a:p>
            <a:pPr lvl="1"/>
            <a:r>
              <a:rPr lang="de-DE" dirty="0" smtClean="0">
                <a:sym typeface="Wingdings" pitchFamily="2" charset="2"/>
              </a:rPr>
              <a:t>deklarative </a:t>
            </a:r>
            <a:r>
              <a:rPr lang="de-DE" dirty="0" err="1" smtClean="0">
                <a:sym typeface="Wingdings" pitchFamily="2" charset="2"/>
              </a:rPr>
              <a:t>PageFlow</a:t>
            </a:r>
            <a:r>
              <a:rPr lang="de-DE" dirty="0" smtClean="0">
                <a:sym typeface="Wingdings" pitchFamily="2" charset="2"/>
              </a:rPr>
              <a:t>-Datenbindung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Wofür kein Platz mehr war …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Rules Engine</a:t>
            </a:r>
          </a:p>
          <a:p>
            <a:r>
              <a:rPr lang="de-DE" dirty="0" smtClean="0"/>
              <a:t>State-</a:t>
            </a:r>
            <a:r>
              <a:rPr lang="de-DE" dirty="0" err="1" smtClean="0"/>
              <a:t>Machine</a:t>
            </a:r>
            <a:r>
              <a:rPr lang="de-DE" dirty="0" smtClean="0"/>
              <a:t>-Workflows</a:t>
            </a:r>
          </a:p>
          <a:p>
            <a:r>
              <a:rPr lang="de-DE" dirty="0" smtClean="0"/>
              <a:t>Transactions &amp; </a:t>
            </a:r>
            <a:r>
              <a:rPr lang="de-DE" dirty="0" err="1" smtClean="0"/>
              <a:t>Compensation</a:t>
            </a:r>
            <a:endParaRPr lang="de-DE" dirty="0" smtClean="0"/>
          </a:p>
          <a:p>
            <a:r>
              <a:rPr lang="de-DE" dirty="0" smtClean="0"/>
              <a:t>Dynamic Update</a:t>
            </a:r>
          </a:p>
          <a:p>
            <a:r>
              <a:rPr lang="de-DE" dirty="0" smtClean="0"/>
              <a:t>Workflow-Support in Sharepoint 2007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Ressourcen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1472" y="1785926"/>
            <a:ext cx="8143932" cy="4572032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Buch: </a:t>
            </a:r>
            <a:r>
              <a:rPr lang="de-DE" i="1" dirty="0" smtClean="0"/>
              <a:t>Essential Windows Workflow </a:t>
            </a:r>
            <a:r>
              <a:rPr lang="de-DE" i="1" dirty="0" err="1" smtClean="0"/>
              <a:t>Foundation</a:t>
            </a:r>
            <a:r>
              <a:rPr lang="de-DE" dirty="0" smtClean="0"/>
              <a:t>, Addison Wesley, ISBN: 0-321-39983-8</a:t>
            </a:r>
          </a:p>
          <a:p>
            <a:r>
              <a:rPr lang="de-DE" dirty="0" smtClean="0"/>
              <a:t>Buch: </a:t>
            </a:r>
            <a:r>
              <a:rPr lang="de-DE" i="1" dirty="0" smtClean="0"/>
              <a:t>Professional Windows Workflow </a:t>
            </a:r>
            <a:r>
              <a:rPr lang="de-DE" i="1" dirty="0" err="1" smtClean="0"/>
              <a:t>Foundation</a:t>
            </a:r>
            <a:r>
              <a:rPr lang="de-DE" dirty="0" smtClean="0"/>
              <a:t>, </a:t>
            </a:r>
            <a:r>
              <a:rPr lang="de-DE" dirty="0" err="1" smtClean="0"/>
              <a:t>Wrox</a:t>
            </a:r>
            <a:r>
              <a:rPr lang="de-DE" dirty="0" smtClean="0"/>
              <a:t>, ISBN: 0-470-05386-0</a:t>
            </a:r>
          </a:p>
          <a:p>
            <a:r>
              <a:rPr lang="de-DE" dirty="0" smtClean="0"/>
              <a:t>WF Developer Center: </a:t>
            </a:r>
            <a:r>
              <a:rPr lang="de-DE" sz="2800" dirty="0" smtClean="0"/>
              <a:t>http://msdn.microsoft.com/workflow</a:t>
            </a:r>
          </a:p>
          <a:p>
            <a:r>
              <a:rPr lang="de-DE" dirty="0" smtClean="0"/>
              <a:t>Offizielle WF Site: </a:t>
            </a:r>
            <a:r>
              <a:rPr lang="de-DE" sz="2800" dirty="0" smtClean="0"/>
              <a:t>http://wf.netfx3.net</a:t>
            </a:r>
          </a:p>
          <a:p>
            <a:r>
              <a:rPr lang="de-DE" dirty="0" smtClean="0"/>
              <a:t>WF Hands-On-Labs: </a:t>
            </a:r>
            <a:br>
              <a:rPr lang="de-DE" dirty="0" smtClean="0"/>
            </a:br>
            <a:r>
              <a:rPr lang="de-DE" sz="2800" dirty="0" smtClean="0"/>
              <a:t>http://www.microsoft.com/downloads/details.aspx?familyid=2E575633-E357-4EE7-AAFF-34138F00E830&amp;displaylang=en</a:t>
            </a:r>
          </a:p>
          <a:p>
            <a:r>
              <a:rPr lang="de-DE" dirty="0" smtClean="0"/>
              <a:t>Web Client Software Factory: </a:t>
            </a:r>
            <a:br>
              <a:rPr lang="de-DE" dirty="0" smtClean="0"/>
            </a:br>
            <a:r>
              <a:rPr lang="de-DE" sz="2800" dirty="0" smtClean="0"/>
              <a:t>http://www.codeplex.com/websf/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Workflow Arten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28662" y="1785925"/>
          <a:ext cx="7472386" cy="4357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7701CD-0FE6-44C6-BC39-A08CE2946B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007701CD-0FE6-44C6-BC39-A08CE2946B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476E23-158E-4C85-B940-158C61B6A0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E3476E23-158E-4C85-B940-158C61B6A0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EA4555B-2D3F-4D25-B343-A9463E6204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graphicEl>
                                              <a:dgm id="{BEA4555B-2D3F-4D25-B343-A9463E6204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013A21-AA51-49D3-820A-339355E18D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graphicEl>
                                              <a:dgm id="{28013A21-AA51-49D3-820A-339355E18D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Sequential Workflow</a:t>
            </a:r>
            <a:endParaRPr lang="de-DE" dirty="0"/>
          </a:p>
        </p:txBody>
      </p:sp>
      <p:pic>
        <p:nvPicPr>
          <p:cNvPr id="4" name="Content Placeholder 3" descr="Sequential Workflow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0979" y="1600200"/>
            <a:ext cx="6082041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 Machine Workflow</a:t>
            </a:r>
            <a:endParaRPr lang="de-DE" dirty="0"/>
          </a:p>
        </p:txBody>
      </p:sp>
      <p:pic>
        <p:nvPicPr>
          <p:cNvPr id="4" name="Content Placeholder 3" descr="State Machine Workflow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081" y="1600200"/>
            <a:ext cx="5487838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WF Komponenten</a:t>
            </a:r>
            <a:endParaRPr lang="de-D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14348" y="1857363"/>
          <a:ext cx="7758138" cy="4286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723BF1B-4133-44A0-802A-E170113F9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4723BF1B-4133-44A0-802A-E170113F9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47E7B84-E200-4E90-92E0-EE407C2A28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E47E7B84-E200-4E90-92E0-EE407C2A28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E47CA2A-41CD-45A1-B786-973A1B4EE5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graphicEl>
                                              <a:dgm id="{1E47CA2A-41CD-45A1-B786-973A1B4EE5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26B09FA-F819-4D8A-86C1-B126BF2E61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graphicEl>
                                              <a:dgm id="{626B09FA-F819-4D8A-86C1-B126BF2E61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5A8471-FE21-4194-8C57-AF4E58FB0F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graphicEl>
                                              <a:dgm id="{8F5A8471-FE21-4194-8C57-AF4E58FB0F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B3D1B1-F002-4A75-A499-6AA3A2EDD4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graphicEl>
                                              <a:dgm id="{E2B3D1B1-F002-4A75-A499-6AA3A2EDD4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BB7621-7274-45D0-9483-B48184ED65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graphicEl>
                                              <a:dgm id="{28BB7621-7274-45D0-9483-B48184ED65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E05C0F-BBBD-44A9-88A8-D1E86DF75C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graphicEl>
                                              <a:dgm id="{8CE05C0F-BBBD-44A9-88A8-D1E86DF75C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14813AD-2FB1-490E-B058-4D95896C1A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graphicEl>
                                              <a:dgm id="{814813AD-2FB1-490E-B058-4D95896C1A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494B4A1-F350-48B8-BD16-20EA83E528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graphicEl>
                                              <a:dgm id="{1494B4A1-F350-48B8-BD16-20EA83E528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lvl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Hosting der WF Runtime</a:t>
            </a:r>
            <a:endParaRPr lang="de-DE" dirty="0"/>
          </a:p>
        </p:txBody>
      </p:sp>
      <p:sp>
        <p:nvSpPr>
          <p:cNvPr id="1026" name="Document"/>
          <p:cNvSpPr>
            <a:spLocks noEditPoints="1" noChangeArrowheads="1"/>
          </p:cNvSpPr>
          <p:nvPr/>
        </p:nvSpPr>
        <p:spPr bwMode="auto">
          <a:xfrm>
            <a:off x="642911" y="2928934"/>
            <a:ext cx="1428759" cy="1571636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>
                <a:solidFill>
                  <a:srgbClr val="C00000"/>
                </a:solidFill>
              </a:rPr>
              <a:t>Global.asax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0298" y="1566810"/>
            <a:ext cx="62151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void </a:t>
            </a:r>
            <a:r>
              <a:rPr lang="en-US" b="1" dirty="0" err="1" smtClean="0"/>
              <a:t>Application_Start</a:t>
            </a:r>
            <a:r>
              <a:rPr lang="en-US" dirty="0" smtClean="0"/>
              <a:t>(object sender, </a:t>
            </a:r>
            <a:r>
              <a:rPr lang="en-US" dirty="0" err="1" smtClean="0"/>
              <a:t>EventArgs</a:t>
            </a:r>
            <a:r>
              <a:rPr lang="en-US" dirty="0" smtClean="0"/>
              <a:t> e)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WorkflowRuntime</a:t>
            </a:r>
            <a:r>
              <a:rPr lang="en-US" dirty="0" smtClean="0"/>
              <a:t> runtime =  new </a:t>
            </a:r>
            <a:r>
              <a:rPr lang="en-US" dirty="0" err="1" smtClean="0"/>
              <a:t>WorkflowRuntime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//Runtime </a:t>
            </a:r>
            <a:r>
              <a:rPr lang="en-US" dirty="0" err="1" smtClean="0"/>
              <a:t>konfigurieren</a:t>
            </a:r>
            <a:r>
              <a:rPr lang="en-US" dirty="0" smtClean="0"/>
              <a:t> (...)</a:t>
            </a:r>
          </a:p>
          <a:p>
            <a:r>
              <a:rPr lang="en-US" dirty="0" smtClean="0"/>
              <a:t> 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runtime.StartRuntime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    Application["</a:t>
            </a:r>
            <a:r>
              <a:rPr lang="en-US" dirty="0" err="1" smtClean="0"/>
              <a:t>WorkflowRuntime</a:t>
            </a:r>
            <a:r>
              <a:rPr lang="en-US" dirty="0" smtClean="0"/>
              <a:t>"] = runtime; </a:t>
            </a:r>
          </a:p>
          <a:p>
            <a:r>
              <a:rPr lang="en-US" dirty="0" smtClean="0"/>
              <a:t>}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2428860" y="4612385"/>
            <a:ext cx="62151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void </a:t>
            </a:r>
            <a:r>
              <a:rPr lang="en-US" b="1" dirty="0" err="1" smtClean="0"/>
              <a:t>Application_End</a:t>
            </a:r>
            <a:r>
              <a:rPr lang="en-US" dirty="0" smtClean="0"/>
              <a:t>(object sender, </a:t>
            </a:r>
            <a:r>
              <a:rPr lang="en-US" dirty="0" err="1" smtClean="0"/>
              <a:t>EventArgs</a:t>
            </a:r>
            <a:r>
              <a:rPr lang="en-US" dirty="0" smtClean="0"/>
              <a:t> e)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WorkflowRuntime</a:t>
            </a:r>
            <a:r>
              <a:rPr lang="en-US" dirty="0" smtClean="0"/>
              <a:t> runtime =</a:t>
            </a:r>
          </a:p>
          <a:p>
            <a:r>
              <a:rPr lang="en-US" dirty="0" smtClean="0"/>
              <a:t>        Application["</a:t>
            </a:r>
            <a:r>
              <a:rPr lang="en-US" dirty="0" err="1" smtClean="0"/>
              <a:t>WorkflowRuntime</a:t>
            </a:r>
            <a:r>
              <a:rPr lang="en-US" dirty="0" smtClean="0"/>
              <a:t>"] as </a:t>
            </a:r>
            <a:r>
              <a:rPr lang="en-US" dirty="0" err="1" smtClean="0"/>
              <a:t>WorkflowRuntime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runtime.StopRuntime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runtime.Dispose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animBg="1"/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WF Runtime Konfiguration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714488"/>
            <a:ext cx="7786742" cy="4500594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Runtime Features werden über Services gesteuert</a:t>
            </a:r>
          </a:p>
          <a:p>
            <a:pPr lvl="1"/>
            <a:r>
              <a:rPr lang="de-DE" dirty="0" smtClean="0"/>
              <a:t>Scheduling (synchrone/asynchrone Abarbeitung)</a:t>
            </a:r>
          </a:p>
          <a:p>
            <a:pPr lvl="1"/>
            <a:r>
              <a:rPr lang="de-DE" dirty="0" smtClean="0"/>
              <a:t>Persistenz (Speicherung inaktiver Workflows)</a:t>
            </a:r>
          </a:p>
          <a:p>
            <a:pPr lvl="1"/>
            <a:r>
              <a:rPr lang="de-DE" dirty="0" smtClean="0"/>
              <a:t>Kommunikation von Workflows mit der Host-Applikation</a:t>
            </a:r>
          </a:p>
          <a:p>
            <a:pPr lvl="1"/>
            <a:r>
              <a:rPr lang="de-DE" dirty="0" smtClean="0"/>
              <a:t>Tracking </a:t>
            </a:r>
          </a:p>
          <a:p>
            <a:pPr lvl="1"/>
            <a:r>
              <a:rPr lang="de-DE" dirty="0" smtClean="0"/>
              <a:t>etc.</a:t>
            </a:r>
          </a:p>
          <a:p>
            <a:pPr lvl="1"/>
            <a:r>
              <a:rPr lang="de-DE" dirty="0" smtClean="0"/>
              <a:t>Eigene Services</a:t>
            </a:r>
          </a:p>
          <a:p>
            <a:pPr>
              <a:lnSpc>
                <a:spcPct val="120000"/>
              </a:lnSpc>
            </a:pPr>
            <a:r>
              <a:rPr lang="de-DE" dirty="0" smtClean="0"/>
              <a:t>Services müssen </a:t>
            </a:r>
            <a:r>
              <a:rPr lang="de-DE" u="sng" dirty="0" smtClean="0"/>
              <a:t>vor</a:t>
            </a:r>
            <a:r>
              <a:rPr lang="de-DE" dirty="0" smtClean="0"/>
              <a:t> dem Start der Runtime aktiviert werden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SqlTrackingService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= new 	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SqlTrackingService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myConnectionstring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);   	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workflowRuntime.AddService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de-DE" sz="19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de-DE" sz="1900" b="1" dirty="0" smtClean="0">
                <a:latin typeface="Courier New" pitchFamily="49" charset="0"/>
                <a:cs typeface="Courier New" pitchFamily="49" charset="0"/>
              </a:rPr>
            </a:br>
            <a:r>
              <a:rPr lang="de-DE" sz="1900" b="1" dirty="0" smtClean="0">
                <a:latin typeface="Courier New" pitchFamily="49" charset="0"/>
                <a:cs typeface="Courier New" pitchFamily="49" charset="0"/>
              </a:rPr>
              <a:t>	workflowRuntime.StartRuntime();</a:t>
            </a:r>
            <a:endParaRPr lang="en-US" sz="19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VSone07</Template>
  <TotalTime>210</TotalTime>
  <Words>970</Words>
  <Application>Microsoft Office PowerPoint</Application>
  <PresentationFormat>On-screen Show (4:3)</PresentationFormat>
  <Paragraphs>259</Paragraphs>
  <Slides>36</Slides>
  <Notes>3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Windows Workflow Foundation in ASP.NET 2.0</vt:lpstr>
      <vt:lpstr>Highlights</vt:lpstr>
      <vt:lpstr>Definitionen</vt:lpstr>
      <vt:lpstr>Workflow Arten</vt:lpstr>
      <vt:lpstr>Sequential Workflow</vt:lpstr>
      <vt:lpstr>State Machine Workflow</vt:lpstr>
      <vt:lpstr>WF Komponenten</vt:lpstr>
      <vt:lpstr>Hosting der WF Runtime</vt:lpstr>
      <vt:lpstr>WF Runtime Konfiguration</vt:lpstr>
      <vt:lpstr>Scheduling Services</vt:lpstr>
      <vt:lpstr>ManualWorkflow-SchedulerService (1)</vt:lpstr>
      <vt:lpstr>ManualWorkflow-SchedulerService (2)</vt:lpstr>
      <vt:lpstr>Demo</vt:lpstr>
      <vt:lpstr>Kommunikation mit der Host-Applikation (1)</vt:lpstr>
      <vt:lpstr>Kommunikation mit der Host-Applikation (2)</vt:lpstr>
      <vt:lpstr>Parameterübergabe</vt:lpstr>
      <vt:lpstr>Events</vt:lpstr>
      <vt:lpstr>Demo</vt:lpstr>
      <vt:lpstr>PAUSE?</vt:lpstr>
      <vt:lpstr>Lang-laufende Workflows (1)</vt:lpstr>
      <vt:lpstr>Lang-laufende Workflows (2)</vt:lpstr>
      <vt:lpstr>Demo</vt:lpstr>
      <vt:lpstr>Activities</vt:lpstr>
      <vt:lpstr>Custom Activities (1)</vt:lpstr>
      <vt:lpstr>Custom Activities (2)</vt:lpstr>
      <vt:lpstr>Demo</vt:lpstr>
      <vt:lpstr>Web Services (1)</vt:lpstr>
      <vt:lpstr>Web Services (2)</vt:lpstr>
      <vt:lpstr>Seit Framework 3.5: WCF Integration</vt:lpstr>
      <vt:lpstr>Demo</vt:lpstr>
      <vt:lpstr>Tracking</vt:lpstr>
      <vt:lpstr>Demo</vt:lpstr>
      <vt:lpstr>Page Flow</vt:lpstr>
      <vt:lpstr>Wofür kein Platz mehr war …</vt:lpstr>
      <vt:lpstr>Ressourcen</vt:lpstr>
      <vt:lpstr>Fragen?</vt:lpstr>
    </vt:vector>
  </TitlesOfParts>
  <Company>Netspectrum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Workflow Foundation in ASP.NET 2.0</dc:title>
  <dc:creator>Hardy Erlinger</dc:creator>
  <cp:lastModifiedBy>Hardy Erlinger</cp:lastModifiedBy>
  <cp:revision>333</cp:revision>
  <dcterms:created xsi:type="dcterms:W3CDTF">2006-12-27T12:50:27Z</dcterms:created>
  <dcterms:modified xsi:type="dcterms:W3CDTF">2008-03-13T13:52:02Z</dcterms:modified>
</cp:coreProperties>
</file>