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8"/>
  </p:notesMasterIdLst>
  <p:handoutMasterIdLst>
    <p:handoutMasterId r:id="rId19"/>
  </p:handoutMasterIdLst>
  <p:sldIdLst>
    <p:sldId id="1393" r:id="rId8"/>
    <p:sldId id="1702" r:id="rId9"/>
    <p:sldId id="1705" r:id="rId10"/>
    <p:sldId id="1518" r:id="rId11"/>
    <p:sldId id="1713" r:id="rId12"/>
    <p:sldId id="1714" r:id="rId13"/>
    <p:sldId id="1715" r:id="rId14"/>
    <p:sldId id="1716" r:id="rId15"/>
    <p:sldId id="1717" r:id="rId16"/>
    <p:sldId id="171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02"/>
            <p14:sldId id="1705"/>
            <p14:sldId id="1518"/>
            <p14:sldId id="1713"/>
            <p14:sldId id="1714"/>
            <p14:sldId id="1715"/>
            <p14:sldId id="1716"/>
            <p14:sldId id="1717"/>
          </p14:sldIdLst>
        </p14:section>
        <p14:section name="Finalizando" id="{CF622469-3E87-46BA-8ED6-912C47B00EF3}">
          <p14:sldIdLst>
            <p14:sldId id="17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>
        <p:scale>
          <a:sx n="82" d="100"/>
          <a:sy n="82" d="100"/>
        </p:scale>
        <p:origin x="-222" y="42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10/21/2023 8:30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10/21/2023 8:30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10/21/2023 8:32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10/21/2023 8:30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760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10/21/2023 8:30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10/21/2023 8:44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10/21/2023 8:46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0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10/21/2023 8:48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81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10/21/2023 8:52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7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10/21/2023 8:54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08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10/21/2023 8:59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6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jp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6637" y="2343093"/>
            <a:ext cx="7241055" cy="2297169"/>
          </a:xfrm>
        </p:spPr>
        <p:txBody>
          <a:bodyPr/>
          <a:lstStyle/>
          <a:p>
            <a:r>
              <a:rPr lang="pt-BR" sz="4800" b="1" dirty="0"/>
              <a:t>Certificações Microsoft</a:t>
            </a:r>
            <a:br>
              <a:rPr lang="pt-BR" sz="4800" b="1" dirty="0"/>
            </a:br>
            <a:r>
              <a:rPr lang="pt-BR" sz="4000" b="1" dirty="0"/>
              <a:t>Visão geral, dicas...</a:t>
            </a:r>
            <a:endParaRPr lang="pt-BR" sz="24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CEBBD7B-35A1-4BE2-9F49-F4BD57DCE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5946344"/>
            <a:ext cx="1675417" cy="8026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7141F8-DB16-4A7F-A2BD-534DD4487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273" y="5841174"/>
            <a:ext cx="1675417" cy="1051952"/>
          </a:xfrm>
          <a:prstGeom prst="rect">
            <a:avLst/>
          </a:prstGeom>
        </p:spPr>
      </p:pic>
      <p:pic>
        <p:nvPicPr>
          <p:cNvPr id="8" name="Imagem 7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E6FB9D78-6649-83CF-4B1D-788C6D92F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2786" y="5906989"/>
            <a:ext cx="2789238" cy="881399"/>
          </a:xfrm>
          <a:prstGeom prst="rect">
            <a:avLst/>
          </a:prstGeom>
        </p:spPr>
      </p:pic>
      <p:pic>
        <p:nvPicPr>
          <p:cNvPr id="10" name="Imagem 9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C3AE7BE3-DDD2-61FA-0510-E1BC45BBF5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6637" y="1516062"/>
            <a:ext cx="2931295" cy="293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4506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Comunidades Técnicas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37" y="1147999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884487"/>
            <a:ext cx="11889564" cy="917575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Por que fazer uma certificação?</a:t>
            </a:r>
          </a:p>
        </p:txBody>
      </p:sp>
    </p:spTree>
    <p:extLst>
      <p:ext uri="{BB962C8B-B14F-4D97-AF65-F5344CB8AC3E}">
        <p14:creationId xmlns:p14="http://schemas.microsoft.com/office/powerpoint/2010/main" val="322930316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Como estudar?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900003"/>
            <a:ext cx="8305799" cy="25114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Microsoft </a:t>
            </a:r>
            <a:r>
              <a:rPr lang="pt-BR" sz="3600" dirty="0" err="1">
                <a:solidFill>
                  <a:srgbClr val="494949"/>
                </a:solidFill>
              </a:rPr>
              <a:t>Learn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Whizlabs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Pluralsight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Udemy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4" name="Imagem 3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83E4D1BA-A7A2-FB66-C4DF-CFF92329B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37" y="1516062"/>
            <a:ext cx="2931295" cy="293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Onde fazer a prova?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354262"/>
            <a:ext cx="8305799" cy="6832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Online x Presencial</a:t>
            </a:r>
          </a:p>
        </p:txBody>
      </p:sp>
      <p:pic>
        <p:nvPicPr>
          <p:cNvPr id="4" name="Imagem 3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83E4D1BA-A7A2-FB66-C4DF-CFF92329B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37" y="1516062"/>
            <a:ext cx="2931295" cy="293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16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Qual idioma estudar e utilizar na prova?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354262"/>
            <a:ext cx="8305799" cy="6832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Inglês x Português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7029901-98B2-E9EB-CDCF-E989620A4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8237" y="4010339"/>
            <a:ext cx="2851604" cy="1996123"/>
          </a:xfrm>
          <a:prstGeom prst="rect">
            <a:avLst/>
          </a:prstGeom>
        </p:spPr>
      </p:pic>
      <p:pic>
        <p:nvPicPr>
          <p:cNvPr id="10" name="Imagem 9" descr="Padrão do plano de fundo&#10;&#10;Descrição gerada automaticamente">
            <a:extLst>
              <a:ext uri="{FF2B5EF4-FFF2-40B4-BE49-F238E27FC236}">
                <a16:creationId xmlns:a16="http://schemas.microsoft.com/office/drawing/2014/main" id="{AD47380F-7170-0772-3943-D6CA83083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2037" y="4064142"/>
            <a:ext cx="3201268" cy="19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320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96862"/>
            <a:ext cx="11889564" cy="917575"/>
          </a:xfrm>
        </p:spPr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Simulados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97062"/>
            <a:ext cx="8305799" cy="25114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94949"/>
                </a:solidFill>
              </a:rPr>
              <a:t>Practical Assessments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94949"/>
                </a:solidFill>
              </a:rPr>
              <a:t>Whizlabs</a:t>
            </a:r>
            <a:endParaRPr lang="en-US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94949"/>
                </a:solidFill>
              </a:rPr>
              <a:t>MeasureUp</a:t>
            </a:r>
            <a:endParaRPr lang="en-US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FF0000"/>
                </a:solidFill>
              </a:rPr>
              <a:t>Braindumps</a:t>
            </a:r>
            <a:r>
              <a:rPr lang="en-US" sz="3600" dirty="0">
                <a:solidFill>
                  <a:srgbClr val="FF0000"/>
                </a:solidFill>
              </a:rPr>
              <a:t> jamais</a:t>
            </a:r>
          </a:p>
        </p:txBody>
      </p:sp>
      <p:pic>
        <p:nvPicPr>
          <p:cNvPr id="4" name="Imagem 3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83E4D1BA-A7A2-FB66-C4DF-CFF92329B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37" y="1516062"/>
            <a:ext cx="2931295" cy="293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504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Onde estudar?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900003"/>
            <a:ext cx="8305799" cy="31208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Azure na Prática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Canal .NET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Coding</a:t>
            </a:r>
            <a:r>
              <a:rPr lang="pt-BR" sz="3600" dirty="0">
                <a:solidFill>
                  <a:srgbClr val="494949"/>
                </a:solidFill>
              </a:rPr>
              <a:t> Night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Canal do Henrique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Curso gratuito </a:t>
            </a:r>
            <a:r>
              <a:rPr lang="pt-BR" sz="3600" dirty="0" err="1">
                <a:solidFill>
                  <a:srgbClr val="494949"/>
                </a:solidFill>
              </a:rPr>
              <a:t>ProCoding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4" name="Imagem 3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83E4D1BA-A7A2-FB66-C4DF-CFF92329B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37" y="1516062"/>
            <a:ext cx="2931295" cy="293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267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046287"/>
            <a:ext cx="11889564" cy="917575"/>
          </a:xfrm>
        </p:spPr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Dicas para a hora das provas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Visão geral das provas</a:t>
            </a:r>
          </a:p>
        </p:txBody>
      </p:sp>
      <p:pic>
        <p:nvPicPr>
          <p:cNvPr id="3" name="Imagem 2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52D5437-805F-B83F-77D8-CF86E844E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37" y="1516062"/>
            <a:ext cx="2931295" cy="293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443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507</TotalTime>
  <Words>379</Words>
  <Application>Microsoft Office PowerPoint</Application>
  <PresentationFormat>Personalizar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Certificações Microsoft Visão geral, dicas...</vt:lpstr>
      <vt:lpstr>Comunidades Técnicas</vt:lpstr>
      <vt:lpstr>Por que fazer uma certificação?</vt:lpstr>
      <vt:lpstr>Como estudar?</vt:lpstr>
      <vt:lpstr>Onde fazer a prova?</vt:lpstr>
      <vt:lpstr>Qual idioma estudar e utilizar na prova?</vt:lpstr>
      <vt:lpstr>Simulados</vt:lpstr>
      <vt:lpstr>Onde estudar?</vt:lpstr>
      <vt:lpstr>Dicas para a hora das provas   Visão geral das provas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Palestrantre3</cp:lastModifiedBy>
  <cp:revision>445</cp:revision>
  <dcterms:created xsi:type="dcterms:W3CDTF">2016-08-05T22:03:34Z</dcterms:created>
  <dcterms:modified xsi:type="dcterms:W3CDTF">2023-10-21T11:59:59Z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