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5"/>
  </p:notesMasterIdLst>
  <p:handoutMasterIdLst>
    <p:handoutMasterId r:id="rId16"/>
  </p:handoutMasterIdLst>
  <p:sldIdLst>
    <p:sldId id="1393" r:id="rId8"/>
    <p:sldId id="1690" r:id="rId9"/>
    <p:sldId id="1702" r:id="rId10"/>
    <p:sldId id="1518" r:id="rId11"/>
    <p:sldId id="1752" r:id="rId12"/>
    <p:sldId id="1756" r:id="rId13"/>
    <p:sldId id="1615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52"/>
            <p14:sldId id="1756"/>
          </p14:sldIdLst>
        </p14:section>
        <p14:section name="Finalizando" id="{CF622469-3E87-46BA-8ED6-912C47B00EF3}">
          <p14:sldIdLst>
            <p14:sldId id="1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6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4/1/2023 8:27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4/1/2023 8:27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4/1/2023 8:27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4/1/2023 8:49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4/1/2023 8:45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4/1/2023 8:49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4/1/2023 8:27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b="1" dirty="0"/>
              <a:t>GitHub </a:t>
            </a:r>
            <a:r>
              <a:rPr lang="pt-BR" b="1" dirty="0" err="1"/>
              <a:t>Copilot</a:t>
            </a:r>
            <a:br>
              <a:rPr lang="pt-BR" b="1" dirty="0"/>
            </a:br>
            <a:r>
              <a:rPr lang="pt-BR" sz="4800" b="1" dirty="0"/>
              <a:t>Produtividade na implementação de código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73" y="5841174"/>
            <a:ext cx="1675417" cy="1051952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FE9A0C62-5711-FA0E-73C2-06AFB3FC1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637" y="2887662"/>
            <a:ext cx="2995274" cy="18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2041514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978251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268" y="423254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867" y="2225913"/>
            <a:ext cx="3140110" cy="849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249" y="3988747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1513" y="3904814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GitHub </a:t>
            </a:r>
            <a:r>
              <a:rPr lang="pt-BR" sz="3600" dirty="0" err="1">
                <a:solidFill>
                  <a:srgbClr val="494949"/>
                </a:solidFill>
              </a:rPr>
              <a:t>Copilot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22AA91BB-9717-75C7-59D8-BFBD62C1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93" y="4414647"/>
            <a:ext cx="2538074" cy="1586296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3063B3C-8594-2BF0-D455-4442E734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037" y="4106862"/>
            <a:ext cx="2201863" cy="2201863"/>
          </a:xfrm>
          <a:prstGeom prst="rect">
            <a:avLst/>
          </a:prstGeom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C94A8ED6-3072-4CBD-09C8-7DDDAF9052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62"/>
          <a:stretch/>
        </p:blipFill>
        <p:spPr>
          <a:xfrm>
            <a:off x="5151437" y="4508600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GitHub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Copilot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5030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Parceria entre </a:t>
            </a:r>
            <a:r>
              <a:rPr lang="pt-BR" sz="3200" dirty="0" err="1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 e GitHub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AI </a:t>
            </a:r>
            <a:r>
              <a:rPr lang="pt-BR" sz="3200" dirty="0" err="1">
                <a:solidFill>
                  <a:srgbClr val="494949"/>
                </a:solidFill>
              </a:rPr>
              <a:t>pair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programming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do </a:t>
            </a:r>
            <a:r>
              <a:rPr lang="pt-BR" sz="3200" dirty="0" err="1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 Codex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Planos individuais e empresariais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Sugestões codificando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54" y="2184108"/>
            <a:ext cx="2538074" cy="1586296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938" y="3514525"/>
            <a:ext cx="2201863" cy="2201863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62"/>
          <a:stretch/>
        </p:blipFill>
        <p:spPr>
          <a:xfrm>
            <a:off x="9799637" y="2278062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GitHub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Copilot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4476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Produtividade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Aceleração do aprendizado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dezenas de tecnologias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Visual Studio </a:t>
            </a:r>
            <a:r>
              <a:rPr lang="pt-BR" sz="3600" dirty="0" err="1">
                <a:solidFill>
                  <a:srgbClr val="494949"/>
                </a:solidFill>
              </a:rPr>
              <a:t>Code</a:t>
            </a:r>
            <a:r>
              <a:rPr lang="pt-BR" sz="3600" dirty="0">
                <a:solidFill>
                  <a:srgbClr val="494949"/>
                </a:solidFill>
              </a:rPr>
              <a:t>, Visual Studio 2022, </a:t>
            </a:r>
            <a:r>
              <a:rPr lang="pt-BR" sz="3600" dirty="0" err="1">
                <a:solidFill>
                  <a:srgbClr val="494949"/>
                </a:solidFill>
              </a:rPr>
              <a:t>Neovim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dirty="0" err="1">
                <a:solidFill>
                  <a:srgbClr val="494949"/>
                </a:solidFill>
              </a:rPr>
              <a:t>JetBrains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IDEs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54" y="2184108"/>
            <a:ext cx="2538074" cy="1586296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938" y="3514525"/>
            <a:ext cx="2201863" cy="2201863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62"/>
          <a:stretch/>
        </p:blipFill>
        <p:spPr>
          <a:xfrm>
            <a:off x="9799637" y="2278062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37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643</TotalTime>
  <Words>306</Words>
  <Application>Microsoft Office PowerPoint</Application>
  <PresentationFormat>Personalizar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GitHub Copilot Produtividade na implementação de código</vt:lpstr>
      <vt:lpstr>Renato Groffe</vt:lpstr>
      <vt:lpstr>Renato Groffe - Comunidades</vt:lpstr>
      <vt:lpstr>Agenda</vt:lpstr>
      <vt:lpstr>GitHub Copilot: uma visão geral</vt:lpstr>
      <vt:lpstr>GitHub Copilot: uma visão geral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.</cp:lastModifiedBy>
  <cp:revision>450</cp:revision>
  <dcterms:created xsi:type="dcterms:W3CDTF">2016-08-05T22:03:34Z</dcterms:created>
  <dcterms:modified xsi:type="dcterms:W3CDTF">2023-04-01T11:59:39Z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