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3" r:id="rId1"/>
    <p:sldMasterId id="2147483679" r:id="rId2"/>
    <p:sldMasterId id="2147483691" r:id="rId3"/>
  </p:sldMasterIdLst>
  <p:notesMasterIdLst>
    <p:notesMasterId r:id="rId16"/>
  </p:notesMasterIdLst>
  <p:sldIdLst>
    <p:sldId id="256" r:id="rId4"/>
    <p:sldId id="258" r:id="rId5"/>
    <p:sldId id="267" r:id="rId6"/>
    <p:sldId id="271" r:id="rId7"/>
    <p:sldId id="1899" r:id="rId8"/>
    <p:sldId id="273" r:id="rId9"/>
    <p:sldId id="1684" r:id="rId10"/>
    <p:sldId id="1902" r:id="rId11"/>
    <p:sldId id="1687" r:id="rId12"/>
    <p:sldId id="1900" r:id="rId13"/>
    <p:sldId id="278" r:id="rId14"/>
    <p:sldId id="1903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IBM Plex Sans Condensed" panose="020B0506050203000203" pitchFamily="34" charset="0"/>
      <p:regular r:id="rId21"/>
      <p:bold r:id="rId22"/>
      <p:italic r:id="rId23"/>
      <p:boldItalic r:id="rId24"/>
    </p:embeddedFont>
    <p:embeddedFont>
      <p:font typeface="Lexend Deca" panose="020B0604020202020204" charset="-78"/>
      <p:regular r:id="rId25"/>
    </p:embeddedFont>
    <p:embeddedFont>
      <p:font typeface="Segoe UI" panose="020B0502040204020203" pitchFamily="34" charset="0"/>
      <p:regular r:id="rId26"/>
      <p:bold r:id="rId27"/>
      <p:italic r:id="rId28"/>
      <p:boldItalic r:id="rId29"/>
    </p:embeddedFont>
    <p:embeddedFont>
      <p:font typeface="Segoe UI Light" panose="020B0502040204020203" pitchFamily="34" charset="0"/>
      <p:regular r:id="rId30"/>
      <p:italic r:id="rId31"/>
    </p:embeddedFont>
    <p:embeddedFont>
      <p:font typeface="Segoe UI Semibold" panose="020B0702040204020203" pitchFamily="34" charset="0"/>
      <p:bold r:id="rId32"/>
      <p:boldItalic r:id="rId33"/>
    </p:embeddedFont>
    <p:embeddedFont>
      <p:font typeface="Titillium Web" panose="00000500000000000000" pitchFamily="2" charset="0"/>
      <p:regular r:id="rId34"/>
      <p:bold r:id="rId35"/>
      <p:italic r:id="rId36"/>
      <p:boldItalic r:id="rId37"/>
    </p:embeddedFont>
  </p:embeddedFontLst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2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138BE6-E374-4A1A-BE6D-9E52B14417BE}">
  <a:tblStyle styleId="{1A138BE6-E374-4A1A-BE6D-9E52B14417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0286F9A-8295-4760-8310-7838FB866F3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067" autoAdjust="0"/>
  </p:normalViewPr>
  <p:slideViewPr>
    <p:cSldViewPr snapToGrid="0">
      <p:cViewPr varScale="1">
        <p:scale>
          <a:sx n="98" d="100"/>
          <a:sy n="98" d="100"/>
        </p:scale>
        <p:origin x="3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viewProps" Target="viewProps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font" Target="fonts/font21.fntdata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10" Type="http://schemas.openxmlformats.org/officeDocument/2006/relationships/slide" Target="slides/slide7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Generative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Pre-trained</a:t>
            </a:r>
            <a:r>
              <a:rPr lang="pt-BR" b="0" i="0">
                <a:solidFill>
                  <a:srgbClr val="374151"/>
                </a:solidFill>
                <a:effectLst/>
                <a:latin typeface="Söhne"/>
              </a:rPr>
              <a:t> Transformer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0324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68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3D41A662-D603-461C-8CDA-9AF99CB23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7952" y="4875213"/>
            <a:ext cx="3996048" cy="262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76202" tIns="39625" rIns="76202" bIns="39625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Clr>
                <a:srgbClr val="FFFFFF"/>
              </a:buClr>
              <a:defRPr/>
            </a:pPr>
            <a:r>
              <a:rPr lang="pt-BR" altLang="pt-BR" sz="1185">
                <a:solidFill>
                  <a:srgbClr val="FFFFFF"/>
                </a:solidFill>
                <a:latin typeface="Calibri" panose="020F0502020204030204" pitchFamily="34" charset="0"/>
              </a:rPr>
              <a:t>Globalcode – O</a:t>
            </a:r>
            <a:r>
              <a:rPr lang="pt-BR" altLang="pt-BR" sz="1185">
                <a:solidFill>
                  <a:srgbClr val="FFFFFF"/>
                </a:solidFill>
                <a:latin typeface="EurostileT" pitchFamily="34" charset="0"/>
              </a:rPr>
              <a:t>pen4education</a:t>
            </a:r>
          </a:p>
        </p:txBody>
      </p:sp>
      <p:grpSp>
        <p:nvGrpSpPr>
          <p:cNvPr id="5" name="Group 59">
            <a:extLst>
              <a:ext uri="{FF2B5EF4-FFF2-40B4-BE49-F238E27FC236}">
                <a16:creationId xmlns:a16="http://schemas.microsoft.com/office/drawing/2014/main" id="{94E9B7B6-7FB5-4E51-B902-184DB434113F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50720" cy="215900"/>
            <a:chOff x="0" y="0"/>
            <a:chExt cx="5764" cy="181"/>
          </a:xfrm>
        </p:grpSpPr>
        <p:sp>
          <p:nvSpPr>
            <p:cNvPr id="6" name="Rectangle 35">
              <a:extLst>
                <a:ext uri="{FF2B5EF4-FFF2-40B4-BE49-F238E27FC236}">
                  <a16:creationId xmlns:a16="http://schemas.microsoft.com/office/drawing/2014/main" id="{C04CED31-E3B3-4C7F-995B-6A11301CC4D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0"/>
              <a:ext cx="968" cy="181"/>
            </a:xfrm>
            <a:prstGeom prst="rect">
              <a:avLst/>
            </a:prstGeom>
            <a:solidFill>
              <a:srgbClr val="EF82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pt-BR" sz="1185"/>
            </a:p>
          </p:txBody>
        </p:sp>
        <p:sp>
          <p:nvSpPr>
            <p:cNvPr id="7" name="Rectangle 46">
              <a:extLst>
                <a:ext uri="{FF2B5EF4-FFF2-40B4-BE49-F238E27FC236}">
                  <a16:creationId xmlns:a16="http://schemas.microsoft.com/office/drawing/2014/main" id="{E39AED60-3F50-41FD-BA3C-F5DE8C1CF6B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65" y="0"/>
              <a:ext cx="963" cy="181"/>
            </a:xfrm>
            <a:prstGeom prst="rect">
              <a:avLst/>
            </a:prstGeom>
            <a:solidFill>
              <a:srgbClr val="E203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pt-BR" altLang="pt-BR" sz="1185"/>
                <a:t> </a:t>
              </a:r>
            </a:p>
          </p:txBody>
        </p:sp>
        <p:sp>
          <p:nvSpPr>
            <p:cNvPr id="8" name="Rectangle 47">
              <a:extLst>
                <a:ext uri="{FF2B5EF4-FFF2-40B4-BE49-F238E27FC236}">
                  <a16:creationId xmlns:a16="http://schemas.microsoft.com/office/drawing/2014/main" id="{033E133B-51B9-4360-8062-7E159965F99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27" y="0"/>
              <a:ext cx="963" cy="181"/>
            </a:xfrm>
            <a:prstGeom prst="rect">
              <a:avLst/>
            </a:prstGeom>
            <a:solidFill>
              <a:srgbClr val="7B2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pt-BR" sz="1185"/>
            </a:p>
          </p:txBody>
        </p:sp>
        <p:sp>
          <p:nvSpPr>
            <p:cNvPr id="9" name="Rectangle 48">
              <a:extLst>
                <a:ext uri="{FF2B5EF4-FFF2-40B4-BE49-F238E27FC236}">
                  <a16:creationId xmlns:a16="http://schemas.microsoft.com/office/drawing/2014/main" id="{11A044E5-C29B-40EE-BC61-8EDD655053E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90" y="0"/>
              <a:ext cx="959" cy="181"/>
            </a:xfrm>
            <a:prstGeom prst="rect">
              <a:avLst/>
            </a:prstGeom>
            <a:solidFill>
              <a:srgbClr val="005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pt-BR" sz="1185"/>
            </a:p>
          </p:txBody>
        </p:sp>
        <p:sp>
          <p:nvSpPr>
            <p:cNvPr id="10" name="Rectangle 49">
              <a:extLst>
                <a:ext uri="{FF2B5EF4-FFF2-40B4-BE49-F238E27FC236}">
                  <a16:creationId xmlns:a16="http://schemas.microsoft.com/office/drawing/2014/main" id="{79B6415F-9C39-44F3-99CE-DFCFCE37884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42" y="0"/>
              <a:ext cx="963" cy="181"/>
            </a:xfrm>
            <a:prstGeom prst="rect">
              <a:avLst/>
            </a:prstGeom>
            <a:solidFill>
              <a:srgbClr val="0794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pt-BR" sz="1185"/>
            </a:p>
          </p:txBody>
        </p:sp>
        <p:sp>
          <p:nvSpPr>
            <p:cNvPr id="11" name="Rectangle 50">
              <a:extLst>
                <a:ext uri="{FF2B5EF4-FFF2-40B4-BE49-F238E27FC236}">
                  <a16:creationId xmlns:a16="http://schemas.microsoft.com/office/drawing/2014/main" id="{81CBC6D3-22AC-422F-A5C4-911B788EAA4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801" y="0"/>
              <a:ext cx="963" cy="181"/>
            </a:xfrm>
            <a:prstGeom prst="rect">
              <a:avLst/>
            </a:prstGeom>
            <a:solidFill>
              <a:srgbClr val="009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pt-BR" sz="1185"/>
            </a:p>
          </p:txBody>
        </p:sp>
      </p:grpSp>
      <p:grpSp>
        <p:nvGrpSpPr>
          <p:cNvPr id="12" name="Group 60">
            <a:extLst>
              <a:ext uri="{FF2B5EF4-FFF2-40B4-BE49-F238E27FC236}">
                <a16:creationId xmlns:a16="http://schemas.microsoft.com/office/drawing/2014/main" id="{21895AA7-64AF-44FA-97DE-C19E31053AAA}"/>
              </a:ext>
            </a:extLst>
          </p:cNvPr>
          <p:cNvGrpSpPr>
            <a:grpSpLocks/>
          </p:cNvGrpSpPr>
          <p:nvPr/>
        </p:nvGrpSpPr>
        <p:grpSpPr bwMode="auto">
          <a:xfrm>
            <a:off x="-6721" y="5056188"/>
            <a:ext cx="9150721" cy="87312"/>
            <a:chOff x="0" y="0"/>
            <a:chExt cx="5764" cy="181"/>
          </a:xfrm>
        </p:grpSpPr>
        <p:sp>
          <p:nvSpPr>
            <p:cNvPr id="13" name="Rectangle 61">
              <a:extLst>
                <a:ext uri="{FF2B5EF4-FFF2-40B4-BE49-F238E27FC236}">
                  <a16:creationId xmlns:a16="http://schemas.microsoft.com/office/drawing/2014/main" id="{ED10FC7F-4EA7-4A02-A0AB-63A39406D17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0"/>
              <a:ext cx="968" cy="181"/>
            </a:xfrm>
            <a:prstGeom prst="rect">
              <a:avLst/>
            </a:prstGeom>
            <a:solidFill>
              <a:srgbClr val="EF82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pt-BR" sz="1185"/>
            </a:p>
          </p:txBody>
        </p:sp>
        <p:sp>
          <p:nvSpPr>
            <p:cNvPr id="14" name="Rectangle 62">
              <a:extLst>
                <a:ext uri="{FF2B5EF4-FFF2-40B4-BE49-F238E27FC236}">
                  <a16:creationId xmlns:a16="http://schemas.microsoft.com/office/drawing/2014/main" id="{B2B68809-3977-4D9C-8387-5976748DCC8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65" y="0"/>
              <a:ext cx="963" cy="181"/>
            </a:xfrm>
            <a:prstGeom prst="rect">
              <a:avLst/>
            </a:prstGeom>
            <a:solidFill>
              <a:srgbClr val="E203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pt-BR" altLang="pt-BR" sz="1185"/>
                <a:t> </a:t>
              </a:r>
            </a:p>
          </p:txBody>
        </p:sp>
        <p:sp>
          <p:nvSpPr>
            <p:cNvPr id="15" name="Rectangle 63">
              <a:extLst>
                <a:ext uri="{FF2B5EF4-FFF2-40B4-BE49-F238E27FC236}">
                  <a16:creationId xmlns:a16="http://schemas.microsoft.com/office/drawing/2014/main" id="{659ECBC4-6725-473F-800D-ED4A621202D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27" y="0"/>
              <a:ext cx="963" cy="181"/>
            </a:xfrm>
            <a:prstGeom prst="rect">
              <a:avLst/>
            </a:prstGeom>
            <a:solidFill>
              <a:srgbClr val="7B2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pt-BR" sz="1185"/>
            </a:p>
          </p:txBody>
        </p:sp>
        <p:sp>
          <p:nvSpPr>
            <p:cNvPr id="16" name="Rectangle 64">
              <a:extLst>
                <a:ext uri="{FF2B5EF4-FFF2-40B4-BE49-F238E27FC236}">
                  <a16:creationId xmlns:a16="http://schemas.microsoft.com/office/drawing/2014/main" id="{84555AF1-8C23-4107-AFFA-3E6A3BF201B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90" y="0"/>
              <a:ext cx="959" cy="181"/>
            </a:xfrm>
            <a:prstGeom prst="rect">
              <a:avLst/>
            </a:prstGeom>
            <a:solidFill>
              <a:srgbClr val="005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pt-BR" sz="1185"/>
            </a:p>
          </p:txBody>
        </p:sp>
        <p:sp>
          <p:nvSpPr>
            <p:cNvPr id="17" name="Rectangle 65">
              <a:extLst>
                <a:ext uri="{FF2B5EF4-FFF2-40B4-BE49-F238E27FC236}">
                  <a16:creationId xmlns:a16="http://schemas.microsoft.com/office/drawing/2014/main" id="{05C67D41-6FA0-4C32-93D3-053BB575F3F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42" y="0"/>
              <a:ext cx="963" cy="181"/>
            </a:xfrm>
            <a:prstGeom prst="rect">
              <a:avLst/>
            </a:prstGeom>
            <a:solidFill>
              <a:srgbClr val="0794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pt-BR" sz="1185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C9D14473-FC07-4990-AF61-CB2C4FD8581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801" y="0"/>
              <a:ext cx="963" cy="181"/>
            </a:xfrm>
            <a:prstGeom prst="rect">
              <a:avLst/>
            </a:prstGeom>
            <a:solidFill>
              <a:srgbClr val="009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pt-BR" sz="1185"/>
            </a:p>
          </p:txBody>
        </p:sp>
      </p:grpSp>
      <p:pic>
        <p:nvPicPr>
          <p:cNvPr id="19" name="Picture 3" descr="I:\TDC2017\Logos\TDC2017\logo-tdc-vertical-A4.emf">
            <a:extLst>
              <a:ext uri="{FF2B5EF4-FFF2-40B4-BE49-F238E27FC236}">
                <a16:creationId xmlns:a16="http://schemas.microsoft.com/office/drawing/2014/main" id="{840182B2-0A62-4CB6-B3FC-36C085FA4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708" y="484189"/>
            <a:ext cx="3819969" cy="242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7570" name="Espaço Reservado para Título 1"/>
          <p:cNvSpPr>
            <a:spLocks noGrp="1"/>
          </p:cNvSpPr>
          <p:nvPr>
            <p:ph type="ctrTitle"/>
          </p:nvPr>
        </p:nvSpPr>
        <p:spPr>
          <a:xfrm>
            <a:off x="684214" y="2950369"/>
            <a:ext cx="7772400" cy="4524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BR" noProof="0"/>
              <a:t>Clique para editar o título Mestre</a:t>
            </a:r>
          </a:p>
        </p:txBody>
      </p:sp>
      <p:sp>
        <p:nvSpPr>
          <p:cNvPr id="237571" name="Espaço Reservado para Texto 2"/>
          <p:cNvSpPr>
            <a:spLocks noGrp="1"/>
          </p:cNvSpPr>
          <p:nvPr>
            <p:ph type="subTitle" idx="1"/>
          </p:nvPr>
        </p:nvSpPr>
        <p:spPr>
          <a:xfrm>
            <a:off x="1371600" y="3489723"/>
            <a:ext cx="6400800" cy="739378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pt-BR" noProof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2497097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24952490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32589" y="361952"/>
            <a:ext cx="2160587" cy="420766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50826" y="361952"/>
            <a:ext cx="6329363" cy="420766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66293970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9169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 · Big circui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9670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29445A-A014-4223-90E2-3D3353E0C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32</a:t>
            </a:r>
          </a:p>
        </p:txBody>
      </p:sp>
    </p:spTree>
    <p:extLst>
      <p:ext uri="{BB962C8B-B14F-4D97-AF65-F5344CB8AC3E}">
        <p14:creationId xmlns:p14="http://schemas.microsoft.com/office/powerpoint/2010/main" val="159286703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7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4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13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48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35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226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09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9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5F71BD-AEA4-4E0F-AF7E-EEBD057FA0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6998" y="4767264"/>
            <a:ext cx="2134451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40FD5AC7-0535-4587-9935-4A0475BAE6BA}" type="datetimeFigureOut">
              <a:rPr lang="pt-BR" altLang="pt-BR"/>
              <a:pPr>
                <a:defRPr/>
              </a:pPr>
              <a:t>31/03/2023</a:t>
            </a:fld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71563A-28E6-4EF3-90C6-BA5A93C73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3718" y="4767264"/>
            <a:ext cx="2896564" cy="27463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DA4D82-99B5-43FC-8AF9-0739DA963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2551" y="4767264"/>
            <a:ext cx="2134451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F38EEB3E-E0D5-4A8A-A3D4-17AF2EE4F90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51573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26441E-5418-40FA-BDED-C5C8224BB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6998" y="4767264"/>
            <a:ext cx="2134451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BB175B34-BB47-4B92-8B1E-AC96D8C855F5}" type="datetimeFigureOut">
              <a:rPr lang="pt-BR" altLang="pt-BR"/>
              <a:pPr>
                <a:defRPr/>
              </a:pPr>
              <a:t>31/03/2023</a:t>
            </a:fld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F908AE-7D5D-4CB2-AA32-73CD4B49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3718" y="4767264"/>
            <a:ext cx="2896564" cy="27463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A6145B-8A5C-414D-A4BA-C48A95B12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2551" y="4767264"/>
            <a:ext cx="2134451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1910A27F-CC1D-4830-856D-F196804D09F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82696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3387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93">
                <a:solidFill>
                  <a:schemeClr val="tx1">
                    <a:tint val="75000"/>
                  </a:schemeClr>
                </a:solidFill>
              </a:defRPr>
            </a:lvl1pPr>
            <a:lvl2pPr marL="387111" indent="0">
              <a:buNone/>
              <a:defRPr sz="1524">
                <a:solidFill>
                  <a:schemeClr val="tx1">
                    <a:tint val="75000"/>
                  </a:schemeClr>
                </a:solidFill>
              </a:defRPr>
            </a:lvl2pPr>
            <a:lvl3pPr marL="774222" indent="0">
              <a:buNone/>
              <a:defRPr sz="1355">
                <a:solidFill>
                  <a:schemeClr val="tx1">
                    <a:tint val="75000"/>
                  </a:schemeClr>
                </a:solidFill>
              </a:defRPr>
            </a:lvl3pPr>
            <a:lvl4pPr marL="1161334" indent="0">
              <a:buNone/>
              <a:defRPr sz="1185">
                <a:solidFill>
                  <a:schemeClr val="tx1">
                    <a:tint val="75000"/>
                  </a:schemeClr>
                </a:solidFill>
              </a:defRPr>
            </a:lvl4pPr>
            <a:lvl5pPr marL="1548445" indent="0">
              <a:buNone/>
              <a:defRPr sz="1185">
                <a:solidFill>
                  <a:schemeClr val="tx1">
                    <a:tint val="75000"/>
                  </a:schemeClr>
                </a:solidFill>
              </a:defRPr>
            </a:lvl5pPr>
            <a:lvl6pPr marL="1935556" indent="0">
              <a:buNone/>
              <a:defRPr sz="1185">
                <a:solidFill>
                  <a:schemeClr val="tx1">
                    <a:tint val="75000"/>
                  </a:schemeClr>
                </a:solidFill>
              </a:defRPr>
            </a:lvl6pPr>
            <a:lvl7pPr marL="2322667" indent="0">
              <a:buNone/>
              <a:defRPr sz="1185">
                <a:solidFill>
                  <a:schemeClr val="tx1">
                    <a:tint val="75000"/>
                  </a:schemeClr>
                </a:solidFill>
              </a:defRPr>
            </a:lvl7pPr>
            <a:lvl8pPr marL="2709779" indent="0">
              <a:buNone/>
              <a:defRPr sz="1185">
                <a:solidFill>
                  <a:schemeClr val="tx1">
                    <a:tint val="75000"/>
                  </a:schemeClr>
                </a:solidFill>
              </a:defRPr>
            </a:lvl8pPr>
            <a:lvl9pPr marL="3096890" indent="0">
              <a:buNone/>
              <a:defRPr sz="118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625E94-F3DB-485E-998B-1E5921881C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6998" y="4767264"/>
            <a:ext cx="2134451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2C24D0D8-2F75-4A6B-A6D2-8B5B8EB54CBC}" type="datetimeFigureOut">
              <a:rPr lang="pt-BR" altLang="pt-BR"/>
              <a:pPr>
                <a:defRPr/>
              </a:pPr>
              <a:t>31/03/2023</a:t>
            </a:fld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CED507-FCFE-46A5-A279-E994421B1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3718" y="4767264"/>
            <a:ext cx="2896564" cy="27463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0899CA-2171-44A4-AB75-B7139AA30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2551" y="4767264"/>
            <a:ext cx="2134451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9AEE1D14-A764-4C4E-92DD-2050EAB929E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514508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371"/>
            </a:lvl1pPr>
            <a:lvl2pPr>
              <a:defRPr sz="2032"/>
            </a:lvl2pPr>
            <a:lvl3pPr>
              <a:defRPr sz="1693"/>
            </a:lvl3pPr>
            <a:lvl4pPr>
              <a:defRPr sz="1524"/>
            </a:lvl4pPr>
            <a:lvl5pPr>
              <a:defRPr sz="1524"/>
            </a:lvl5pPr>
            <a:lvl6pPr>
              <a:defRPr sz="1524"/>
            </a:lvl6pPr>
            <a:lvl7pPr>
              <a:defRPr sz="1524"/>
            </a:lvl7pPr>
            <a:lvl8pPr>
              <a:defRPr sz="1524"/>
            </a:lvl8pPr>
            <a:lvl9pPr>
              <a:defRPr sz="1524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1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371"/>
            </a:lvl1pPr>
            <a:lvl2pPr>
              <a:defRPr sz="2032"/>
            </a:lvl2pPr>
            <a:lvl3pPr>
              <a:defRPr sz="1693"/>
            </a:lvl3pPr>
            <a:lvl4pPr>
              <a:defRPr sz="1524"/>
            </a:lvl4pPr>
            <a:lvl5pPr>
              <a:defRPr sz="1524"/>
            </a:lvl5pPr>
            <a:lvl6pPr>
              <a:defRPr sz="1524"/>
            </a:lvl6pPr>
            <a:lvl7pPr>
              <a:defRPr sz="1524"/>
            </a:lvl7pPr>
            <a:lvl8pPr>
              <a:defRPr sz="1524"/>
            </a:lvl8pPr>
            <a:lvl9pPr>
              <a:defRPr sz="1524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244400-A152-40AE-8E19-C4F8FCB75F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6998" y="4767264"/>
            <a:ext cx="2134451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16ABE5E5-0E5B-448D-8330-DF623D657A30}" type="datetimeFigureOut">
              <a:rPr lang="pt-BR" altLang="pt-BR"/>
              <a:pPr>
                <a:defRPr/>
              </a:pPr>
              <a:t>31/03/2023</a:t>
            </a:fld>
            <a:endParaRPr lang="pt-BR" alt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5D77E4-AE56-4D35-972E-BDCD1F373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3718" y="4767264"/>
            <a:ext cx="2896564" cy="27463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38C23B-6B08-4DD9-AA06-F35BA9FBE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2551" y="4767264"/>
            <a:ext cx="2134451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661F8740-1D78-4904-897E-AF62EA737C5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413455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32" b="1"/>
            </a:lvl1pPr>
            <a:lvl2pPr marL="387111" indent="0">
              <a:buNone/>
              <a:defRPr sz="1693" b="1"/>
            </a:lvl2pPr>
            <a:lvl3pPr marL="774222" indent="0">
              <a:buNone/>
              <a:defRPr sz="1524" b="1"/>
            </a:lvl3pPr>
            <a:lvl4pPr marL="1161334" indent="0">
              <a:buNone/>
              <a:defRPr sz="1355" b="1"/>
            </a:lvl4pPr>
            <a:lvl5pPr marL="1548445" indent="0">
              <a:buNone/>
              <a:defRPr sz="1355" b="1"/>
            </a:lvl5pPr>
            <a:lvl6pPr marL="1935556" indent="0">
              <a:buNone/>
              <a:defRPr sz="1355" b="1"/>
            </a:lvl6pPr>
            <a:lvl7pPr marL="2322667" indent="0">
              <a:buNone/>
              <a:defRPr sz="1355" b="1"/>
            </a:lvl7pPr>
            <a:lvl8pPr marL="2709779" indent="0">
              <a:buNone/>
              <a:defRPr sz="1355" b="1"/>
            </a:lvl8pPr>
            <a:lvl9pPr marL="3096890" indent="0">
              <a:buNone/>
              <a:defRPr sz="1355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032"/>
            </a:lvl1pPr>
            <a:lvl2pPr>
              <a:defRPr sz="1693"/>
            </a:lvl2pPr>
            <a:lvl3pPr>
              <a:defRPr sz="1524"/>
            </a:lvl3pPr>
            <a:lvl4pPr>
              <a:defRPr sz="1355"/>
            </a:lvl4pPr>
            <a:lvl5pPr>
              <a:defRPr sz="1355"/>
            </a:lvl5pPr>
            <a:lvl6pPr>
              <a:defRPr sz="1355"/>
            </a:lvl6pPr>
            <a:lvl7pPr>
              <a:defRPr sz="1355"/>
            </a:lvl7pPr>
            <a:lvl8pPr>
              <a:defRPr sz="1355"/>
            </a:lvl8pPr>
            <a:lvl9pPr>
              <a:defRPr sz="135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32" b="1"/>
            </a:lvl1pPr>
            <a:lvl2pPr marL="387111" indent="0">
              <a:buNone/>
              <a:defRPr sz="1693" b="1"/>
            </a:lvl2pPr>
            <a:lvl3pPr marL="774222" indent="0">
              <a:buNone/>
              <a:defRPr sz="1524" b="1"/>
            </a:lvl3pPr>
            <a:lvl4pPr marL="1161334" indent="0">
              <a:buNone/>
              <a:defRPr sz="1355" b="1"/>
            </a:lvl4pPr>
            <a:lvl5pPr marL="1548445" indent="0">
              <a:buNone/>
              <a:defRPr sz="1355" b="1"/>
            </a:lvl5pPr>
            <a:lvl6pPr marL="1935556" indent="0">
              <a:buNone/>
              <a:defRPr sz="1355" b="1"/>
            </a:lvl6pPr>
            <a:lvl7pPr marL="2322667" indent="0">
              <a:buNone/>
              <a:defRPr sz="1355" b="1"/>
            </a:lvl7pPr>
            <a:lvl8pPr marL="2709779" indent="0">
              <a:buNone/>
              <a:defRPr sz="1355" b="1"/>
            </a:lvl8pPr>
            <a:lvl9pPr marL="3096890" indent="0">
              <a:buNone/>
              <a:defRPr sz="1355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032"/>
            </a:lvl1pPr>
            <a:lvl2pPr>
              <a:defRPr sz="1693"/>
            </a:lvl2pPr>
            <a:lvl3pPr>
              <a:defRPr sz="1524"/>
            </a:lvl3pPr>
            <a:lvl4pPr>
              <a:defRPr sz="1355"/>
            </a:lvl4pPr>
            <a:lvl5pPr>
              <a:defRPr sz="1355"/>
            </a:lvl5pPr>
            <a:lvl6pPr>
              <a:defRPr sz="1355"/>
            </a:lvl6pPr>
            <a:lvl7pPr>
              <a:defRPr sz="1355"/>
            </a:lvl7pPr>
            <a:lvl8pPr>
              <a:defRPr sz="1355"/>
            </a:lvl8pPr>
            <a:lvl9pPr>
              <a:defRPr sz="135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2E7AEFD-0B68-4583-ABCD-4A614B93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6998" y="4767264"/>
            <a:ext cx="2134451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F72F17C8-5BAC-493B-A112-BB68E38BC156}" type="datetimeFigureOut">
              <a:rPr lang="pt-BR" altLang="pt-BR"/>
              <a:pPr>
                <a:defRPr/>
              </a:pPr>
              <a:t>31/03/2023</a:t>
            </a:fld>
            <a:endParaRPr lang="pt-BR" alt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918A365-CBCC-49A2-861D-4CBC733D5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3718" y="4767264"/>
            <a:ext cx="2896564" cy="27463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F28E241-99C0-4ECD-9904-79F965D2E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2551" y="4767264"/>
            <a:ext cx="2134451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AE3B06C8-2165-4360-B299-38FFC2927ED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8786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317214814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DAE184D-751A-4BDE-8CF2-89C5B39B38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6998" y="4767264"/>
            <a:ext cx="2134451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6807AC00-050F-4BBC-AB11-0F911AB2C534}" type="datetimeFigureOut">
              <a:rPr lang="pt-BR" altLang="pt-BR"/>
              <a:pPr>
                <a:defRPr/>
              </a:pPr>
              <a:t>31/03/2023</a:t>
            </a:fld>
            <a:endParaRPr lang="pt-BR" alt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B5C849-4DBB-4E56-99FD-6769E71C9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3718" y="4767264"/>
            <a:ext cx="2896564" cy="27463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645C6B2-1E11-4CA2-8E6E-6112B40E3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2551" y="4767264"/>
            <a:ext cx="2134451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92C3F39B-3F9E-46D5-BCB7-D9EF2EE3299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35863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927A35C-14FB-4133-9AC7-3B78B327EF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6998" y="4767264"/>
            <a:ext cx="2134451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CE39FC8A-0BBE-43D8-902F-039AD4CE9994}" type="datetimeFigureOut">
              <a:rPr lang="pt-BR" altLang="pt-BR"/>
              <a:pPr>
                <a:defRPr/>
              </a:pPr>
              <a:t>31/03/2023</a:t>
            </a:fld>
            <a:endParaRPr lang="pt-BR" alt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C40F461-1F32-4C55-8AA7-244E34E5F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3718" y="4767264"/>
            <a:ext cx="2896564" cy="27463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231B53F-525F-4786-8283-EC4DE43E9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2551" y="4767264"/>
            <a:ext cx="2134451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F9F64E7F-A05E-42EA-929A-FE1275673ED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226320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1693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2709"/>
            </a:lvl1pPr>
            <a:lvl2pPr>
              <a:defRPr sz="2371"/>
            </a:lvl2pPr>
            <a:lvl3pPr>
              <a:defRPr sz="2032"/>
            </a:lvl3pPr>
            <a:lvl4pPr>
              <a:defRPr sz="1693"/>
            </a:lvl4pPr>
            <a:lvl5pPr>
              <a:defRPr sz="1693"/>
            </a:lvl5pPr>
            <a:lvl6pPr>
              <a:defRPr sz="1693"/>
            </a:lvl6pPr>
            <a:lvl7pPr>
              <a:defRPr sz="1693"/>
            </a:lvl7pPr>
            <a:lvl8pPr>
              <a:defRPr sz="1693"/>
            </a:lvl8pPr>
            <a:lvl9pPr>
              <a:defRPr sz="1693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85"/>
            </a:lvl1pPr>
            <a:lvl2pPr marL="387111" indent="0">
              <a:buNone/>
              <a:defRPr sz="1016"/>
            </a:lvl2pPr>
            <a:lvl3pPr marL="774222" indent="0">
              <a:buNone/>
              <a:defRPr sz="847"/>
            </a:lvl3pPr>
            <a:lvl4pPr marL="1161334" indent="0">
              <a:buNone/>
              <a:defRPr sz="762"/>
            </a:lvl4pPr>
            <a:lvl5pPr marL="1548445" indent="0">
              <a:buNone/>
              <a:defRPr sz="762"/>
            </a:lvl5pPr>
            <a:lvl6pPr marL="1935556" indent="0">
              <a:buNone/>
              <a:defRPr sz="762"/>
            </a:lvl6pPr>
            <a:lvl7pPr marL="2322667" indent="0">
              <a:buNone/>
              <a:defRPr sz="762"/>
            </a:lvl7pPr>
            <a:lvl8pPr marL="2709779" indent="0">
              <a:buNone/>
              <a:defRPr sz="762"/>
            </a:lvl8pPr>
            <a:lvl9pPr marL="3096890" indent="0">
              <a:buNone/>
              <a:defRPr sz="76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B55D69-3B38-4E89-B844-1AA0F253F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6998" y="4767264"/>
            <a:ext cx="2134451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6D1F6EDD-E417-43DB-8FE5-40006190385E}" type="datetimeFigureOut">
              <a:rPr lang="pt-BR" altLang="pt-BR"/>
              <a:pPr>
                <a:defRPr/>
              </a:pPr>
              <a:t>31/03/2023</a:t>
            </a:fld>
            <a:endParaRPr lang="pt-BR" alt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83A3C6-E68D-4EC5-8024-DA065117A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3718" y="4767264"/>
            <a:ext cx="2896564" cy="27463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AFEA7E-D87E-4662-9F46-8BCB7AF09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2551" y="4767264"/>
            <a:ext cx="2134451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E8EA4046-7A3A-4308-A6F2-0F7DEB0F85E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753297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1693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9"/>
            </a:lvl1pPr>
            <a:lvl2pPr marL="387111" indent="0">
              <a:buNone/>
              <a:defRPr sz="2371"/>
            </a:lvl2pPr>
            <a:lvl3pPr marL="774222" indent="0">
              <a:buNone/>
              <a:defRPr sz="2032"/>
            </a:lvl3pPr>
            <a:lvl4pPr marL="1161334" indent="0">
              <a:buNone/>
              <a:defRPr sz="1693"/>
            </a:lvl4pPr>
            <a:lvl5pPr marL="1548445" indent="0">
              <a:buNone/>
              <a:defRPr sz="1693"/>
            </a:lvl5pPr>
            <a:lvl6pPr marL="1935556" indent="0">
              <a:buNone/>
              <a:defRPr sz="1693"/>
            </a:lvl6pPr>
            <a:lvl7pPr marL="2322667" indent="0">
              <a:buNone/>
              <a:defRPr sz="1693"/>
            </a:lvl7pPr>
            <a:lvl8pPr marL="2709779" indent="0">
              <a:buNone/>
              <a:defRPr sz="1693"/>
            </a:lvl8pPr>
            <a:lvl9pPr marL="3096890" indent="0">
              <a:buNone/>
              <a:defRPr sz="1693"/>
            </a:lvl9pPr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85"/>
            </a:lvl1pPr>
            <a:lvl2pPr marL="387111" indent="0">
              <a:buNone/>
              <a:defRPr sz="1016"/>
            </a:lvl2pPr>
            <a:lvl3pPr marL="774222" indent="0">
              <a:buNone/>
              <a:defRPr sz="847"/>
            </a:lvl3pPr>
            <a:lvl4pPr marL="1161334" indent="0">
              <a:buNone/>
              <a:defRPr sz="762"/>
            </a:lvl4pPr>
            <a:lvl5pPr marL="1548445" indent="0">
              <a:buNone/>
              <a:defRPr sz="762"/>
            </a:lvl5pPr>
            <a:lvl6pPr marL="1935556" indent="0">
              <a:buNone/>
              <a:defRPr sz="762"/>
            </a:lvl6pPr>
            <a:lvl7pPr marL="2322667" indent="0">
              <a:buNone/>
              <a:defRPr sz="762"/>
            </a:lvl7pPr>
            <a:lvl8pPr marL="2709779" indent="0">
              <a:buNone/>
              <a:defRPr sz="762"/>
            </a:lvl8pPr>
            <a:lvl9pPr marL="3096890" indent="0">
              <a:buNone/>
              <a:defRPr sz="76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F3FBDA-49FB-4380-BAE1-ED369279DC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6998" y="4767264"/>
            <a:ext cx="2134451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7AA5212D-04D7-4A79-9A13-7619954038F8}" type="datetimeFigureOut">
              <a:rPr lang="pt-BR" altLang="pt-BR"/>
              <a:pPr>
                <a:defRPr/>
              </a:pPr>
              <a:t>31/03/2023</a:t>
            </a:fld>
            <a:endParaRPr lang="pt-BR" alt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C8EBBC-90F9-429E-8008-78DF92A5F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3718" y="4767264"/>
            <a:ext cx="2896564" cy="27463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D7391E-DA28-4124-99BA-AA8CDDE0F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2551" y="4767264"/>
            <a:ext cx="2134451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256C5C43-C337-49C2-B6BE-0B722B3FD4D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887458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A9E27B-B2FC-4B92-B282-7DC4319372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6998" y="4767264"/>
            <a:ext cx="2134451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AC9A80FA-46DA-48D8-9D83-60A612FBCA96}" type="datetimeFigureOut">
              <a:rPr lang="pt-BR" altLang="pt-BR"/>
              <a:pPr>
                <a:defRPr/>
              </a:pPr>
              <a:t>31/03/2023</a:t>
            </a:fld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3800DC-36F5-4BD0-A26F-DEAF0963B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3718" y="4767264"/>
            <a:ext cx="2896564" cy="27463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790B89-02AE-4C3A-9C75-290892EAC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2551" y="4767264"/>
            <a:ext cx="2134451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8CF23669-44E6-44D4-9E1E-D2DE1A04801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850792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F1A066-4888-4A8D-A8A1-DBFFCA827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6998" y="4767264"/>
            <a:ext cx="2134451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86A4E847-E47D-4908-A40C-AFFD298D24CA}" type="datetimeFigureOut">
              <a:rPr lang="pt-BR" altLang="pt-BR"/>
              <a:pPr>
                <a:defRPr/>
              </a:pPr>
              <a:t>31/03/2023</a:t>
            </a:fld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DCD04B-2B30-43AD-85BC-77AC0A018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3718" y="4767264"/>
            <a:ext cx="2896564" cy="27463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E18680-4C5F-420F-930F-EFCDE65FB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2551" y="4767264"/>
            <a:ext cx="2134451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8226BBC8-84F3-45E3-BE4E-9BA71C41F17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050649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79100" y="1137350"/>
            <a:ext cx="4959600" cy="286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429827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rgbClr val="F4FC68"/>
            </a:gs>
            <a:gs pos="58000">
              <a:schemeClr val="accent2"/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779100" y="1517488"/>
            <a:ext cx="4960500" cy="162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779100" y="3242313"/>
            <a:ext cx="49605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71661623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rgbClr val="FFE659"/>
            </a:gs>
            <a:gs pos="58000">
              <a:schemeClr val="accent4"/>
            </a:gs>
            <a:gs pos="100000">
              <a:schemeClr val="accent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/>
          <p:nvPr/>
        </p:nvSpPr>
        <p:spPr>
          <a:xfrm>
            <a:off x="781775" y="768275"/>
            <a:ext cx="6652425" cy="3622950"/>
          </a:xfrm>
          <a:custGeom>
            <a:avLst/>
            <a:gdLst/>
            <a:ahLst/>
            <a:cxnLst/>
            <a:rect l="l" t="t" r="r" b="b"/>
            <a:pathLst>
              <a:path w="266097" h="144918" extrusionOk="0">
                <a:moveTo>
                  <a:pt x="0" y="153"/>
                </a:moveTo>
                <a:lnTo>
                  <a:pt x="249225" y="0"/>
                </a:lnTo>
                <a:lnTo>
                  <a:pt x="249225" y="34949"/>
                </a:lnTo>
                <a:lnTo>
                  <a:pt x="266097" y="50315"/>
                </a:lnTo>
                <a:lnTo>
                  <a:pt x="248923" y="47415"/>
                </a:lnTo>
                <a:lnTo>
                  <a:pt x="248924" y="144918"/>
                </a:lnTo>
                <a:lnTo>
                  <a:pt x="63" y="144918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1286575" y="1250325"/>
            <a:ext cx="4844700" cy="265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▪"/>
              <a:defRPr sz="3000" i="1"/>
            </a:lvl1pPr>
            <a:lvl2pPr marL="914400" lvl="1" indent="-419100" rtl="0">
              <a:spcBef>
                <a:spcPts val="800"/>
              </a:spcBef>
              <a:spcAft>
                <a:spcPts val="0"/>
              </a:spcAft>
              <a:buSzPts val="3000"/>
              <a:buChar char="▫"/>
              <a:defRPr sz="3000" i="1"/>
            </a:lvl2pPr>
            <a:lvl3pPr marL="1371600" lvl="2" indent="-419100" rtl="0">
              <a:spcBef>
                <a:spcPts val="800"/>
              </a:spcBef>
              <a:spcAft>
                <a:spcPts val="0"/>
              </a:spcAft>
              <a:buSzPts val="3000"/>
              <a:buChar char="⬝"/>
              <a:defRPr sz="3000" i="1"/>
            </a:lvl3pPr>
            <a:lvl4pPr marL="1828800" lvl="3" indent="-419100" rtl="0">
              <a:spcBef>
                <a:spcPts val="800"/>
              </a:spcBef>
              <a:spcAft>
                <a:spcPts val="0"/>
              </a:spcAft>
              <a:buSzPts val="3000"/>
              <a:buChar char="⬞"/>
              <a:defRPr sz="3000" i="1"/>
            </a:lvl4pPr>
            <a:lvl5pPr marL="2286000" lvl="4" indent="-419100" rtl="0">
              <a:spcBef>
                <a:spcPts val="80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rtl="0">
              <a:spcBef>
                <a:spcPts val="80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rtl="0">
              <a:spcBef>
                <a:spcPts val="80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rtl="0">
              <a:spcBef>
                <a:spcPts val="80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rtl="0">
              <a:spcBef>
                <a:spcPts val="800"/>
              </a:spcBef>
              <a:spcAft>
                <a:spcPts val="800"/>
              </a:spcAft>
              <a:buSzPts val="3000"/>
              <a:buChar char="■"/>
              <a:defRPr sz="3000" i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6582316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bg>
      <p:bgPr>
        <a:gradFill>
          <a:gsLst>
            <a:gs pos="0">
              <a:srgbClr val="FF9F4D"/>
            </a:gs>
            <a:gs pos="58000">
              <a:schemeClr val="accent5"/>
            </a:gs>
            <a:gs pos="100000">
              <a:schemeClr val="accent5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779100" y="1277748"/>
            <a:ext cx="49755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⬞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971995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3387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1693"/>
            </a:lvl1pPr>
            <a:lvl2pPr marL="387111" indent="0">
              <a:buNone/>
              <a:defRPr sz="1524"/>
            </a:lvl2pPr>
            <a:lvl3pPr marL="774222" indent="0">
              <a:buNone/>
              <a:defRPr sz="1355"/>
            </a:lvl3pPr>
            <a:lvl4pPr marL="1161334" indent="0">
              <a:buNone/>
              <a:defRPr sz="1185"/>
            </a:lvl4pPr>
            <a:lvl5pPr marL="1548445" indent="0">
              <a:buNone/>
              <a:defRPr sz="1185"/>
            </a:lvl5pPr>
            <a:lvl6pPr marL="1935556" indent="0">
              <a:buNone/>
              <a:defRPr sz="1185"/>
            </a:lvl6pPr>
            <a:lvl7pPr marL="2322667" indent="0">
              <a:buNone/>
              <a:defRPr sz="1185"/>
            </a:lvl7pPr>
            <a:lvl8pPr marL="2709779" indent="0">
              <a:buNone/>
              <a:defRPr sz="1185"/>
            </a:lvl8pPr>
            <a:lvl9pPr marL="3096890" indent="0">
              <a:buNone/>
              <a:defRPr sz="118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984102579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bg>
      <p:bgPr>
        <a:gradFill>
          <a:gsLst>
            <a:gs pos="0">
              <a:srgbClr val="9FFAFF"/>
            </a:gs>
            <a:gs pos="58000">
              <a:schemeClr val="accent1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779100" y="1353950"/>
            <a:ext cx="2324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⬝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3429910" y="1353950"/>
            <a:ext cx="2324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⬝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1836229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bg>
      <p:bgPr>
        <a:gradFill>
          <a:gsLst>
            <a:gs pos="0">
              <a:srgbClr val="F4FC68"/>
            </a:gs>
            <a:gs pos="58000">
              <a:schemeClr val="accent2"/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779100" y="1353950"/>
            <a:ext cx="1878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⬞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2"/>
          </p:nvPr>
        </p:nvSpPr>
        <p:spPr>
          <a:xfrm>
            <a:off x="2854792" y="1353950"/>
            <a:ext cx="1878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⬞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3"/>
          </p:nvPr>
        </p:nvSpPr>
        <p:spPr>
          <a:xfrm>
            <a:off x="4930485" y="1353950"/>
            <a:ext cx="1878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⬞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7907635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gradFill>
          <a:gsLst>
            <a:gs pos="0">
              <a:srgbClr val="FFE659"/>
            </a:gs>
            <a:gs pos="58000">
              <a:schemeClr val="accent4"/>
            </a:gs>
            <a:gs pos="100000">
              <a:schemeClr val="accent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1618634"/>
      </p:ext>
    </p:extLst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gradFill>
          <a:gsLst>
            <a:gs pos="0">
              <a:schemeClr val="lt2"/>
            </a:gs>
            <a:gs pos="58000">
              <a:schemeClr val="dk2"/>
            </a:gs>
            <a:gs pos="100000">
              <a:schemeClr val="dk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body" idx="1"/>
          </p:nvPr>
        </p:nvSpPr>
        <p:spPr>
          <a:xfrm>
            <a:off x="855300" y="4177700"/>
            <a:ext cx="7433400" cy="31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994207"/>
      </p:ext>
    </p:extLst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gradFill>
          <a:gsLst>
            <a:gs pos="0">
              <a:srgbClr val="44506E"/>
            </a:gs>
            <a:gs pos="58000">
              <a:schemeClr val="dk1"/>
            </a:gs>
            <a:gs pos="100000">
              <a:schemeClr val="dk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2215458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Espaço Reservado para Título 1"/>
          <p:cNvSpPr>
            <a:spLocks noGrp="1"/>
          </p:cNvSpPr>
          <p:nvPr>
            <p:ph type="ctrTitle"/>
          </p:nvPr>
        </p:nvSpPr>
        <p:spPr>
          <a:xfrm>
            <a:off x="684214" y="2950369"/>
            <a:ext cx="7772400" cy="4524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BR" noProof="0"/>
              <a:t>Clique para editar o título Mestre</a:t>
            </a:r>
          </a:p>
        </p:txBody>
      </p:sp>
      <p:sp>
        <p:nvSpPr>
          <p:cNvPr id="237571" name="Espaço Reservado para Texto 2"/>
          <p:cNvSpPr>
            <a:spLocks noGrp="1"/>
          </p:cNvSpPr>
          <p:nvPr>
            <p:ph type="subTitle" idx="1"/>
          </p:nvPr>
        </p:nvSpPr>
        <p:spPr>
          <a:xfrm>
            <a:off x="1371600" y="3489723"/>
            <a:ext cx="6400800" cy="739378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pt-BR" noProof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228135443"/>
      </p:ext>
    </p:extLst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 · Big circui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150025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29445A-A014-4223-90E2-3D3353E0C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32</a:t>
            </a:r>
          </a:p>
        </p:txBody>
      </p:sp>
    </p:spTree>
    <p:extLst>
      <p:ext uri="{BB962C8B-B14F-4D97-AF65-F5344CB8AC3E}">
        <p14:creationId xmlns:p14="http://schemas.microsoft.com/office/powerpoint/2010/main" val="353441191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50826" y="1168006"/>
            <a:ext cx="4244975" cy="3401615"/>
          </a:xfrm>
        </p:spPr>
        <p:txBody>
          <a:bodyPr/>
          <a:lstStyle>
            <a:lvl1pPr>
              <a:defRPr sz="2371"/>
            </a:lvl1pPr>
            <a:lvl2pPr>
              <a:defRPr sz="2032"/>
            </a:lvl2pPr>
            <a:lvl3pPr>
              <a:defRPr sz="1693"/>
            </a:lvl3pPr>
            <a:lvl4pPr>
              <a:defRPr sz="1524"/>
            </a:lvl4pPr>
            <a:lvl5pPr>
              <a:defRPr sz="1524"/>
            </a:lvl5pPr>
            <a:lvl6pPr>
              <a:defRPr sz="1524"/>
            </a:lvl6pPr>
            <a:lvl7pPr>
              <a:defRPr sz="1524"/>
            </a:lvl7pPr>
            <a:lvl8pPr>
              <a:defRPr sz="1524"/>
            </a:lvl8pPr>
            <a:lvl9pPr>
              <a:defRPr sz="1524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1" y="1168006"/>
            <a:ext cx="4244975" cy="3401615"/>
          </a:xfrm>
        </p:spPr>
        <p:txBody>
          <a:bodyPr/>
          <a:lstStyle>
            <a:lvl1pPr>
              <a:defRPr sz="2371"/>
            </a:lvl1pPr>
            <a:lvl2pPr>
              <a:defRPr sz="2032"/>
            </a:lvl2pPr>
            <a:lvl3pPr>
              <a:defRPr sz="1693"/>
            </a:lvl3pPr>
            <a:lvl4pPr>
              <a:defRPr sz="1524"/>
            </a:lvl4pPr>
            <a:lvl5pPr>
              <a:defRPr sz="1524"/>
            </a:lvl5pPr>
            <a:lvl6pPr>
              <a:defRPr sz="1524"/>
            </a:lvl6pPr>
            <a:lvl7pPr>
              <a:defRPr sz="1524"/>
            </a:lvl7pPr>
            <a:lvl8pPr>
              <a:defRPr sz="1524"/>
            </a:lvl8pPr>
            <a:lvl9pPr>
              <a:defRPr sz="1524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88132828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032" b="1"/>
            </a:lvl1pPr>
            <a:lvl2pPr marL="387111" indent="0">
              <a:buNone/>
              <a:defRPr sz="1693" b="1"/>
            </a:lvl2pPr>
            <a:lvl3pPr marL="774222" indent="0">
              <a:buNone/>
              <a:defRPr sz="1524" b="1"/>
            </a:lvl3pPr>
            <a:lvl4pPr marL="1161334" indent="0">
              <a:buNone/>
              <a:defRPr sz="1355" b="1"/>
            </a:lvl4pPr>
            <a:lvl5pPr marL="1548445" indent="0">
              <a:buNone/>
              <a:defRPr sz="1355" b="1"/>
            </a:lvl5pPr>
            <a:lvl6pPr marL="1935556" indent="0">
              <a:buNone/>
              <a:defRPr sz="1355" b="1"/>
            </a:lvl6pPr>
            <a:lvl7pPr marL="2322667" indent="0">
              <a:buNone/>
              <a:defRPr sz="1355" b="1"/>
            </a:lvl7pPr>
            <a:lvl8pPr marL="2709779" indent="0">
              <a:buNone/>
              <a:defRPr sz="1355" b="1"/>
            </a:lvl8pPr>
            <a:lvl9pPr marL="3096890" indent="0">
              <a:buNone/>
              <a:defRPr sz="1355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032"/>
            </a:lvl1pPr>
            <a:lvl2pPr>
              <a:defRPr sz="1693"/>
            </a:lvl2pPr>
            <a:lvl3pPr>
              <a:defRPr sz="1524"/>
            </a:lvl3pPr>
            <a:lvl4pPr>
              <a:defRPr sz="1355"/>
            </a:lvl4pPr>
            <a:lvl5pPr>
              <a:defRPr sz="1355"/>
            </a:lvl5pPr>
            <a:lvl6pPr>
              <a:defRPr sz="1355"/>
            </a:lvl6pPr>
            <a:lvl7pPr>
              <a:defRPr sz="1355"/>
            </a:lvl7pPr>
            <a:lvl8pPr>
              <a:defRPr sz="1355"/>
            </a:lvl8pPr>
            <a:lvl9pPr>
              <a:defRPr sz="135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032" b="1"/>
            </a:lvl1pPr>
            <a:lvl2pPr marL="387111" indent="0">
              <a:buNone/>
              <a:defRPr sz="1693" b="1"/>
            </a:lvl2pPr>
            <a:lvl3pPr marL="774222" indent="0">
              <a:buNone/>
              <a:defRPr sz="1524" b="1"/>
            </a:lvl3pPr>
            <a:lvl4pPr marL="1161334" indent="0">
              <a:buNone/>
              <a:defRPr sz="1355" b="1"/>
            </a:lvl4pPr>
            <a:lvl5pPr marL="1548445" indent="0">
              <a:buNone/>
              <a:defRPr sz="1355" b="1"/>
            </a:lvl5pPr>
            <a:lvl6pPr marL="1935556" indent="0">
              <a:buNone/>
              <a:defRPr sz="1355" b="1"/>
            </a:lvl6pPr>
            <a:lvl7pPr marL="2322667" indent="0">
              <a:buNone/>
              <a:defRPr sz="1355" b="1"/>
            </a:lvl7pPr>
            <a:lvl8pPr marL="2709779" indent="0">
              <a:buNone/>
              <a:defRPr sz="1355" b="1"/>
            </a:lvl8pPr>
            <a:lvl9pPr marL="3096890" indent="0">
              <a:buNone/>
              <a:defRPr sz="1355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032"/>
            </a:lvl1pPr>
            <a:lvl2pPr>
              <a:defRPr sz="1693"/>
            </a:lvl2pPr>
            <a:lvl3pPr>
              <a:defRPr sz="1524"/>
            </a:lvl3pPr>
            <a:lvl4pPr>
              <a:defRPr sz="1355"/>
            </a:lvl4pPr>
            <a:lvl5pPr>
              <a:defRPr sz="1355"/>
            </a:lvl5pPr>
            <a:lvl6pPr>
              <a:defRPr sz="1355"/>
            </a:lvl6pPr>
            <a:lvl7pPr>
              <a:defRPr sz="1355"/>
            </a:lvl7pPr>
            <a:lvl8pPr>
              <a:defRPr sz="1355"/>
            </a:lvl8pPr>
            <a:lvl9pPr>
              <a:defRPr sz="135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60377083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207742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099470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1693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2709"/>
            </a:lvl1pPr>
            <a:lvl2pPr>
              <a:defRPr sz="2371"/>
            </a:lvl2pPr>
            <a:lvl3pPr>
              <a:defRPr sz="2032"/>
            </a:lvl3pPr>
            <a:lvl4pPr>
              <a:defRPr sz="1693"/>
            </a:lvl4pPr>
            <a:lvl5pPr>
              <a:defRPr sz="1693"/>
            </a:lvl5pPr>
            <a:lvl6pPr>
              <a:defRPr sz="1693"/>
            </a:lvl6pPr>
            <a:lvl7pPr>
              <a:defRPr sz="1693"/>
            </a:lvl7pPr>
            <a:lvl8pPr>
              <a:defRPr sz="1693"/>
            </a:lvl8pPr>
            <a:lvl9pPr>
              <a:defRPr sz="1693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185"/>
            </a:lvl1pPr>
            <a:lvl2pPr marL="387111" indent="0">
              <a:buNone/>
              <a:defRPr sz="1016"/>
            </a:lvl2pPr>
            <a:lvl3pPr marL="774222" indent="0">
              <a:buNone/>
              <a:defRPr sz="847"/>
            </a:lvl3pPr>
            <a:lvl4pPr marL="1161334" indent="0">
              <a:buNone/>
              <a:defRPr sz="762"/>
            </a:lvl4pPr>
            <a:lvl5pPr marL="1548445" indent="0">
              <a:buNone/>
              <a:defRPr sz="762"/>
            </a:lvl5pPr>
            <a:lvl6pPr marL="1935556" indent="0">
              <a:buNone/>
              <a:defRPr sz="762"/>
            </a:lvl6pPr>
            <a:lvl7pPr marL="2322667" indent="0">
              <a:buNone/>
              <a:defRPr sz="762"/>
            </a:lvl7pPr>
            <a:lvl8pPr marL="2709779" indent="0">
              <a:buNone/>
              <a:defRPr sz="762"/>
            </a:lvl8pPr>
            <a:lvl9pPr marL="3096890" indent="0">
              <a:buNone/>
              <a:defRPr sz="76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60047509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693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709"/>
            </a:lvl1pPr>
            <a:lvl2pPr marL="387111" indent="0">
              <a:buNone/>
              <a:defRPr sz="2371"/>
            </a:lvl2pPr>
            <a:lvl3pPr marL="774222" indent="0">
              <a:buNone/>
              <a:defRPr sz="2032"/>
            </a:lvl3pPr>
            <a:lvl4pPr marL="1161334" indent="0">
              <a:buNone/>
              <a:defRPr sz="1693"/>
            </a:lvl4pPr>
            <a:lvl5pPr marL="1548445" indent="0">
              <a:buNone/>
              <a:defRPr sz="1693"/>
            </a:lvl5pPr>
            <a:lvl6pPr marL="1935556" indent="0">
              <a:buNone/>
              <a:defRPr sz="1693"/>
            </a:lvl6pPr>
            <a:lvl7pPr marL="2322667" indent="0">
              <a:buNone/>
              <a:defRPr sz="1693"/>
            </a:lvl7pPr>
            <a:lvl8pPr marL="2709779" indent="0">
              <a:buNone/>
              <a:defRPr sz="1693"/>
            </a:lvl8pPr>
            <a:lvl9pPr marL="3096890" indent="0">
              <a:buNone/>
              <a:defRPr sz="1693"/>
            </a:lvl9pPr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185"/>
            </a:lvl1pPr>
            <a:lvl2pPr marL="387111" indent="0">
              <a:buNone/>
              <a:defRPr sz="1016"/>
            </a:lvl2pPr>
            <a:lvl3pPr marL="774222" indent="0">
              <a:buNone/>
              <a:defRPr sz="847"/>
            </a:lvl3pPr>
            <a:lvl4pPr marL="1161334" indent="0">
              <a:buNone/>
              <a:defRPr sz="762"/>
            </a:lvl4pPr>
            <a:lvl5pPr marL="1548445" indent="0">
              <a:buNone/>
              <a:defRPr sz="762"/>
            </a:lvl5pPr>
            <a:lvl6pPr marL="1935556" indent="0">
              <a:buNone/>
              <a:defRPr sz="762"/>
            </a:lvl6pPr>
            <a:lvl7pPr marL="2322667" indent="0">
              <a:buNone/>
              <a:defRPr sz="762"/>
            </a:lvl7pPr>
            <a:lvl8pPr marL="2709779" indent="0">
              <a:buNone/>
              <a:defRPr sz="762"/>
            </a:lvl8pPr>
            <a:lvl9pPr marL="3096890" indent="0">
              <a:buNone/>
              <a:defRPr sz="76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49921115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>
            <a:extLst>
              <a:ext uri="{FF2B5EF4-FFF2-40B4-BE49-F238E27FC236}">
                <a16:creationId xmlns:a16="http://schemas.microsoft.com/office/drawing/2014/main" id="{31E81F46-EC36-4FA8-9AF7-0239D1FA0EB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51350" y="361950"/>
            <a:ext cx="5689629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Espaço Reservado para Texto 2">
            <a:extLst>
              <a:ext uri="{FF2B5EF4-FFF2-40B4-BE49-F238E27FC236}">
                <a16:creationId xmlns:a16="http://schemas.microsoft.com/office/drawing/2014/main" id="{1390826C-A0FD-43DC-AC0A-19074093F53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51350" y="1168401"/>
            <a:ext cx="8641301" cy="340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B1B724AB-C3F7-49BF-A85B-9377D97E81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7952" y="4875213"/>
            <a:ext cx="3996048" cy="262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76202" tIns="39625" rIns="76202" bIns="39625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Clr>
                <a:srgbClr val="FFFFFF"/>
              </a:buClr>
              <a:defRPr/>
            </a:pPr>
            <a:r>
              <a:rPr lang="pt-BR" altLang="pt-BR" sz="1185">
                <a:solidFill>
                  <a:srgbClr val="FFFFFF"/>
                </a:solidFill>
                <a:latin typeface="Calibri" panose="020F0502020204030204" pitchFamily="34" charset="0"/>
              </a:rPr>
              <a:t>Globalcode – O</a:t>
            </a:r>
            <a:r>
              <a:rPr lang="pt-BR" altLang="pt-BR" sz="1185">
                <a:solidFill>
                  <a:srgbClr val="FFFFFF"/>
                </a:solidFill>
                <a:latin typeface="EurostileT" pitchFamily="34" charset="0"/>
              </a:rPr>
              <a:t>pen4education</a:t>
            </a:r>
          </a:p>
        </p:txBody>
      </p:sp>
      <p:grpSp>
        <p:nvGrpSpPr>
          <p:cNvPr id="1029" name="Group 56">
            <a:extLst>
              <a:ext uri="{FF2B5EF4-FFF2-40B4-BE49-F238E27FC236}">
                <a16:creationId xmlns:a16="http://schemas.microsoft.com/office/drawing/2014/main" id="{F59A0BF6-6424-4004-878A-D774E8C4A748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50720" cy="215900"/>
            <a:chOff x="0" y="0"/>
            <a:chExt cx="5764" cy="181"/>
          </a:xfrm>
        </p:grpSpPr>
        <p:sp>
          <p:nvSpPr>
            <p:cNvPr id="1038" name="Rectangle 57">
              <a:extLst>
                <a:ext uri="{FF2B5EF4-FFF2-40B4-BE49-F238E27FC236}">
                  <a16:creationId xmlns:a16="http://schemas.microsoft.com/office/drawing/2014/main" id="{3EBFDCED-01FE-429D-B0DF-A6C3F65367D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0"/>
              <a:ext cx="968" cy="181"/>
            </a:xfrm>
            <a:prstGeom prst="rect">
              <a:avLst/>
            </a:prstGeom>
            <a:solidFill>
              <a:srgbClr val="EF82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pt-BR" sz="1185"/>
            </a:p>
          </p:txBody>
        </p:sp>
        <p:sp>
          <p:nvSpPr>
            <p:cNvPr id="1039" name="Rectangle 58">
              <a:extLst>
                <a:ext uri="{FF2B5EF4-FFF2-40B4-BE49-F238E27FC236}">
                  <a16:creationId xmlns:a16="http://schemas.microsoft.com/office/drawing/2014/main" id="{E888E6D0-E118-4D86-86ED-24DD52AA41D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65" y="0"/>
              <a:ext cx="963" cy="181"/>
            </a:xfrm>
            <a:prstGeom prst="rect">
              <a:avLst/>
            </a:prstGeom>
            <a:solidFill>
              <a:srgbClr val="E203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pt-BR" altLang="pt-BR" sz="1185"/>
                <a:t> </a:t>
              </a:r>
            </a:p>
          </p:txBody>
        </p:sp>
        <p:sp>
          <p:nvSpPr>
            <p:cNvPr id="1040" name="Rectangle 59">
              <a:extLst>
                <a:ext uri="{FF2B5EF4-FFF2-40B4-BE49-F238E27FC236}">
                  <a16:creationId xmlns:a16="http://schemas.microsoft.com/office/drawing/2014/main" id="{1334350D-814B-46BC-AA17-26D878ADF48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27" y="0"/>
              <a:ext cx="963" cy="181"/>
            </a:xfrm>
            <a:prstGeom prst="rect">
              <a:avLst/>
            </a:prstGeom>
            <a:solidFill>
              <a:srgbClr val="7B2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pt-BR" sz="1185"/>
            </a:p>
          </p:txBody>
        </p:sp>
        <p:sp>
          <p:nvSpPr>
            <p:cNvPr id="1041" name="Rectangle 60">
              <a:extLst>
                <a:ext uri="{FF2B5EF4-FFF2-40B4-BE49-F238E27FC236}">
                  <a16:creationId xmlns:a16="http://schemas.microsoft.com/office/drawing/2014/main" id="{B7C8F999-3A12-445C-86AF-194F767E0CD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90" y="0"/>
              <a:ext cx="959" cy="181"/>
            </a:xfrm>
            <a:prstGeom prst="rect">
              <a:avLst/>
            </a:prstGeom>
            <a:solidFill>
              <a:srgbClr val="005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pt-BR" sz="1185"/>
            </a:p>
          </p:txBody>
        </p:sp>
        <p:sp>
          <p:nvSpPr>
            <p:cNvPr id="1042" name="Rectangle 61">
              <a:extLst>
                <a:ext uri="{FF2B5EF4-FFF2-40B4-BE49-F238E27FC236}">
                  <a16:creationId xmlns:a16="http://schemas.microsoft.com/office/drawing/2014/main" id="{EF7267A5-61D5-4F3F-A289-647C512B0D8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42" y="0"/>
              <a:ext cx="963" cy="181"/>
            </a:xfrm>
            <a:prstGeom prst="rect">
              <a:avLst/>
            </a:prstGeom>
            <a:solidFill>
              <a:srgbClr val="0794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pt-BR" sz="1185"/>
            </a:p>
          </p:txBody>
        </p:sp>
        <p:sp>
          <p:nvSpPr>
            <p:cNvPr id="1043" name="Rectangle 62">
              <a:extLst>
                <a:ext uri="{FF2B5EF4-FFF2-40B4-BE49-F238E27FC236}">
                  <a16:creationId xmlns:a16="http://schemas.microsoft.com/office/drawing/2014/main" id="{A635E703-5CCC-48B8-9A13-16C8C310255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801" y="0"/>
              <a:ext cx="963" cy="181"/>
            </a:xfrm>
            <a:prstGeom prst="rect">
              <a:avLst/>
            </a:prstGeom>
            <a:solidFill>
              <a:srgbClr val="009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pt-BR" sz="1185"/>
            </a:p>
          </p:txBody>
        </p:sp>
      </p:grpSp>
      <p:grpSp>
        <p:nvGrpSpPr>
          <p:cNvPr id="1030" name="Group 63">
            <a:extLst>
              <a:ext uri="{FF2B5EF4-FFF2-40B4-BE49-F238E27FC236}">
                <a16:creationId xmlns:a16="http://schemas.microsoft.com/office/drawing/2014/main" id="{A0F4E999-FDA6-4A4C-AFE4-9E6AAB6CD994}"/>
              </a:ext>
            </a:extLst>
          </p:cNvPr>
          <p:cNvGrpSpPr>
            <a:grpSpLocks/>
          </p:cNvGrpSpPr>
          <p:nvPr/>
        </p:nvGrpSpPr>
        <p:grpSpPr bwMode="auto">
          <a:xfrm>
            <a:off x="-6721" y="5056188"/>
            <a:ext cx="9150721" cy="87312"/>
            <a:chOff x="0" y="0"/>
            <a:chExt cx="5764" cy="181"/>
          </a:xfrm>
        </p:grpSpPr>
        <p:sp>
          <p:nvSpPr>
            <p:cNvPr id="1032" name="Rectangle 64">
              <a:extLst>
                <a:ext uri="{FF2B5EF4-FFF2-40B4-BE49-F238E27FC236}">
                  <a16:creationId xmlns:a16="http://schemas.microsoft.com/office/drawing/2014/main" id="{A0A31790-5E61-47C2-A851-19B359CD414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0"/>
              <a:ext cx="968" cy="181"/>
            </a:xfrm>
            <a:prstGeom prst="rect">
              <a:avLst/>
            </a:prstGeom>
            <a:solidFill>
              <a:srgbClr val="EF82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pt-BR" sz="1185"/>
            </a:p>
          </p:txBody>
        </p:sp>
        <p:sp>
          <p:nvSpPr>
            <p:cNvPr id="1033" name="Rectangle 65">
              <a:extLst>
                <a:ext uri="{FF2B5EF4-FFF2-40B4-BE49-F238E27FC236}">
                  <a16:creationId xmlns:a16="http://schemas.microsoft.com/office/drawing/2014/main" id="{C7BB27D6-3654-40FE-931F-BEF8C3F772D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65" y="0"/>
              <a:ext cx="963" cy="181"/>
            </a:xfrm>
            <a:prstGeom prst="rect">
              <a:avLst/>
            </a:prstGeom>
            <a:solidFill>
              <a:srgbClr val="E203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pt-BR" altLang="pt-BR" sz="1185"/>
                <a:t> </a:t>
              </a:r>
            </a:p>
          </p:txBody>
        </p:sp>
        <p:sp>
          <p:nvSpPr>
            <p:cNvPr id="1034" name="Rectangle 66">
              <a:extLst>
                <a:ext uri="{FF2B5EF4-FFF2-40B4-BE49-F238E27FC236}">
                  <a16:creationId xmlns:a16="http://schemas.microsoft.com/office/drawing/2014/main" id="{BE3A50D4-7EF5-4453-B20D-AAAFB82722D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27" y="0"/>
              <a:ext cx="963" cy="181"/>
            </a:xfrm>
            <a:prstGeom prst="rect">
              <a:avLst/>
            </a:prstGeom>
            <a:solidFill>
              <a:srgbClr val="7B2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pt-BR" sz="1185"/>
            </a:p>
          </p:txBody>
        </p:sp>
        <p:sp>
          <p:nvSpPr>
            <p:cNvPr id="1035" name="Rectangle 67">
              <a:extLst>
                <a:ext uri="{FF2B5EF4-FFF2-40B4-BE49-F238E27FC236}">
                  <a16:creationId xmlns:a16="http://schemas.microsoft.com/office/drawing/2014/main" id="{BC865491-006A-44F4-A150-59B962706CB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90" y="0"/>
              <a:ext cx="959" cy="181"/>
            </a:xfrm>
            <a:prstGeom prst="rect">
              <a:avLst/>
            </a:prstGeom>
            <a:solidFill>
              <a:srgbClr val="005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pt-BR" sz="1185"/>
            </a:p>
          </p:txBody>
        </p:sp>
        <p:sp>
          <p:nvSpPr>
            <p:cNvPr id="1036" name="Rectangle 68">
              <a:extLst>
                <a:ext uri="{FF2B5EF4-FFF2-40B4-BE49-F238E27FC236}">
                  <a16:creationId xmlns:a16="http://schemas.microsoft.com/office/drawing/2014/main" id="{421814DD-FD27-4626-BB08-188C922076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42" y="0"/>
              <a:ext cx="963" cy="181"/>
            </a:xfrm>
            <a:prstGeom prst="rect">
              <a:avLst/>
            </a:prstGeom>
            <a:solidFill>
              <a:srgbClr val="0794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pt-BR" sz="1185"/>
            </a:p>
          </p:txBody>
        </p:sp>
        <p:sp>
          <p:nvSpPr>
            <p:cNvPr id="1037" name="Rectangle 69">
              <a:extLst>
                <a:ext uri="{FF2B5EF4-FFF2-40B4-BE49-F238E27FC236}">
                  <a16:creationId xmlns:a16="http://schemas.microsoft.com/office/drawing/2014/main" id="{C623E43C-4C70-4052-89AD-FF0041DB1A4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801" y="0"/>
              <a:ext cx="963" cy="181"/>
            </a:xfrm>
            <a:prstGeom prst="rect">
              <a:avLst/>
            </a:prstGeom>
            <a:solidFill>
              <a:srgbClr val="009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pt-BR" sz="1185"/>
            </a:p>
          </p:txBody>
        </p:sp>
      </p:grpSp>
      <p:pic>
        <p:nvPicPr>
          <p:cNvPr id="1031" name="Picture 21" descr="I:\TDC2017\Logos\TDC2017\logo-tdc-horizontal-A4.emf">
            <a:extLst>
              <a:ext uri="{FF2B5EF4-FFF2-40B4-BE49-F238E27FC236}">
                <a16:creationId xmlns:a16="http://schemas.microsoft.com/office/drawing/2014/main" id="{BAE4FACE-561F-41AA-9B41-2722591D5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410" y="287338"/>
            <a:ext cx="2475856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5660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ransition>
    <p:fade thruBlk="1"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48">
          <a:solidFill>
            <a:schemeClr val="tx1"/>
          </a:solidFill>
          <a:latin typeface="+mj-lt"/>
          <a:ea typeface="MS PGothic" panose="020B0600070205080204" pitchFamily="34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48">
          <a:solidFill>
            <a:schemeClr val="tx1"/>
          </a:solidFill>
          <a:latin typeface="Arial" charset="0"/>
          <a:ea typeface="MS PGothic" panose="020B0600070205080204" pitchFamily="34" charset="-128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48">
          <a:solidFill>
            <a:schemeClr val="tx1"/>
          </a:solidFill>
          <a:latin typeface="Arial" charset="0"/>
          <a:ea typeface="MS PGothic" panose="020B0600070205080204" pitchFamily="34" charset="-128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48">
          <a:solidFill>
            <a:schemeClr val="tx1"/>
          </a:solidFill>
          <a:latin typeface="Arial" charset="0"/>
          <a:ea typeface="MS PGothic" panose="020B0600070205080204" pitchFamily="34" charset="-128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48">
          <a:solidFill>
            <a:schemeClr val="tx1"/>
          </a:solidFill>
          <a:latin typeface="Arial" charset="0"/>
          <a:ea typeface="MS PGothic" panose="020B0600070205080204" pitchFamily="34" charset="-128"/>
          <a:cs typeface="Arial" charset="0"/>
        </a:defRPr>
      </a:lvl5pPr>
      <a:lvl6pPr marL="387111" algn="l" rtl="0" eaLnBrk="1" fontAlgn="base" hangingPunct="1">
        <a:spcBef>
          <a:spcPct val="0"/>
        </a:spcBef>
        <a:spcAft>
          <a:spcPct val="0"/>
        </a:spcAft>
        <a:defRPr sz="3048">
          <a:solidFill>
            <a:schemeClr val="tx1"/>
          </a:solidFill>
          <a:latin typeface="Arial" charset="0"/>
          <a:cs typeface="Arial" charset="0"/>
        </a:defRPr>
      </a:lvl6pPr>
      <a:lvl7pPr marL="774222" algn="l" rtl="0" eaLnBrk="1" fontAlgn="base" hangingPunct="1">
        <a:spcBef>
          <a:spcPct val="0"/>
        </a:spcBef>
        <a:spcAft>
          <a:spcPct val="0"/>
        </a:spcAft>
        <a:defRPr sz="3048">
          <a:solidFill>
            <a:schemeClr val="tx1"/>
          </a:solidFill>
          <a:latin typeface="Arial" charset="0"/>
          <a:cs typeface="Arial" charset="0"/>
        </a:defRPr>
      </a:lvl7pPr>
      <a:lvl8pPr marL="1161334" algn="l" rtl="0" eaLnBrk="1" fontAlgn="base" hangingPunct="1">
        <a:spcBef>
          <a:spcPct val="0"/>
        </a:spcBef>
        <a:spcAft>
          <a:spcPct val="0"/>
        </a:spcAft>
        <a:defRPr sz="3048">
          <a:solidFill>
            <a:schemeClr val="tx1"/>
          </a:solidFill>
          <a:latin typeface="Arial" charset="0"/>
          <a:cs typeface="Arial" charset="0"/>
        </a:defRPr>
      </a:lvl8pPr>
      <a:lvl9pPr marL="1548445" algn="l" rtl="0" eaLnBrk="1" fontAlgn="base" hangingPunct="1">
        <a:spcBef>
          <a:spcPct val="0"/>
        </a:spcBef>
        <a:spcAft>
          <a:spcPct val="0"/>
        </a:spcAft>
        <a:defRPr sz="3048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90333" indent="-290333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Blip>
          <a:blip r:embed="rId17"/>
        </a:buBlip>
        <a:defRPr sz="2371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629056" indent="-241945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Blip>
          <a:blip r:embed="rId17"/>
        </a:buBlip>
        <a:defRPr sz="2032">
          <a:solidFill>
            <a:schemeClr val="tx1"/>
          </a:solidFill>
          <a:latin typeface="+mn-lt"/>
          <a:ea typeface="Arial" charset="0"/>
          <a:cs typeface="+mn-cs"/>
        </a:defRPr>
      </a:lvl2pPr>
      <a:lvl3pPr marL="967778" indent="-19355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Blip>
          <a:blip r:embed="rId17"/>
        </a:buBlip>
        <a:defRPr sz="1693">
          <a:solidFill>
            <a:schemeClr val="tx1"/>
          </a:solidFill>
          <a:latin typeface="+mn-lt"/>
          <a:ea typeface="Arial" charset="0"/>
          <a:cs typeface="+mn-cs"/>
        </a:defRPr>
      </a:lvl3pPr>
      <a:lvl4pPr marL="1354889" indent="-193556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Blip>
          <a:blip r:embed="rId17"/>
        </a:buBlip>
        <a:defRPr>
          <a:solidFill>
            <a:schemeClr val="tx1"/>
          </a:solidFill>
          <a:latin typeface="+mn-lt"/>
          <a:ea typeface="Arial" charset="0"/>
          <a:cs typeface="+mn-cs"/>
        </a:defRPr>
      </a:lvl4pPr>
      <a:lvl5pPr marL="1742001" indent="-19355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Blip>
          <a:blip r:embed="rId17"/>
        </a:buBlip>
        <a:defRPr i="1">
          <a:solidFill>
            <a:schemeClr val="tx1"/>
          </a:solidFill>
          <a:latin typeface="+mn-lt"/>
          <a:ea typeface="Arial" charset="0"/>
          <a:cs typeface="+mn-cs"/>
        </a:defRPr>
      </a:lvl5pPr>
      <a:lvl6pPr marL="2129112" indent="-193556" algn="l" rtl="0" eaLnBrk="1" fontAlgn="base" hangingPunct="1">
        <a:spcBef>
          <a:spcPct val="20000"/>
        </a:spcBef>
        <a:spcAft>
          <a:spcPct val="0"/>
        </a:spcAft>
        <a:buFont typeface="Arial" charset="0"/>
        <a:buBlip>
          <a:blip r:embed="rId17"/>
        </a:buBlip>
        <a:defRPr i="1">
          <a:solidFill>
            <a:schemeClr val="tx1"/>
          </a:solidFill>
          <a:latin typeface="+mn-lt"/>
          <a:cs typeface="+mn-cs"/>
        </a:defRPr>
      </a:lvl6pPr>
      <a:lvl7pPr marL="2516223" indent="-193556" algn="l" rtl="0" eaLnBrk="1" fontAlgn="base" hangingPunct="1">
        <a:spcBef>
          <a:spcPct val="20000"/>
        </a:spcBef>
        <a:spcAft>
          <a:spcPct val="0"/>
        </a:spcAft>
        <a:buFont typeface="Arial" charset="0"/>
        <a:buBlip>
          <a:blip r:embed="rId17"/>
        </a:buBlip>
        <a:defRPr i="1">
          <a:solidFill>
            <a:schemeClr val="tx1"/>
          </a:solidFill>
          <a:latin typeface="+mn-lt"/>
          <a:cs typeface="+mn-cs"/>
        </a:defRPr>
      </a:lvl7pPr>
      <a:lvl8pPr marL="2903334" indent="-193556" algn="l" rtl="0" eaLnBrk="1" fontAlgn="base" hangingPunct="1">
        <a:spcBef>
          <a:spcPct val="20000"/>
        </a:spcBef>
        <a:spcAft>
          <a:spcPct val="0"/>
        </a:spcAft>
        <a:buFont typeface="Arial" charset="0"/>
        <a:buBlip>
          <a:blip r:embed="rId17"/>
        </a:buBlip>
        <a:defRPr i="1">
          <a:solidFill>
            <a:schemeClr val="tx1"/>
          </a:solidFill>
          <a:latin typeface="+mn-lt"/>
          <a:cs typeface="+mn-cs"/>
        </a:defRPr>
      </a:lvl8pPr>
      <a:lvl9pPr marL="3290446" indent="-193556" algn="l" rtl="0" eaLnBrk="1" fontAlgn="base" hangingPunct="1">
        <a:spcBef>
          <a:spcPct val="20000"/>
        </a:spcBef>
        <a:spcAft>
          <a:spcPct val="0"/>
        </a:spcAft>
        <a:buFont typeface="Arial" charset="0"/>
        <a:buBlip>
          <a:blip r:embed="rId17"/>
        </a:buBlip>
        <a:defRPr i="1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774222" rtl="0" eaLnBrk="1" latinLnBrk="0" hangingPunct="1">
        <a:defRPr sz="1524" kern="1200">
          <a:solidFill>
            <a:schemeClr val="tx1"/>
          </a:solidFill>
          <a:latin typeface="+mn-lt"/>
          <a:ea typeface="+mn-ea"/>
          <a:cs typeface="+mn-cs"/>
        </a:defRPr>
      </a:lvl1pPr>
      <a:lvl2pPr marL="387111" algn="l" defTabSz="774222" rtl="0" eaLnBrk="1" latinLnBrk="0" hangingPunct="1">
        <a:defRPr sz="1524" kern="1200">
          <a:solidFill>
            <a:schemeClr val="tx1"/>
          </a:solidFill>
          <a:latin typeface="+mn-lt"/>
          <a:ea typeface="+mn-ea"/>
          <a:cs typeface="+mn-cs"/>
        </a:defRPr>
      </a:lvl2pPr>
      <a:lvl3pPr marL="774222" algn="l" defTabSz="774222" rtl="0" eaLnBrk="1" latinLnBrk="0" hangingPunct="1">
        <a:defRPr sz="1524" kern="1200">
          <a:solidFill>
            <a:schemeClr val="tx1"/>
          </a:solidFill>
          <a:latin typeface="+mn-lt"/>
          <a:ea typeface="+mn-ea"/>
          <a:cs typeface="+mn-cs"/>
        </a:defRPr>
      </a:lvl3pPr>
      <a:lvl4pPr marL="1161334" algn="l" defTabSz="774222" rtl="0" eaLnBrk="1" latinLnBrk="0" hangingPunct="1">
        <a:defRPr sz="1524" kern="1200">
          <a:solidFill>
            <a:schemeClr val="tx1"/>
          </a:solidFill>
          <a:latin typeface="+mn-lt"/>
          <a:ea typeface="+mn-ea"/>
          <a:cs typeface="+mn-cs"/>
        </a:defRPr>
      </a:lvl4pPr>
      <a:lvl5pPr marL="1548445" algn="l" defTabSz="774222" rtl="0" eaLnBrk="1" latinLnBrk="0" hangingPunct="1">
        <a:defRPr sz="1524" kern="1200">
          <a:solidFill>
            <a:schemeClr val="tx1"/>
          </a:solidFill>
          <a:latin typeface="+mn-lt"/>
          <a:ea typeface="+mn-ea"/>
          <a:cs typeface="+mn-cs"/>
        </a:defRPr>
      </a:lvl5pPr>
      <a:lvl6pPr marL="1935556" algn="l" defTabSz="774222" rtl="0" eaLnBrk="1" latinLnBrk="0" hangingPunct="1">
        <a:defRPr sz="1524" kern="1200">
          <a:solidFill>
            <a:schemeClr val="tx1"/>
          </a:solidFill>
          <a:latin typeface="+mn-lt"/>
          <a:ea typeface="+mn-ea"/>
          <a:cs typeface="+mn-cs"/>
        </a:defRPr>
      </a:lvl6pPr>
      <a:lvl7pPr marL="2322667" algn="l" defTabSz="774222" rtl="0" eaLnBrk="1" latinLnBrk="0" hangingPunct="1">
        <a:defRPr sz="1524" kern="1200">
          <a:solidFill>
            <a:schemeClr val="tx1"/>
          </a:solidFill>
          <a:latin typeface="+mn-lt"/>
          <a:ea typeface="+mn-ea"/>
          <a:cs typeface="+mn-cs"/>
        </a:defRPr>
      </a:lvl7pPr>
      <a:lvl8pPr marL="2709779" algn="l" defTabSz="774222" rtl="0" eaLnBrk="1" latinLnBrk="0" hangingPunct="1">
        <a:defRPr sz="1524" kern="1200">
          <a:solidFill>
            <a:schemeClr val="tx1"/>
          </a:solidFill>
          <a:latin typeface="+mn-lt"/>
          <a:ea typeface="+mn-ea"/>
          <a:cs typeface="+mn-cs"/>
        </a:defRPr>
      </a:lvl8pPr>
      <a:lvl9pPr marL="3096890" algn="l" defTabSz="774222" rtl="0" eaLnBrk="1" latinLnBrk="0" hangingPunct="1">
        <a:defRPr sz="15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6982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725" kern="1200">
          <a:solidFill>
            <a:schemeClr val="tx1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725">
          <a:solidFill>
            <a:schemeClr val="tx1"/>
          </a:solidFill>
          <a:latin typeface="Calibri" pitchFamily="34" charset="0"/>
          <a:ea typeface="MS PGothic" panose="020B0600070205080204" pitchFamily="34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725">
          <a:solidFill>
            <a:schemeClr val="tx1"/>
          </a:solidFill>
          <a:latin typeface="Calibri" pitchFamily="34" charset="0"/>
          <a:ea typeface="MS PGothic" panose="020B0600070205080204" pitchFamily="34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725">
          <a:solidFill>
            <a:schemeClr val="tx1"/>
          </a:solidFill>
          <a:latin typeface="Calibri" pitchFamily="34" charset="0"/>
          <a:ea typeface="MS PGothic" panose="020B0600070205080204" pitchFamily="34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725">
          <a:solidFill>
            <a:schemeClr val="tx1"/>
          </a:solidFill>
          <a:latin typeface="Calibri" pitchFamily="34" charset="0"/>
          <a:ea typeface="MS PGothic" panose="020B0600070205080204" pitchFamily="34" charset="-128"/>
        </a:defRPr>
      </a:lvl5pPr>
      <a:lvl6pPr marL="387111" algn="ctr" rtl="0" eaLnBrk="1" fontAlgn="base" hangingPunct="1">
        <a:spcBef>
          <a:spcPct val="0"/>
        </a:spcBef>
        <a:spcAft>
          <a:spcPct val="0"/>
        </a:spcAft>
        <a:defRPr sz="3725">
          <a:solidFill>
            <a:schemeClr val="tx1"/>
          </a:solidFill>
          <a:latin typeface="Calibri" pitchFamily="34" charset="0"/>
        </a:defRPr>
      </a:lvl6pPr>
      <a:lvl7pPr marL="774222" algn="ctr" rtl="0" eaLnBrk="1" fontAlgn="base" hangingPunct="1">
        <a:spcBef>
          <a:spcPct val="0"/>
        </a:spcBef>
        <a:spcAft>
          <a:spcPct val="0"/>
        </a:spcAft>
        <a:defRPr sz="3725">
          <a:solidFill>
            <a:schemeClr val="tx1"/>
          </a:solidFill>
          <a:latin typeface="Calibri" pitchFamily="34" charset="0"/>
        </a:defRPr>
      </a:lvl7pPr>
      <a:lvl8pPr marL="1161334" algn="ctr" rtl="0" eaLnBrk="1" fontAlgn="base" hangingPunct="1">
        <a:spcBef>
          <a:spcPct val="0"/>
        </a:spcBef>
        <a:spcAft>
          <a:spcPct val="0"/>
        </a:spcAft>
        <a:defRPr sz="3725">
          <a:solidFill>
            <a:schemeClr val="tx1"/>
          </a:solidFill>
          <a:latin typeface="Calibri" pitchFamily="34" charset="0"/>
        </a:defRPr>
      </a:lvl8pPr>
      <a:lvl9pPr marL="1548445" algn="ctr" rtl="0" eaLnBrk="1" fontAlgn="base" hangingPunct="1">
        <a:spcBef>
          <a:spcPct val="0"/>
        </a:spcBef>
        <a:spcAft>
          <a:spcPct val="0"/>
        </a:spcAft>
        <a:defRPr sz="3725">
          <a:solidFill>
            <a:schemeClr val="tx1"/>
          </a:solidFill>
          <a:latin typeface="Calibri" pitchFamily="34" charset="0"/>
        </a:defRPr>
      </a:lvl9pPr>
    </p:titleStyle>
    <p:bodyStyle>
      <a:lvl1pPr marL="290333" indent="-290333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709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629056" indent="-24194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371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967778" indent="-19355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32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354889" indent="-19355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93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742001" indent="-19355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93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129112" indent="-193556" algn="l" defTabSz="774222" rtl="0" eaLnBrk="1" latinLnBrk="0" hangingPunct="1">
        <a:spcBef>
          <a:spcPct val="20000"/>
        </a:spcBef>
        <a:buFont typeface="Arial" pitchFamily="34" charset="0"/>
        <a:buChar char="•"/>
        <a:defRPr sz="1693" kern="1200">
          <a:solidFill>
            <a:schemeClr val="tx1"/>
          </a:solidFill>
          <a:latin typeface="+mn-lt"/>
          <a:ea typeface="+mn-ea"/>
          <a:cs typeface="+mn-cs"/>
        </a:defRPr>
      </a:lvl6pPr>
      <a:lvl7pPr marL="2516223" indent="-193556" algn="l" defTabSz="774222" rtl="0" eaLnBrk="1" latinLnBrk="0" hangingPunct="1">
        <a:spcBef>
          <a:spcPct val="20000"/>
        </a:spcBef>
        <a:buFont typeface="Arial" pitchFamily="34" charset="0"/>
        <a:buChar char="•"/>
        <a:defRPr sz="1693" kern="1200">
          <a:solidFill>
            <a:schemeClr val="tx1"/>
          </a:solidFill>
          <a:latin typeface="+mn-lt"/>
          <a:ea typeface="+mn-ea"/>
          <a:cs typeface="+mn-cs"/>
        </a:defRPr>
      </a:lvl7pPr>
      <a:lvl8pPr marL="2903334" indent="-193556" algn="l" defTabSz="774222" rtl="0" eaLnBrk="1" latinLnBrk="0" hangingPunct="1">
        <a:spcBef>
          <a:spcPct val="20000"/>
        </a:spcBef>
        <a:buFont typeface="Arial" pitchFamily="34" charset="0"/>
        <a:buChar char="•"/>
        <a:defRPr sz="1693" kern="1200">
          <a:solidFill>
            <a:schemeClr val="tx1"/>
          </a:solidFill>
          <a:latin typeface="+mn-lt"/>
          <a:ea typeface="+mn-ea"/>
          <a:cs typeface="+mn-cs"/>
        </a:defRPr>
      </a:lvl8pPr>
      <a:lvl9pPr marL="3290446" indent="-193556" algn="l" defTabSz="774222" rtl="0" eaLnBrk="1" latinLnBrk="0" hangingPunct="1">
        <a:spcBef>
          <a:spcPct val="20000"/>
        </a:spcBef>
        <a:buFont typeface="Arial" pitchFamily="34" charset="0"/>
        <a:buChar char="•"/>
        <a:defRPr sz="16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774222" rtl="0" eaLnBrk="1" latinLnBrk="0" hangingPunct="1">
        <a:defRPr sz="1524" kern="1200">
          <a:solidFill>
            <a:schemeClr val="tx1"/>
          </a:solidFill>
          <a:latin typeface="+mn-lt"/>
          <a:ea typeface="+mn-ea"/>
          <a:cs typeface="+mn-cs"/>
        </a:defRPr>
      </a:lvl1pPr>
      <a:lvl2pPr marL="387111" algn="l" defTabSz="774222" rtl="0" eaLnBrk="1" latinLnBrk="0" hangingPunct="1">
        <a:defRPr sz="1524" kern="1200">
          <a:solidFill>
            <a:schemeClr val="tx1"/>
          </a:solidFill>
          <a:latin typeface="+mn-lt"/>
          <a:ea typeface="+mn-ea"/>
          <a:cs typeface="+mn-cs"/>
        </a:defRPr>
      </a:lvl2pPr>
      <a:lvl3pPr marL="774222" algn="l" defTabSz="774222" rtl="0" eaLnBrk="1" latinLnBrk="0" hangingPunct="1">
        <a:defRPr sz="1524" kern="1200">
          <a:solidFill>
            <a:schemeClr val="tx1"/>
          </a:solidFill>
          <a:latin typeface="+mn-lt"/>
          <a:ea typeface="+mn-ea"/>
          <a:cs typeface="+mn-cs"/>
        </a:defRPr>
      </a:lvl3pPr>
      <a:lvl4pPr marL="1161334" algn="l" defTabSz="774222" rtl="0" eaLnBrk="1" latinLnBrk="0" hangingPunct="1">
        <a:defRPr sz="1524" kern="1200">
          <a:solidFill>
            <a:schemeClr val="tx1"/>
          </a:solidFill>
          <a:latin typeface="+mn-lt"/>
          <a:ea typeface="+mn-ea"/>
          <a:cs typeface="+mn-cs"/>
        </a:defRPr>
      </a:lvl4pPr>
      <a:lvl5pPr marL="1548445" algn="l" defTabSz="774222" rtl="0" eaLnBrk="1" latinLnBrk="0" hangingPunct="1">
        <a:defRPr sz="1524" kern="1200">
          <a:solidFill>
            <a:schemeClr val="tx1"/>
          </a:solidFill>
          <a:latin typeface="+mn-lt"/>
          <a:ea typeface="+mn-ea"/>
          <a:cs typeface="+mn-cs"/>
        </a:defRPr>
      </a:lvl5pPr>
      <a:lvl6pPr marL="1935556" algn="l" defTabSz="774222" rtl="0" eaLnBrk="1" latinLnBrk="0" hangingPunct="1">
        <a:defRPr sz="1524" kern="1200">
          <a:solidFill>
            <a:schemeClr val="tx1"/>
          </a:solidFill>
          <a:latin typeface="+mn-lt"/>
          <a:ea typeface="+mn-ea"/>
          <a:cs typeface="+mn-cs"/>
        </a:defRPr>
      </a:lvl6pPr>
      <a:lvl7pPr marL="2322667" algn="l" defTabSz="774222" rtl="0" eaLnBrk="1" latinLnBrk="0" hangingPunct="1">
        <a:defRPr sz="1524" kern="1200">
          <a:solidFill>
            <a:schemeClr val="tx1"/>
          </a:solidFill>
          <a:latin typeface="+mn-lt"/>
          <a:ea typeface="+mn-ea"/>
          <a:cs typeface="+mn-cs"/>
        </a:defRPr>
      </a:lvl7pPr>
      <a:lvl8pPr marL="2709779" algn="l" defTabSz="774222" rtl="0" eaLnBrk="1" latinLnBrk="0" hangingPunct="1">
        <a:defRPr sz="1524" kern="1200">
          <a:solidFill>
            <a:schemeClr val="tx1"/>
          </a:solidFill>
          <a:latin typeface="+mn-lt"/>
          <a:ea typeface="+mn-ea"/>
          <a:cs typeface="+mn-cs"/>
        </a:defRPr>
      </a:lvl8pPr>
      <a:lvl9pPr marL="3096890" algn="l" defTabSz="774222" rtl="0" eaLnBrk="1" latinLnBrk="0" hangingPunct="1">
        <a:defRPr sz="15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FFAFF"/>
            </a:gs>
            <a:gs pos="58000">
              <a:schemeClr val="accent1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100" y="1277748"/>
            <a:ext cx="49755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▪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▫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⬝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⬞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○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■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●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○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IBM Plex Sans Condensed"/>
              <a:buChar char="■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418761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Relationship Id="rId14" Type="http://schemas.openxmlformats.org/officeDocument/2006/relationships/image" Target="../media/image2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Relationship Id="rId5" Type="http://schemas.openxmlformats.org/officeDocument/2006/relationships/hyperlink" Target="https://creativecommons.org/licenses/by-nc/3.0/" TargetMode="External"/><Relationship Id="rId4" Type="http://schemas.openxmlformats.org/officeDocument/2006/relationships/hyperlink" Target="https://www.freepngimg.com/png/87619-checkbox-leaf-icons-mark-computer-green-check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svg"/><Relationship Id="rId18" Type="http://schemas.openxmlformats.org/officeDocument/2006/relationships/image" Target="../media/image49.png"/><Relationship Id="rId3" Type="http://schemas.openxmlformats.org/officeDocument/2006/relationships/image" Target="../media/image34.svg"/><Relationship Id="rId7" Type="http://schemas.openxmlformats.org/officeDocument/2006/relationships/image" Target="../media/image38.svg"/><Relationship Id="rId12" Type="http://schemas.openxmlformats.org/officeDocument/2006/relationships/image" Target="../media/image43.png"/><Relationship Id="rId17" Type="http://schemas.openxmlformats.org/officeDocument/2006/relationships/image" Target="../media/image48.svg"/><Relationship Id="rId2" Type="http://schemas.openxmlformats.org/officeDocument/2006/relationships/image" Target="../media/image33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37.png"/><Relationship Id="rId11" Type="http://schemas.openxmlformats.org/officeDocument/2006/relationships/image" Target="../media/image42.svg"/><Relationship Id="rId5" Type="http://schemas.openxmlformats.org/officeDocument/2006/relationships/image" Target="../media/image36.svg"/><Relationship Id="rId15" Type="http://schemas.openxmlformats.org/officeDocument/2006/relationships/image" Target="../media/image46.svg"/><Relationship Id="rId10" Type="http://schemas.openxmlformats.org/officeDocument/2006/relationships/image" Target="../media/image41.png"/><Relationship Id="rId19" Type="http://schemas.openxmlformats.org/officeDocument/2006/relationships/image" Target="../media/image50.svg"/><Relationship Id="rId4" Type="http://schemas.openxmlformats.org/officeDocument/2006/relationships/image" Target="../media/image35.png"/><Relationship Id="rId9" Type="http://schemas.openxmlformats.org/officeDocument/2006/relationships/image" Target="../media/image40.svg"/><Relationship Id="rId1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hatGPT, inteligência artificial - converse com a máquina">
            <a:extLst>
              <a:ext uri="{FF2B5EF4-FFF2-40B4-BE49-F238E27FC236}">
                <a16:creationId xmlns:a16="http://schemas.microsoft.com/office/drawing/2014/main" id="{0B633473-2E54-416F-8E47-36688575B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0345" y="0"/>
            <a:ext cx="9931760" cy="521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ítulo 1">
            <a:extLst>
              <a:ext uri="{FF2B5EF4-FFF2-40B4-BE49-F238E27FC236}">
                <a16:creationId xmlns:a16="http://schemas.microsoft.com/office/drawing/2014/main" id="{991B3770-0878-4092-B20D-67CE94108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693" y="1673273"/>
            <a:ext cx="8186722" cy="1657351"/>
          </a:xfrm>
          <a:solidFill>
            <a:schemeClr val="bg1"/>
          </a:solidFill>
        </p:spPr>
        <p:txBody>
          <a:bodyPr/>
          <a:lstStyle/>
          <a:p>
            <a:r>
              <a:rPr lang="pt-BR" sz="3600" b="1" i="0" dirty="0">
                <a:solidFill>
                  <a:srgbClr val="555555"/>
                </a:solidFill>
                <a:effectLst/>
                <a:latin typeface="Titillium Web" panose="00000500000000000000" pitchFamily="2" charset="0"/>
              </a:rPr>
              <a:t> Utilizando o </a:t>
            </a:r>
            <a:r>
              <a:rPr lang="pt-BR" sz="3600" b="1" i="0" dirty="0" err="1">
                <a:solidFill>
                  <a:srgbClr val="555555"/>
                </a:solidFill>
                <a:effectLst/>
                <a:latin typeface="Titillium Web" panose="00000500000000000000" pitchFamily="2" charset="0"/>
              </a:rPr>
              <a:t>OpenAI</a:t>
            </a:r>
            <a:r>
              <a:rPr lang="pt-BR" sz="3600" b="1" i="0" dirty="0">
                <a:solidFill>
                  <a:srgbClr val="555555"/>
                </a:solidFill>
                <a:effectLst/>
                <a:latin typeface="Titillium Web" panose="00000500000000000000" pitchFamily="2" charset="0"/>
              </a:rPr>
              <a:t> GPT para melhorar a interação com seus usuários</a:t>
            </a:r>
          </a:p>
          <a:p>
            <a:endParaRPr lang="pt-BR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32941"/>
            </a:gs>
            <a:gs pos="0">
              <a:srgbClr val="3544FF"/>
            </a:gs>
            <a:gs pos="0">
              <a:srgbClr val="232941"/>
            </a:gs>
          </a:gsLst>
          <a:lin ang="810001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alk is Cheap, Show Me The Code | tshirtgeek">
            <a:extLst>
              <a:ext uri="{FF2B5EF4-FFF2-40B4-BE49-F238E27FC236}">
                <a16:creationId xmlns:a16="http://schemas.microsoft.com/office/drawing/2014/main" id="{242F3D94-73DF-4BF5-84CB-617D350C9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254338"/>
            <a:ext cx="4889161" cy="4889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19536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5"/>
          <p:cNvSpPr txBox="1">
            <a:spLocks noGrp="1"/>
          </p:cNvSpPr>
          <p:nvPr>
            <p:ph type="subTitle" idx="4294967295"/>
          </p:nvPr>
        </p:nvSpPr>
        <p:spPr>
          <a:xfrm>
            <a:off x="2240628" y="1579563"/>
            <a:ext cx="3617913" cy="99218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b="1" dirty="0"/>
              <a:t>Youtube: @cloud4developers</a:t>
            </a:r>
          </a:p>
          <a:p>
            <a:pPr marL="0" lvl="0" indent="0">
              <a:buNone/>
            </a:pPr>
            <a:r>
              <a:rPr lang="pt-BR" sz="1800" b="1" dirty="0" err="1"/>
              <a:t>Linkedin</a:t>
            </a:r>
            <a:r>
              <a:rPr lang="pt-BR" sz="1800" b="1" dirty="0"/>
              <a:t>: hsouzaeduardo</a:t>
            </a:r>
          </a:p>
          <a:p>
            <a:pPr marL="0" lvl="0" indent="0">
              <a:buNone/>
            </a:pPr>
            <a:r>
              <a:rPr lang="pt-BR" sz="1800" b="1" dirty="0" err="1"/>
              <a:t>Instagran</a:t>
            </a:r>
            <a:r>
              <a:rPr lang="pt-BR" sz="1800" b="1" dirty="0"/>
              <a:t>: @hsouzaeduardo81</a:t>
            </a:r>
            <a:endParaRPr sz="1800" b="1" dirty="0"/>
          </a:p>
        </p:txBody>
      </p:sp>
      <p:sp>
        <p:nvSpPr>
          <p:cNvPr id="367" name="Google Shape;367;p35"/>
          <p:cNvSpPr txBox="1">
            <a:spLocks noGrp="1"/>
          </p:cNvSpPr>
          <p:nvPr>
            <p:ph type="sldNum" idx="4294967295"/>
          </p:nvPr>
        </p:nvSpPr>
        <p:spPr>
          <a:xfrm>
            <a:off x="8594725" y="4749800"/>
            <a:ext cx="549275" cy="39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71" name="Google Shape;37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756" y="1307234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12271AF-DE11-482D-B638-1791A3C48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7886" y="850098"/>
            <a:ext cx="2235329" cy="2054837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831F55D-25EF-4DBD-A6A3-696961864CB1}"/>
              </a:ext>
            </a:extLst>
          </p:cNvPr>
          <p:cNvSpPr txBox="1"/>
          <p:nvPr/>
        </p:nvSpPr>
        <p:spPr>
          <a:xfrm>
            <a:off x="607273" y="1964605"/>
            <a:ext cx="79294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/>
              <a:t>PERGUNTAS ?</a:t>
            </a:r>
            <a:endParaRPr lang="pt-BR" sz="2000" b="1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F0BFE77-0C39-4A73-B841-9307D47B9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45807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" name="Espaço Reservado para Texto 1">
            <a:extLst>
              <a:ext uri="{FF2B5EF4-FFF2-40B4-BE49-F238E27FC236}">
                <a16:creationId xmlns:a16="http://schemas.microsoft.com/office/drawing/2014/main" id="{5FCC1D67-6C90-492C-852A-13BC2318AB71}"/>
              </a:ext>
            </a:extLst>
          </p:cNvPr>
          <p:cNvSpPr txBox="1">
            <a:spLocks/>
          </p:cNvSpPr>
          <p:nvPr/>
        </p:nvSpPr>
        <p:spPr>
          <a:xfrm>
            <a:off x="578655" y="1157883"/>
            <a:ext cx="4719487" cy="2959737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altLang="pt-BR" sz="1307" b="1" dirty="0">
                <a:solidFill>
                  <a:schemeClr val="tx1"/>
                </a:solidFill>
              </a:rPr>
              <a:t>Especialista em Soluções distribuídas, Cloud </a:t>
            </a:r>
            <a:r>
              <a:rPr lang="pt-BR" altLang="pt-BR" sz="1307" b="1" dirty="0" err="1">
                <a:solidFill>
                  <a:schemeClr val="tx1"/>
                </a:solidFill>
              </a:rPr>
              <a:t>Computing</a:t>
            </a:r>
            <a:r>
              <a:rPr lang="pt-BR" altLang="pt-BR" sz="1307" b="1" dirty="0">
                <a:solidFill>
                  <a:schemeClr val="tx1"/>
                </a:solidFill>
              </a:rPr>
              <a:t> e Dados.</a:t>
            </a:r>
          </a:p>
          <a:p>
            <a:pPr marL="241928" indent="-241928">
              <a:buFont typeface="Arial" panose="020B0604020202020204" pitchFamily="34" charset="0"/>
              <a:buChar char="•"/>
            </a:pPr>
            <a:endParaRPr lang="pt-BR" altLang="pt-BR" sz="1307" b="1" dirty="0">
              <a:solidFill>
                <a:schemeClr val="tx1"/>
              </a:solidFill>
            </a:endParaRPr>
          </a:p>
          <a:p>
            <a:r>
              <a:rPr lang="pt-BR" altLang="pt-BR" sz="1307" b="1" dirty="0">
                <a:solidFill>
                  <a:schemeClr val="tx1"/>
                </a:solidFill>
              </a:rPr>
              <a:t>Pós-graduado pela FASP em Engenharia de Software, MBA em Arquitetura de sistemas Distribuídos e Data Science e AI</a:t>
            </a:r>
          </a:p>
          <a:p>
            <a:pPr marL="241928" indent="-241928">
              <a:buFont typeface="Arial" panose="020B0604020202020204" pitchFamily="34" charset="0"/>
              <a:buChar char="•"/>
            </a:pPr>
            <a:endParaRPr lang="pt-BR" altLang="pt-BR" sz="1307" b="1" dirty="0">
              <a:solidFill>
                <a:schemeClr val="tx1"/>
              </a:solidFill>
            </a:endParaRPr>
          </a:p>
          <a:p>
            <a:r>
              <a:rPr lang="pt-BR" altLang="pt-BR" sz="1307" b="1" dirty="0">
                <a:solidFill>
                  <a:schemeClr val="tx1"/>
                </a:solidFill>
              </a:rPr>
              <a:t>Atuando há 24 anos com softwares para web, Mobile, Cloud, </a:t>
            </a:r>
            <a:r>
              <a:rPr lang="pt-BR" altLang="pt-BR" sz="1307" b="1" dirty="0" err="1">
                <a:solidFill>
                  <a:schemeClr val="tx1"/>
                </a:solidFill>
              </a:rPr>
              <a:t>IoT</a:t>
            </a:r>
            <a:r>
              <a:rPr lang="pt-BR" altLang="pt-BR" sz="1307" b="1" dirty="0">
                <a:solidFill>
                  <a:schemeClr val="tx1"/>
                </a:solidFill>
              </a:rPr>
              <a:t>, </a:t>
            </a:r>
            <a:r>
              <a:rPr lang="pt-BR" altLang="pt-BR" sz="1307" b="1" dirty="0" err="1">
                <a:solidFill>
                  <a:schemeClr val="tx1"/>
                </a:solidFill>
              </a:rPr>
              <a:t>IIoT</a:t>
            </a:r>
            <a:r>
              <a:rPr lang="pt-BR" altLang="pt-BR" sz="1307" b="1" dirty="0">
                <a:solidFill>
                  <a:schemeClr val="tx1"/>
                </a:solidFill>
              </a:rPr>
              <a:t>, e softwares embarcados, AI &amp; Data </a:t>
            </a:r>
          </a:p>
          <a:p>
            <a:pPr marL="241928" indent="-241928">
              <a:buFont typeface="Arial" panose="020B0604020202020204" pitchFamily="34" charset="0"/>
              <a:buChar char="•"/>
            </a:pPr>
            <a:endParaRPr lang="pt-BR" altLang="pt-BR" sz="1307" b="1" dirty="0">
              <a:solidFill>
                <a:schemeClr val="tx1"/>
              </a:solidFill>
            </a:endParaRPr>
          </a:p>
          <a:p>
            <a:r>
              <a:rPr lang="pt-BR" altLang="pt-BR" sz="1307" b="1" dirty="0">
                <a:solidFill>
                  <a:schemeClr val="tx1"/>
                </a:solidFill>
              </a:rPr>
              <a:t>Gerente de Arquitetura na Vivo e professor universitário pela FIAP e IGTI.</a:t>
            </a:r>
          </a:p>
          <a:p>
            <a:endParaRPr lang="pt-BR" altLang="pt-BR" sz="1307" b="1" dirty="0">
              <a:solidFill>
                <a:schemeClr val="tx1"/>
              </a:solidFill>
            </a:endParaRPr>
          </a:p>
          <a:p>
            <a:r>
              <a:rPr lang="pt-BR" altLang="pt-BR" sz="1307" b="1" dirty="0">
                <a:solidFill>
                  <a:schemeClr val="tx1"/>
                </a:solidFill>
              </a:rPr>
              <a:t>Co Autor do Livro Jornada API na Prática</a:t>
            </a:r>
          </a:p>
          <a:p>
            <a:endParaRPr lang="pt-BR" altLang="pt-BR" sz="1307" b="1" dirty="0">
              <a:solidFill>
                <a:schemeClr val="tx1"/>
              </a:solidFill>
            </a:endParaRPr>
          </a:p>
          <a:p>
            <a:r>
              <a:rPr lang="pt-BR" altLang="pt-BR" sz="1307" b="1" dirty="0">
                <a:solidFill>
                  <a:schemeClr val="tx1"/>
                </a:solidFill>
              </a:rPr>
              <a:t>Microsoft MVP e MCT </a:t>
            </a:r>
          </a:p>
        </p:txBody>
      </p:sp>
      <p:sp>
        <p:nvSpPr>
          <p:cNvPr id="7" name="Google Shape;80;p15">
            <a:extLst>
              <a:ext uri="{FF2B5EF4-FFF2-40B4-BE49-F238E27FC236}">
                <a16:creationId xmlns:a16="http://schemas.microsoft.com/office/drawing/2014/main" id="{E57D5BEF-46C7-47D8-A9F7-764801291A07}"/>
              </a:ext>
            </a:extLst>
          </p:cNvPr>
          <p:cNvSpPr txBox="1">
            <a:spLocks/>
          </p:cNvSpPr>
          <p:nvPr/>
        </p:nvSpPr>
        <p:spPr>
          <a:xfrm>
            <a:off x="578655" y="421845"/>
            <a:ext cx="5109741" cy="49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t-BR" dirty="0">
                <a:solidFill>
                  <a:schemeClr val="tx1"/>
                </a:solidFill>
              </a:rPr>
              <a:t>Henrique Eduardo Souza</a:t>
            </a:r>
          </a:p>
        </p:txBody>
      </p:sp>
      <p:pic>
        <p:nvPicPr>
          <p:cNvPr id="8" name="Espaço Reservado para Conteúdo 3">
            <a:extLst>
              <a:ext uri="{FF2B5EF4-FFF2-40B4-BE49-F238E27FC236}">
                <a16:creationId xmlns:a16="http://schemas.microsoft.com/office/drawing/2014/main" id="{F81F960A-9EC1-4B47-9EB6-9C387FBA7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42881" y="1445930"/>
            <a:ext cx="3451579" cy="1940768"/>
          </a:xfrm>
          <a:prstGeom prst="round2DiagRect">
            <a:avLst>
              <a:gd name="adj1" fmla="val 16667"/>
              <a:gd name="adj2" fmla="val 1199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E2D2DD0-EF9A-4AEF-916D-4F3DE12079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4329" y="3586285"/>
            <a:ext cx="1405217" cy="71357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B1104252-40EF-4796-A7D1-311E10D26F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4307" y="3624381"/>
            <a:ext cx="1481038" cy="60550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 idx="4294967295"/>
          </p:nvPr>
        </p:nvSpPr>
        <p:spPr>
          <a:xfrm>
            <a:off x="1550988" y="760413"/>
            <a:ext cx="7593012" cy="395287"/>
          </a:xfrm>
        </p:spPr>
        <p:txBody>
          <a:bodyPr>
            <a:normAutofit fontScale="90000"/>
          </a:bodyPr>
          <a:lstStyle/>
          <a:p>
            <a:r>
              <a:rPr lang="pt-BR" sz="4050" spc="-225" dirty="0"/>
              <a:t>O que é inteligência artificial  ?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9749AD1-7195-4939-8C27-527C8991B058}"/>
              </a:ext>
            </a:extLst>
          </p:cNvPr>
          <p:cNvSpPr/>
          <p:nvPr/>
        </p:nvSpPr>
        <p:spPr bwMode="auto">
          <a:xfrm>
            <a:off x="104077" y="1902523"/>
            <a:ext cx="2142593" cy="214259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DCF84A27-8A16-4F2A-AAC2-69C9D74FF966}"/>
              </a:ext>
            </a:extLst>
          </p:cNvPr>
          <p:cNvSpPr/>
          <p:nvPr/>
        </p:nvSpPr>
        <p:spPr bwMode="auto">
          <a:xfrm>
            <a:off x="2390646" y="1902523"/>
            <a:ext cx="2142593" cy="214259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F82AF588-B8B9-485C-8D5A-B4F1516C4C05}"/>
              </a:ext>
            </a:extLst>
          </p:cNvPr>
          <p:cNvSpPr/>
          <p:nvPr/>
        </p:nvSpPr>
        <p:spPr bwMode="auto">
          <a:xfrm>
            <a:off x="4677214" y="1902523"/>
            <a:ext cx="2142593" cy="214259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E54F7080-55EB-45AC-B1FC-918E5DC66110}"/>
              </a:ext>
            </a:extLst>
          </p:cNvPr>
          <p:cNvSpPr/>
          <p:nvPr/>
        </p:nvSpPr>
        <p:spPr bwMode="auto">
          <a:xfrm>
            <a:off x="6921279" y="1902523"/>
            <a:ext cx="2142593" cy="214259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Graphic 2" descr="Chat outline">
            <a:extLst>
              <a:ext uri="{FF2B5EF4-FFF2-40B4-BE49-F238E27FC236}">
                <a16:creationId xmlns:a16="http://schemas.microsoft.com/office/drawing/2014/main" id="{F70B3D25-A18E-41B1-BB85-A8F308AD6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13045" y="2280950"/>
            <a:ext cx="1282689" cy="1282689"/>
          </a:xfrm>
          <a:prstGeom prst="rect">
            <a:avLst/>
          </a:prstGeom>
        </p:spPr>
      </p:pic>
      <p:pic>
        <p:nvPicPr>
          <p:cNvPr id="10" name="Graphic 6" descr="Document with solid fill">
            <a:extLst>
              <a:ext uri="{FF2B5EF4-FFF2-40B4-BE49-F238E27FC236}">
                <a16:creationId xmlns:a16="http://schemas.microsoft.com/office/drawing/2014/main" id="{39A06632-AEB8-4F1D-963D-33BFF858EF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21387" y="2371767"/>
            <a:ext cx="1179638" cy="1179638"/>
          </a:xfrm>
          <a:prstGeom prst="rect">
            <a:avLst/>
          </a:prstGeom>
        </p:spPr>
      </p:pic>
      <p:pic>
        <p:nvPicPr>
          <p:cNvPr id="11" name="Graphic 8" descr="Head with gears with solid fill">
            <a:extLst>
              <a:ext uri="{FF2B5EF4-FFF2-40B4-BE49-F238E27FC236}">
                <a16:creationId xmlns:a16="http://schemas.microsoft.com/office/drawing/2014/main" id="{A15B0A6A-7577-47B3-B266-E12E19E19E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02756" y="2207306"/>
            <a:ext cx="1179638" cy="1179638"/>
          </a:xfrm>
          <a:prstGeom prst="rect">
            <a:avLst/>
          </a:prstGeom>
        </p:spPr>
      </p:pic>
      <p:pic>
        <p:nvPicPr>
          <p:cNvPr id="12" name="Graphic 10" descr="Eye Scan with solid fill">
            <a:extLst>
              <a:ext uri="{FF2B5EF4-FFF2-40B4-BE49-F238E27FC236}">
                <a16:creationId xmlns:a16="http://schemas.microsoft.com/office/drawing/2014/main" id="{6F18F5F0-4059-4214-9C39-C978F251E0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9938" y="2384001"/>
            <a:ext cx="1179638" cy="1179638"/>
          </a:xfrm>
          <a:prstGeom prst="rect">
            <a:avLst/>
          </a:prstGeom>
        </p:spPr>
      </p:pic>
      <p:sp>
        <p:nvSpPr>
          <p:cNvPr id="13" name="TextBox 15">
            <a:extLst>
              <a:ext uri="{FF2B5EF4-FFF2-40B4-BE49-F238E27FC236}">
                <a16:creationId xmlns:a16="http://schemas.microsoft.com/office/drawing/2014/main" id="{66127CAE-8735-4164-9C75-0689E0BFC5AE}"/>
              </a:ext>
            </a:extLst>
          </p:cNvPr>
          <p:cNvSpPr txBox="1"/>
          <p:nvPr/>
        </p:nvSpPr>
        <p:spPr>
          <a:xfrm>
            <a:off x="123943" y="3574218"/>
            <a:ext cx="2109026" cy="470898"/>
          </a:xfrm>
          <a:prstGeom prst="rect">
            <a:avLst/>
          </a:prstGeom>
          <a:noFill/>
        </p:spPr>
        <p:txBody>
          <a:bodyPr wrap="square" lIns="137160" tIns="109728" rIns="137160" bIns="109728" rtlCol="0">
            <a:sp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450"/>
              </a:spcAft>
            </a:pPr>
            <a:r>
              <a:rPr lang="en-US" sz="1800" b="1" dirty="0" err="1">
                <a:solidFill>
                  <a:schemeClr val="bg1"/>
                </a:solidFill>
              </a:rPr>
              <a:t>Visão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9DDDD765-5E6E-48DA-9D2B-09D5C6D6DE7B}"/>
              </a:ext>
            </a:extLst>
          </p:cNvPr>
          <p:cNvSpPr txBox="1"/>
          <p:nvPr/>
        </p:nvSpPr>
        <p:spPr>
          <a:xfrm>
            <a:off x="2390646" y="3585625"/>
            <a:ext cx="2142593" cy="470898"/>
          </a:xfrm>
          <a:prstGeom prst="rect">
            <a:avLst/>
          </a:prstGeom>
          <a:noFill/>
        </p:spPr>
        <p:txBody>
          <a:bodyPr wrap="square" lIns="137160" tIns="109728" rIns="137160" bIns="109728" rtlCol="0">
            <a:sp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450"/>
              </a:spcAft>
            </a:pPr>
            <a:r>
              <a:rPr lang="en-US" sz="1800" b="1" dirty="0">
                <a:solidFill>
                  <a:schemeClr val="bg1"/>
                </a:solidFill>
              </a:rPr>
              <a:t>Analise de </a:t>
            </a:r>
            <a:r>
              <a:rPr lang="en-US" sz="1800" b="1" dirty="0" err="1">
                <a:solidFill>
                  <a:schemeClr val="bg1"/>
                </a:solidFill>
              </a:rPr>
              <a:t>Texto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15" name="TextBox 17">
            <a:extLst>
              <a:ext uri="{FF2B5EF4-FFF2-40B4-BE49-F238E27FC236}">
                <a16:creationId xmlns:a16="http://schemas.microsoft.com/office/drawing/2014/main" id="{B402F38D-6988-4560-A606-A011C49E77BC}"/>
              </a:ext>
            </a:extLst>
          </p:cNvPr>
          <p:cNvSpPr txBox="1"/>
          <p:nvPr/>
        </p:nvSpPr>
        <p:spPr>
          <a:xfrm>
            <a:off x="4690917" y="3548106"/>
            <a:ext cx="2109973" cy="470898"/>
          </a:xfrm>
          <a:prstGeom prst="rect">
            <a:avLst/>
          </a:prstGeom>
          <a:noFill/>
        </p:spPr>
        <p:txBody>
          <a:bodyPr wrap="square" lIns="137160" tIns="109728" rIns="137160" bIns="109728" rtlCol="0">
            <a:sp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450"/>
              </a:spcAft>
            </a:pPr>
            <a:r>
              <a:rPr lang="en-US" sz="1800" b="1" dirty="0" err="1">
                <a:solidFill>
                  <a:schemeClr val="bg1"/>
                </a:solidFill>
              </a:rPr>
              <a:t>Fala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16" name="TextBox 18">
            <a:extLst>
              <a:ext uri="{FF2B5EF4-FFF2-40B4-BE49-F238E27FC236}">
                <a16:creationId xmlns:a16="http://schemas.microsoft.com/office/drawing/2014/main" id="{CABA7A68-672A-4472-A8F2-54A7997133E5}"/>
              </a:ext>
            </a:extLst>
          </p:cNvPr>
          <p:cNvSpPr txBox="1"/>
          <p:nvPr/>
        </p:nvSpPr>
        <p:spPr>
          <a:xfrm>
            <a:off x="6902362" y="3340415"/>
            <a:ext cx="2142593" cy="720197"/>
          </a:xfrm>
          <a:prstGeom prst="rect">
            <a:avLst/>
          </a:prstGeom>
          <a:noFill/>
        </p:spPr>
        <p:txBody>
          <a:bodyPr wrap="square" lIns="137160" tIns="109728" rIns="137160" bIns="109728" rtlCol="0">
            <a:sp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450"/>
              </a:spcAft>
            </a:pPr>
            <a:r>
              <a:rPr lang="en-US" sz="1800" b="1" dirty="0" err="1">
                <a:solidFill>
                  <a:schemeClr val="bg1"/>
                </a:solidFill>
              </a:rPr>
              <a:t>Tomada</a:t>
            </a:r>
            <a:r>
              <a:rPr lang="en-US" sz="1800" b="1" dirty="0">
                <a:solidFill>
                  <a:schemeClr val="bg1"/>
                </a:solidFill>
              </a:rPr>
              <a:t> de </a:t>
            </a:r>
            <a:r>
              <a:rPr lang="pt-BR" sz="1800" b="1" dirty="0">
                <a:solidFill>
                  <a:schemeClr val="bg1"/>
                </a:solidFill>
              </a:rPr>
              <a:t>Decisão </a:t>
            </a:r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614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50" spc="-225" dirty="0"/>
              <a:t>O que é inteligência artificial  ?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DD13A14-4C77-4319-8518-4EF57F02E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484" y="705493"/>
            <a:ext cx="4704738" cy="4714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70C62973-B6F5-4E8E-9666-9A1AEDFE0DFA}"/>
              </a:ext>
            </a:extLst>
          </p:cNvPr>
          <p:cNvSpPr/>
          <p:nvPr/>
        </p:nvSpPr>
        <p:spPr>
          <a:xfrm>
            <a:off x="3776263" y="4243932"/>
            <a:ext cx="998161" cy="2219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GPT</a:t>
            </a:r>
          </a:p>
        </p:txBody>
      </p:sp>
    </p:spTree>
    <p:extLst>
      <p:ext uri="{BB962C8B-B14F-4D97-AF65-F5344CB8AC3E}">
        <p14:creationId xmlns:p14="http://schemas.microsoft.com/office/powerpoint/2010/main" val="30552575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172FD-D267-4636-8329-0E7D2805E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AI Responsável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9DA6918-E3DC-4397-89DF-D13534D43473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4749800"/>
            <a:ext cx="549275" cy="393700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11" name="Graphic 11" descr="Balanças da justiça">
            <a:extLst>
              <a:ext uri="{FF2B5EF4-FFF2-40B4-BE49-F238E27FC236}">
                <a16:creationId xmlns:a16="http://schemas.microsoft.com/office/drawing/2014/main" id="{00C6FC60-4EA3-47FD-9B8B-D6C90EB86A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7885" y="1238270"/>
            <a:ext cx="720000" cy="720000"/>
          </a:xfrm>
          <a:prstGeom prst="rect">
            <a:avLst/>
          </a:prstGeom>
        </p:spPr>
      </p:pic>
      <p:pic>
        <p:nvPicPr>
          <p:cNvPr id="12" name="Graphic 13" descr="Escudo">
            <a:extLst>
              <a:ext uri="{FF2B5EF4-FFF2-40B4-BE49-F238E27FC236}">
                <a16:creationId xmlns:a16="http://schemas.microsoft.com/office/drawing/2014/main" id="{81582459-6525-45C7-9C9E-4A151A1551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7885" y="2417611"/>
            <a:ext cx="720000" cy="720000"/>
          </a:xfrm>
          <a:prstGeom prst="rect">
            <a:avLst/>
          </a:prstGeom>
        </p:spPr>
      </p:pic>
      <p:pic>
        <p:nvPicPr>
          <p:cNvPr id="13" name="Graphic 15" descr="Cadeado">
            <a:extLst>
              <a:ext uri="{FF2B5EF4-FFF2-40B4-BE49-F238E27FC236}">
                <a16:creationId xmlns:a16="http://schemas.microsoft.com/office/drawing/2014/main" id="{33E0B66F-F286-4EE6-9CED-945D5F5CCE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7885" y="3723748"/>
            <a:ext cx="720000" cy="720000"/>
          </a:xfrm>
          <a:prstGeom prst="rect">
            <a:avLst/>
          </a:prstGeom>
        </p:spPr>
      </p:pic>
      <p:pic>
        <p:nvPicPr>
          <p:cNvPr id="14" name="Graphic 17" descr="Usuários">
            <a:extLst>
              <a:ext uri="{FF2B5EF4-FFF2-40B4-BE49-F238E27FC236}">
                <a16:creationId xmlns:a16="http://schemas.microsoft.com/office/drawing/2014/main" id="{EF4FB10B-21A7-4F70-AC58-6901E8CF80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29915" y="1215261"/>
            <a:ext cx="720000" cy="720000"/>
          </a:xfrm>
          <a:prstGeom prst="rect">
            <a:avLst/>
          </a:prstGeom>
        </p:spPr>
      </p:pic>
      <p:pic>
        <p:nvPicPr>
          <p:cNvPr id="15" name="Graphic 19" descr="Olho">
            <a:extLst>
              <a:ext uri="{FF2B5EF4-FFF2-40B4-BE49-F238E27FC236}">
                <a16:creationId xmlns:a16="http://schemas.microsoft.com/office/drawing/2014/main" id="{C17035DB-76CD-4073-8489-BF6E15FC49F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841578" y="2569757"/>
            <a:ext cx="720000" cy="720000"/>
          </a:xfrm>
          <a:prstGeom prst="rect">
            <a:avLst/>
          </a:prstGeom>
        </p:spPr>
      </p:pic>
      <p:pic>
        <p:nvPicPr>
          <p:cNvPr id="16" name="Graphic 21" descr="Aperto de mãos">
            <a:extLst>
              <a:ext uri="{FF2B5EF4-FFF2-40B4-BE49-F238E27FC236}">
                <a16:creationId xmlns:a16="http://schemas.microsoft.com/office/drawing/2014/main" id="{C2DF3625-5C20-493E-935A-9AA454310EF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41578" y="3928598"/>
            <a:ext cx="720000" cy="720000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AF40A43B-0CCC-498F-BB18-B2BE759DF9D0}"/>
              </a:ext>
            </a:extLst>
          </p:cNvPr>
          <p:cNvSpPr txBox="1"/>
          <p:nvPr/>
        </p:nvSpPr>
        <p:spPr>
          <a:xfrm>
            <a:off x="2095262" y="1344692"/>
            <a:ext cx="2327853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+mn-lt"/>
                <a:ea typeface="+mn-ea"/>
                <a:cs typeface="+mn-cs"/>
              </a:rPr>
              <a:t>Desvios podem afetar os resultados</a:t>
            </a:r>
          </a:p>
          <a:p>
            <a:endParaRPr lang="pt-BR" sz="1600" b="1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1950688-407C-45F1-80D6-E8D313421E00}"/>
              </a:ext>
            </a:extLst>
          </p:cNvPr>
          <p:cNvSpPr txBox="1"/>
          <p:nvPr/>
        </p:nvSpPr>
        <p:spPr>
          <a:xfrm>
            <a:off x="223680" y="1912694"/>
            <a:ext cx="167037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latin typeface="+mn-lt"/>
                <a:ea typeface="+mn-ea"/>
                <a:cs typeface="+mn-cs"/>
              </a:rPr>
              <a:t>Imparcialidade</a:t>
            </a:r>
            <a:endParaRPr lang="pt-BR" sz="1600" b="1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74A35DF-7016-44DA-B7D8-456519DD5A0F}"/>
              </a:ext>
            </a:extLst>
          </p:cNvPr>
          <p:cNvSpPr txBox="1"/>
          <p:nvPr/>
        </p:nvSpPr>
        <p:spPr>
          <a:xfrm>
            <a:off x="1992860" y="2606592"/>
            <a:ext cx="232785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algn="l" defTabSz="932742" rtl="0" eaLnBrk="1" latinLnBrk="0" hangingPunct="1"/>
            <a:r>
              <a:rPr lang="pt-BR" sz="1600" b="1" dirty="0">
                <a:latin typeface="+mn-lt"/>
                <a:ea typeface="+mn-ea"/>
                <a:cs typeface="+mn-cs"/>
              </a:rPr>
              <a:t>Erros podem causar danos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3885943-82DC-407B-843E-87C0874AEB70}"/>
              </a:ext>
            </a:extLst>
          </p:cNvPr>
          <p:cNvSpPr txBox="1"/>
          <p:nvPr/>
        </p:nvSpPr>
        <p:spPr>
          <a:xfrm>
            <a:off x="55842" y="3090485"/>
            <a:ext cx="193701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algn="ctr" defTabSz="932742" rtl="0" eaLnBrk="1" latinLnBrk="0" hangingPunct="1"/>
            <a:r>
              <a:rPr lang="pt-BR" sz="1600" b="1" dirty="0">
                <a:latin typeface="+mn-lt"/>
                <a:ea typeface="+mn-ea"/>
                <a:cs typeface="+mn-cs"/>
              </a:rPr>
              <a:t>Confiabilidade e</a:t>
            </a:r>
          </a:p>
          <a:p>
            <a:pPr marL="0" algn="ctr" defTabSz="932742" rtl="0" eaLnBrk="1" latinLnBrk="0" hangingPunct="1"/>
            <a:r>
              <a:rPr lang="pt-BR" sz="1600" b="1" dirty="0">
                <a:latin typeface="+mn-lt"/>
                <a:ea typeface="+mn-ea"/>
                <a:cs typeface="+mn-cs"/>
              </a:rPr>
              <a:t>Segurança</a:t>
            </a:r>
          </a:p>
          <a:p>
            <a:pPr algn="ctr"/>
            <a:endParaRPr lang="pt-BR" sz="1600" b="1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78A3BEE-D2D1-4208-A4A3-99AA53ABDCF7}"/>
              </a:ext>
            </a:extLst>
          </p:cNvPr>
          <p:cNvSpPr txBox="1"/>
          <p:nvPr/>
        </p:nvSpPr>
        <p:spPr>
          <a:xfrm>
            <a:off x="146900" y="4396214"/>
            <a:ext cx="17385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32742" rtl="0" eaLnBrk="1" latinLnBrk="0" hangingPunct="1"/>
            <a:r>
              <a:rPr lang="pt-BR" sz="1600" b="1" dirty="0">
                <a:latin typeface="+mn-lt"/>
                <a:ea typeface="+mn-ea"/>
                <a:cs typeface="+mn-cs"/>
              </a:rPr>
              <a:t>Privacidade e</a:t>
            </a:r>
          </a:p>
          <a:p>
            <a:pPr marL="0" algn="ctr" defTabSz="932742" rtl="0" eaLnBrk="1" latinLnBrk="0" hangingPunct="1"/>
            <a:r>
              <a:rPr lang="pt-BR" sz="1600" b="1" dirty="0">
                <a:latin typeface="+mn-lt"/>
                <a:ea typeface="+mn-ea"/>
                <a:cs typeface="+mn-cs"/>
              </a:rPr>
              <a:t>Segurança</a:t>
            </a:r>
          </a:p>
          <a:p>
            <a:pPr algn="ctr"/>
            <a:endParaRPr lang="pt-BR" sz="1600" b="1" dirty="0"/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6F8351DD-C121-4E2E-B205-02A0BD758D31}"/>
              </a:ext>
            </a:extLst>
          </p:cNvPr>
          <p:cNvCxnSpPr>
            <a:cxnSpLocks/>
          </p:cNvCxnSpPr>
          <p:nvPr/>
        </p:nvCxnSpPr>
        <p:spPr>
          <a:xfrm>
            <a:off x="4474279" y="1192630"/>
            <a:ext cx="0" cy="3795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62FBA641-9C80-4D2D-B86D-12C3F85B734F}"/>
              </a:ext>
            </a:extLst>
          </p:cNvPr>
          <p:cNvSpPr txBox="1"/>
          <p:nvPr/>
        </p:nvSpPr>
        <p:spPr>
          <a:xfrm>
            <a:off x="1992860" y="3872994"/>
            <a:ext cx="232785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algn="l" defTabSz="932742" rtl="0" eaLnBrk="1" latinLnBrk="0" hangingPunct="1"/>
            <a:r>
              <a:rPr lang="pt-BR" sz="1400" b="1" dirty="0">
                <a:latin typeface="+mn-lt"/>
                <a:ea typeface="+mn-ea"/>
                <a:cs typeface="+mn-cs"/>
              </a:rPr>
              <a:t>Os dados podem ser expostos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76ED9D3-08E5-4B38-BEA0-032B8562AD92}"/>
              </a:ext>
            </a:extLst>
          </p:cNvPr>
          <p:cNvSpPr txBox="1"/>
          <p:nvPr/>
        </p:nvSpPr>
        <p:spPr>
          <a:xfrm>
            <a:off x="5829290" y="1336660"/>
            <a:ext cx="3212474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algn="l" defTabSz="932742" rtl="0" eaLnBrk="1" latinLnBrk="0" hangingPunct="1"/>
            <a:r>
              <a:rPr lang="pt-BR" sz="1400" b="1" dirty="0">
                <a:latin typeface="+mn-lt"/>
                <a:ea typeface="+mn-ea"/>
                <a:cs typeface="+mn-cs"/>
              </a:rPr>
              <a:t>As soluções podem não funcionar para todos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1283213E-3BCF-433D-9C21-6B28A4C74F29}"/>
              </a:ext>
            </a:extLst>
          </p:cNvPr>
          <p:cNvSpPr txBox="1"/>
          <p:nvPr/>
        </p:nvSpPr>
        <p:spPr>
          <a:xfrm>
            <a:off x="5829290" y="2668147"/>
            <a:ext cx="3094653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algn="l" defTabSz="932742" rtl="0" eaLnBrk="1" latinLnBrk="0" hangingPunct="1"/>
            <a:r>
              <a:rPr lang="pt-BR" sz="1400" b="1" dirty="0">
                <a:latin typeface="+mn-lt"/>
                <a:ea typeface="+mn-ea"/>
                <a:cs typeface="+mn-cs"/>
              </a:rPr>
              <a:t>Os usuários devem confiar em um sistema complexo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800BAE9A-5904-4E1D-9F4B-03D83B926E18}"/>
              </a:ext>
            </a:extLst>
          </p:cNvPr>
          <p:cNvSpPr txBox="1"/>
          <p:nvPr/>
        </p:nvSpPr>
        <p:spPr>
          <a:xfrm>
            <a:off x="5882139" y="4006473"/>
            <a:ext cx="3200400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algn="l" defTabSz="932742" rtl="0" eaLnBrk="1" latinLnBrk="0" hangingPunct="1"/>
            <a:r>
              <a:rPr lang="pt-BR" sz="1400" b="1" dirty="0">
                <a:latin typeface="+mn-lt"/>
                <a:ea typeface="+mn-ea"/>
                <a:cs typeface="+mn-cs"/>
              </a:rPr>
              <a:t>Quem é responsável pelas decisões baseadas em IA?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AD5D0C51-1927-4118-A845-FA8D13D4D3CF}"/>
              </a:ext>
            </a:extLst>
          </p:cNvPr>
          <p:cNvSpPr txBox="1"/>
          <p:nvPr/>
        </p:nvSpPr>
        <p:spPr>
          <a:xfrm>
            <a:off x="4675488" y="1842677"/>
            <a:ext cx="1052179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pt-BR" sz="1400" b="1" dirty="0">
                <a:latin typeface="+mn-lt"/>
                <a:ea typeface="+mn-ea"/>
                <a:cs typeface="+mn-cs"/>
              </a:rPr>
              <a:t>Inclusão</a:t>
            </a:r>
            <a:endParaRPr lang="pt-BR" b="1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FB9A5E5C-88DF-45CB-BE63-8D7079C1A1D2}"/>
              </a:ext>
            </a:extLst>
          </p:cNvPr>
          <p:cNvSpPr txBox="1"/>
          <p:nvPr/>
        </p:nvSpPr>
        <p:spPr>
          <a:xfrm>
            <a:off x="4521014" y="3198206"/>
            <a:ext cx="1537759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pt-BR" sz="1400" b="1" dirty="0">
                <a:latin typeface="+mn-lt"/>
                <a:ea typeface="+mn-ea"/>
                <a:cs typeface="+mn-cs"/>
              </a:rPr>
              <a:t>Transparência</a:t>
            </a:r>
            <a:endParaRPr lang="pt-BR" b="1" dirty="0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4755F945-532C-4D96-B226-04A60C58EFE2}"/>
              </a:ext>
            </a:extLst>
          </p:cNvPr>
          <p:cNvSpPr txBox="1"/>
          <p:nvPr/>
        </p:nvSpPr>
        <p:spPr>
          <a:xfrm>
            <a:off x="4434305" y="4508278"/>
            <a:ext cx="1738548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pt-BR" sz="1400" b="1" dirty="0">
                <a:latin typeface="+mn-lt"/>
                <a:ea typeface="+mn-ea"/>
                <a:cs typeface="+mn-cs"/>
              </a:rPr>
              <a:t>Responsabilidade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57044564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Espaço Reservado para Texto 38">
            <a:extLst>
              <a:ext uri="{FF2B5EF4-FFF2-40B4-BE49-F238E27FC236}">
                <a16:creationId xmlns:a16="http://schemas.microsoft.com/office/drawing/2014/main" id="{896A14CC-5F77-4EEE-864F-7084C7A86E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E3444D-D100-4C6C-8C87-1B38BBC57B2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50988" y="760413"/>
            <a:ext cx="7593012" cy="395287"/>
          </a:xfrm>
        </p:spPr>
        <p:txBody>
          <a:bodyPr/>
          <a:lstStyle/>
          <a:p>
            <a:r>
              <a:rPr lang="pt-BR" dirty="0"/>
              <a:t>Azure </a:t>
            </a:r>
            <a:r>
              <a:rPr lang="pt-BR" dirty="0" err="1"/>
              <a:t>OpenAI</a:t>
            </a:r>
            <a:r>
              <a:rPr lang="pt-BR" dirty="0"/>
              <a:t> + GPT</a:t>
            </a:r>
          </a:p>
        </p:txBody>
      </p:sp>
      <p:cxnSp>
        <p:nvCxnSpPr>
          <p:cNvPr id="3" name="Straight Connector 14">
            <a:extLst>
              <a:ext uri="{FF2B5EF4-FFF2-40B4-BE49-F238E27FC236}">
                <a16:creationId xmlns:a16="http://schemas.microsoft.com/office/drawing/2014/main" id="{3C58629B-300C-4E57-8C85-41DBE9A23974}"/>
              </a:ext>
            </a:extLst>
          </p:cNvPr>
          <p:cNvCxnSpPr/>
          <p:nvPr/>
        </p:nvCxnSpPr>
        <p:spPr>
          <a:xfrm>
            <a:off x="1409761" y="2517419"/>
            <a:ext cx="6188978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4" name="Group 15">
            <a:extLst>
              <a:ext uri="{FF2B5EF4-FFF2-40B4-BE49-F238E27FC236}">
                <a16:creationId xmlns:a16="http://schemas.microsoft.com/office/drawing/2014/main" id="{B56FAE5B-95D9-4F3E-BECE-1001987A5F6E}"/>
              </a:ext>
            </a:extLst>
          </p:cNvPr>
          <p:cNvGrpSpPr/>
          <p:nvPr/>
        </p:nvGrpSpPr>
        <p:grpSpPr>
          <a:xfrm>
            <a:off x="5123098" y="2522076"/>
            <a:ext cx="150423" cy="577247"/>
            <a:chOff x="6830797" y="3758186"/>
            <a:chExt cx="200564" cy="769662"/>
          </a:xfrm>
          <a:solidFill>
            <a:schemeClr val="accent4"/>
          </a:solidFill>
        </p:grpSpPr>
        <p:cxnSp>
          <p:nvCxnSpPr>
            <p:cNvPr id="5" name="Straight Connector 16">
              <a:extLst>
                <a:ext uri="{FF2B5EF4-FFF2-40B4-BE49-F238E27FC236}">
                  <a16:creationId xmlns:a16="http://schemas.microsoft.com/office/drawing/2014/main" id="{B0B9A2E1-AB7A-44D8-B32A-A6572913B8A3}"/>
                </a:ext>
              </a:extLst>
            </p:cNvPr>
            <p:cNvCxnSpPr/>
            <p:nvPr/>
          </p:nvCxnSpPr>
          <p:spPr>
            <a:xfrm flipV="1">
              <a:off x="6931076" y="3758186"/>
              <a:ext cx="0" cy="608074"/>
            </a:xfrm>
            <a:prstGeom prst="line">
              <a:avLst/>
            </a:prstGeom>
            <a:grpFill/>
            <a:ln w="19050">
              <a:solidFill>
                <a:schemeClr val="accent4"/>
              </a:solidFill>
              <a:headEnd type="none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ardrop 17">
              <a:extLst>
                <a:ext uri="{FF2B5EF4-FFF2-40B4-BE49-F238E27FC236}">
                  <a16:creationId xmlns:a16="http://schemas.microsoft.com/office/drawing/2014/main" id="{A1941DB6-9360-430A-BC05-9158F3A76260}"/>
                </a:ext>
              </a:extLst>
            </p:cNvPr>
            <p:cNvSpPr/>
            <p:nvPr/>
          </p:nvSpPr>
          <p:spPr>
            <a:xfrm rot="18900000">
              <a:off x="6830797" y="4327284"/>
              <a:ext cx="200564" cy="200564"/>
            </a:xfrm>
            <a:prstGeom prst="teardrop">
              <a:avLst>
                <a:gd name="adj" fmla="val 11184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 b="1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endParaRPr>
            </a:p>
          </p:txBody>
        </p:sp>
      </p:grpSp>
      <p:grpSp>
        <p:nvGrpSpPr>
          <p:cNvPr id="7" name="Group 21">
            <a:extLst>
              <a:ext uri="{FF2B5EF4-FFF2-40B4-BE49-F238E27FC236}">
                <a16:creationId xmlns:a16="http://schemas.microsoft.com/office/drawing/2014/main" id="{6AC38C71-801E-40F2-BF3D-5C857A036489}"/>
              </a:ext>
            </a:extLst>
          </p:cNvPr>
          <p:cNvGrpSpPr/>
          <p:nvPr/>
        </p:nvGrpSpPr>
        <p:grpSpPr>
          <a:xfrm>
            <a:off x="2069752" y="2522075"/>
            <a:ext cx="1167224" cy="1311680"/>
            <a:chOff x="2759670" y="3758185"/>
            <a:chExt cx="1556298" cy="1748906"/>
          </a:xfrm>
        </p:grpSpPr>
        <p:grpSp>
          <p:nvGrpSpPr>
            <p:cNvPr id="8" name="Group 23">
              <a:extLst>
                <a:ext uri="{FF2B5EF4-FFF2-40B4-BE49-F238E27FC236}">
                  <a16:creationId xmlns:a16="http://schemas.microsoft.com/office/drawing/2014/main" id="{ABA0CD13-32B2-4179-A83F-1AD12BB52058}"/>
                </a:ext>
              </a:extLst>
            </p:cNvPr>
            <p:cNvGrpSpPr/>
            <p:nvPr/>
          </p:nvGrpSpPr>
          <p:grpSpPr>
            <a:xfrm>
              <a:off x="3414187" y="3758185"/>
              <a:ext cx="247265" cy="1748906"/>
              <a:chOff x="3414187" y="3758185"/>
              <a:chExt cx="247265" cy="1748906"/>
            </a:xfrm>
            <a:solidFill>
              <a:schemeClr val="accent2"/>
            </a:solidFill>
          </p:grpSpPr>
          <p:cxnSp>
            <p:nvCxnSpPr>
              <p:cNvPr id="10" name="Straight Connector 25">
                <a:extLst>
                  <a:ext uri="{FF2B5EF4-FFF2-40B4-BE49-F238E27FC236}">
                    <a16:creationId xmlns:a16="http://schemas.microsoft.com/office/drawing/2014/main" id="{B5A24D0E-10BA-4407-B569-34978D2D1B3A}"/>
                  </a:ext>
                </a:extLst>
              </p:cNvPr>
              <p:cNvCxnSpPr/>
              <p:nvPr/>
            </p:nvCxnSpPr>
            <p:spPr>
              <a:xfrm flipV="1">
                <a:off x="3537819" y="3758185"/>
                <a:ext cx="0" cy="1748906"/>
              </a:xfrm>
              <a:prstGeom prst="line">
                <a:avLst/>
              </a:prstGeom>
              <a:grpFill/>
              <a:ln w="19050">
                <a:solidFill>
                  <a:schemeClr val="accent2"/>
                </a:solidFill>
                <a:headEnd type="none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ardrop 26">
                <a:extLst>
                  <a:ext uri="{FF2B5EF4-FFF2-40B4-BE49-F238E27FC236}">
                    <a16:creationId xmlns:a16="http://schemas.microsoft.com/office/drawing/2014/main" id="{2290A78F-B828-4B8E-AA23-F2690617CE2F}"/>
                  </a:ext>
                </a:extLst>
              </p:cNvPr>
              <p:cNvSpPr/>
              <p:nvPr/>
            </p:nvSpPr>
            <p:spPr>
              <a:xfrm rot="18900000">
                <a:off x="3414187" y="5259826"/>
                <a:ext cx="247265" cy="247265"/>
              </a:xfrm>
              <a:prstGeom prst="teardrop">
                <a:avLst>
                  <a:gd name="adj" fmla="val 1118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50" b="1">
                  <a:solidFill>
                    <a:schemeClr val="tx1"/>
                  </a:solidFill>
                  <a:latin typeface="Segoe UI Light" charset="0"/>
                  <a:ea typeface="Segoe UI Light" charset="0"/>
                  <a:cs typeface="Segoe UI Light" charset="0"/>
                </a:endParaRPr>
              </a:p>
            </p:txBody>
          </p:sp>
        </p:grpSp>
        <p:sp>
          <p:nvSpPr>
            <p:cNvPr id="9" name="Rounded Rectangle 24">
              <a:extLst>
                <a:ext uri="{FF2B5EF4-FFF2-40B4-BE49-F238E27FC236}">
                  <a16:creationId xmlns:a16="http://schemas.microsoft.com/office/drawing/2014/main" id="{002A9D52-1C48-4D83-AB34-9E1D47E85C99}"/>
                </a:ext>
              </a:extLst>
            </p:cNvPr>
            <p:cNvSpPr/>
            <p:nvPr/>
          </p:nvSpPr>
          <p:spPr>
            <a:xfrm>
              <a:off x="2759670" y="4676288"/>
              <a:ext cx="1556298" cy="35922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50" b="1" dirty="0">
                  <a:solidFill>
                    <a:schemeClr val="tx1"/>
                  </a:solidFill>
                  <a:latin typeface="Segoe UI Light" charset="0"/>
                  <a:ea typeface="Segoe UI Light" charset="0"/>
                  <a:cs typeface="Segoe UI Light" charset="0"/>
                </a:rPr>
                <a:t>DALL-E</a:t>
              </a:r>
              <a:endParaRPr lang="id-ID" sz="1050" b="1" dirty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endParaRPr>
            </a:p>
          </p:txBody>
        </p:sp>
      </p:grpSp>
      <p:grpSp>
        <p:nvGrpSpPr>
          <p:cNvPr id="12" name="Group 27">
            <a:extLst>
              <a:ext uri="{FF2B5EF4-FFF2-40B4-BE49-F238E27FC236}">
                <a16:creationId xmlns:a16="http://schemas.microsoft.com/office/drawing/2014/main" id="{E3B21A02-F623-445D-A1BC-7364678A888D}"/>
              </a:ext>
            </a:extLst>
          </p:cNvPr>
          <p:cNvGrpSpPr/>
          <p:nvPr/>
        </p:nvGrpSpPr>
        <p:grpSpPr>
          <a:xfrm>
            <a:off x="5639536" y="1281177"/>
            <a:ext cx="895100" cy="1236242"/>
            <a:chOff x="7519381" y="2103654"/>
            <a:chExt cx="1193467" cy="1648322"/>
          </a:xfrm>
        </p:grpSpPr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7CC585E8-8694-459A-B052-381F388D288A}"/>
                </a:ext>
              </a:extLst>
            </p:cNvPr>
            <p:cNvGrpSpPr/>
            <p:nvPr/>
          </p:nvGrpSpPr>
          <p:grpSpPr>
            <a:xfrm>
              <a:off x="8465583" y="2103654"/>
              <a:ext cx="247265" cy="1648322"/>
              <a:chOff x="8465583" y="2103654"/>
              <a:chExt cx="247265" cy="1648322"/>
            </a:xfrm>
            <a:solidFill>
              <a:schemeClr val="accent5"/>
            </a:solidFill>
          </p:grpSpPr>
          <p:cxnSp>
            <p:nvCxnSpPr>
              <p:cNvPr id="15" name="Straight Connector 30">
                <a:extLst>
                  <a:ext uri="{FF2B5EF4-FFF2-40B4-BE49-F238E27FC236}">
                    <a16:creationId xmlns:a16="http://schemas.microsoft.com/office/drawing/2014/main" id="{E9985570-F512-4179-8BD4-5822BF9EC569}"/>
                  </a:ext>
                </a:extLst>
              </p:cNvPr>
              <p:cNvCxnSpPr/>
              <p:nvPr/>
            </p:nvCxnSpPr>
            <p:spPr>
              <a:xfrm>
                <a:off x="8589215" y="2227286"/>
                <a:ext cx="0" cy="1524690"/>
              </a:xfrm>
              <a:prstGeom prst="line">
                <a:avLst/>
              </a:prstGeom>
              <a:grpFill/>
              <a:ln w="19050">
                <a:solidFill>
                  <a:schemeClr val="accent5"/>
                </a:solidFill>
                <a:headEnd type="none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ardrop 31">
                <a:extLst>
                  <a:ext uri="{FF2B5EF4-FFF2-40B4-BE49-F238E27FC236}">
                    <a16:creationId xmlns:a16="http://schemas.microsoft.com/office/drawing/2014/main" id="{677B569A-CB3B-4742-96BC-188B01056B62}"/>
                  </a:ext>
                </a:extLst>
              </p:cNvPr>
              <p:cNvSpPr/>
              <p:nvPr/>
            </p:nvSpPr>
            <p:spPr>
              <a:xfrm rot="2700000" flipV="1">
                <a:off x="8465583" y="2103654"/>
                <a:ext cx="247265" cy="247265"/>
              </a:xfrm>
              <a:prstGeom prst="teardrop">
                <a:avLst>
                  <a:gd name="adj" fmla="val 1118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50">
                  <a:solidFill>
                    <a:schemeClr val="tx1"/>
                  </a:solidFill>
                  <a:latin typeface="Segoe UI Light" charset="0"/>
                  <a:ea typeface="Segoe UI Light" charset="0"/>
                  <a:cs typeface="Segoe UI Light" charset="0"/>
                </a:endParaRPr>
              </a:p>
            </p:txBody>
          </p:sp>
        </p:grpSp>
        <p:sp>
          <p:nvSpPr>
            <p:cNvPr id="14" name="Pentagon 29">
              <a:extLst>
                <a:ext uri="{FF2B5EF4-FFF2-40B4-BE49-F238E27FC236}">
                  <a16:creationId xmlns:a16="http://schemas.microsoft.com/office/drawing/2014/main" id="{B84403C7-B437-4EEF-9162-A788F5C6BD04}"/>
                </a:ext>
              </a:extLst>
            </p:cNvPr>
            <p:cNvSpPr/>
            <p:nvPr/>
          </p:nvSpPr>
          <p:spPr>
            <a:xfrm flipH="1">
              <a:off x="7519381" y="2575253"/>
              <a:ext cx="1069834" cy="359229"/>
            </a:xfrm>
            <a:prstGeom prst="homePlate">
              <a:avLst>
                <a:gd name="adj" fmla="val 29249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chemeClr val="tx1"/>
                  </a:solidFill>
                  <a:latin typeface="Segoe UI Light" charset="0"/>
                  <a:ea typeface="Segoe UI Light" charset="0"/>
                  <a:cs typeface="Segoe UI Light" charset="0"/>
                </a:rPr>
                <a:t>Azure</a:t>
              </a:r>
              <a:endParaRPr lang="id-ID" sz="1050" b="1" dirty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endParaRPr>
            </a:p>
          </p:txBody>
        </p:sp>
      </p:grpSp>
      <p:grpSp>
        <p:nvGrpSpPr>
          <p:cNvPr id="17" name="Group 32">
            <a:extLst>
              <a:ext uri="{FF2B5EF4-FFF2-40B4-BE49-F238E27FC236}">
                <a16:creationId xmlns:a16="http://schemas.microsoft.com/office/drawing/2014/main" id="{EE942B90-0A84-42CA-BA21-26B8E9CDC01F}"/>
              </a:ext>
            </a:extLst>
          </p:cNvPr>
          <p:cNvGrpSpPr/>
          <p:nvPr/>
        </p:nvGrpSpPr>
        <p:grpSpPr>
          <a:xfrm>
            <a:off x="3143319" y="1287648"/>
            <a:ext cx="891851" cy="1236241"/>
            <a:chOff x="4191091" y="2112281"/>
            <a:chExt cx="1189135" cy="1648321"/>
          </a:xfrm>
          <a:solidFill>
            <a:schemeClr val="tx2"/>
          </a:solidFill>
        </p:grpSpPr>
        <p:cxnSp>
          <p:nvCxnSpPr>
            <p:cNvPr id="18" name="Straight Connector 33">
              <a:extLst>
                <a:ext uri="{FF2B5EF4-FFF2-40B4-BE49-F238E27FC236}">
                  <a16:creationId xmlns:a16="http://schemas.microsoft.com/office/drawing/2014/main" id="{BCF9772F-A823-4305-9576-BA0338ECFF3E}"/>
                </a:ext>
              </a:extLst>
            </p:cNvPr>
            <p:cNvCxnSpPr>
              <a:stCxn id="20" idx="3"/>
            </p:cNvCxnSpPr>
            <p:nvPr/>
          </p:nvCxnSpPr>
          <p:spPr>
            <a:xfrm>
              <a:off x="5256594" y="2112281"/>
              <a:ext cx="4330" cy="1648321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headEnd type="none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Pentagon 34">
              <a:extLst>
                <a:ext uri="{FF2B5EF4-FFF2-40B4-BE49-F238E27FC236}">
                  <a16:creationId xmlns:a16="http://schemas.microsoft.com/office/drawing/2014/main" id="{1094BFCC-2416-41FA-A90F-6AEF5BD012F6}"/>
                </a:ext>
              </a:extLst>
            </p:cNvPr>
            <p:cNvSpPr/>
            <p:nvPr/>
          </p:nvSpPr>
          <p:spPr>
            <a:xfrm flipH="1">
              <a:off x="4191091" y="2573881"/>
              <a:ext cx="1069834" cy="359229"/>
            </a:xfrm>
            <a:prstGeom prst="homePlate">
              <a:avLst>
                <a:gd name="adj" fmla="val 2924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chemeClr val="tx1"/>
                  </a:solidFill>
                  <a:latin typeface="Segoe UI Light" charset="0"/>
                  <a:ea typeface="Segoe UI Light" charset="0"/>
                  <a:cs typeface="Segoe UI Light" charset="0"/>
                </a:rPr>
                <a:t>CODEX</a:t>
              </a:r>
              <a:endParaRPr lang="id-ID" sz="1050" b="1" dirty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endParaRPr>
            </a:p>
          </p:txBody>
        </p:sp>
        <p:sp>
          <p:nvSpPr>
            <p:cNvPr id="20" name="Teardrop 35">
              <a:extLst>
                <a:ext uri="{FF2B5EF4-FFF2-40B4-BE49-F238E27FC236}">
                  <a16:creationId xmlns:a16="http://schemas.microsoft.com/office/drawing/2014/main" id="{FE4ECE9B-12C7-402E-9F5F-6F797181786E}"/>
                </a:ext>
              </a:extLst>
            </p:cNvPr>
            <p:cNvSpPr/>
            <p:nvPr/>
          </p:nvSpPr>
          <p:spPr>
            <a:xfrm rot="2700000" flipV="1">
              <a:off x="5132961" y="2112281"/>
              <a:ext cx="247265" cy="247265"/>
            </a:xfrm>
            <a:prstGeom prst="teardrop">
              <a:avLst>
                <a:gd name="adj" fmla="val 11184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endParaRPr>
            </a:p>
          </p:txBody>
        </p:sp>
      </p:grpSp>
      <p:grpSp>
        <p:nvGrpSpPr>
          <p:cNvPr id="21" name="Group 36">
            <a:extLst>
              <a:ext uri="{FF2B5EF4-FFF2-40B4-BE49-F238E27FC236}">
                <a16:creationId xmlns:a16="http://schemas.microsoft.com/office/drawing/2014/main" id="{F0E45314-91D7-420D-92B6-66B16C3E14BF}"/>
              </a:ext>
            </a:extLst>
          </p:cNvPr>
          <p:cNvGrpSpPr/>
          <p:nvPr/>
        </p:nvGrpSpPr>
        <p:grpSpPr>
          <a:xfrm>
            <a:off x="1227752" y="1806259"/>
            <a:ext cx="359715" cy="715815"/>
            <a:chOff x="1637002" y="2803763"/>
            <a:chExt cx="479620" cy="954420"/>
          </a:xfrm>
          <a:solidFill>
            <a:schemeClr val="accent1"/>
          </a:solidFill>
        </p:grpSpPr>
        <p:cxnSp>
          <p:nvCxnSpPr>
            <p:cNvPr id="22" name="Straight Connector 37">
              <a:extLst>
                <a:ext uri="{FF2B5EF4-FFF2-40B4-BE49-F238E27FC236}">
                  <a16:creationId xmlns:a16="http://schemas.microsoft.com/office/drawing/2014/main" id="{3D497F55-16B7-4B83-AF76-E758255F7B1F}"/>
                </a:ext>
              </a:extLst>
            </p:cNvPr>
            <p:cNvCxnSpPr/>
            <p:nvPr/>
          </p:nvCxnSpPr>
          <p:spPr>
            <a:xfrm>
              <a:off x="1879680" y="3337560"/>
              <a:ext cx="0" cy="420623"/>
            </a:xfrm>
            <a:prstGeom prst="line">
              <a:avLst/>
            </a:prstGeom>
            <a:grpFill/>
            <a:ln w="19050">
              <a:solidFill>
                <a:schemeClr val="accent1"/>
              </a:solidFill>
              <a:headEnd type="none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ardrop 46">
              <a:extLst>
                <a:ext uri="{FF2B5EF4-FFF2-40B4-BE49-F238E27FC236}">
                  <a16:creationId xmlns:a16="http://schemas.microsoft.com/office/drawing/2014/main" id="{378D292B-67B6-487C-95BC-4111D817BE52}"/>
                </a:ext>
              </a:extLst>
            </p:cNvPr>
            <p:cNvSpPr/>
            <p:nvPr/>
          </p:nvSpPr>
          <p:spPr>
            <a:xfrm rot="8100000">
              <a:off x="1637002" y="2803763"/>
              <a:ext cx="479620" cy="479618"/>
            </a:xfrm>
            <a:prstGeom prst="teardrop">
              <a:avLst>
                <a:gd name="adj" fmla="val 9891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 b="1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endParaRPr>
            </a:p>
          </p:txBody>
        </p:sp>
      </p:grpSp>
      <p:sp>
        <p:nvSpPr>
          <p:cNvPr id="24" name="Oval 47">
            <a:extLst>
              <a:ext uri="{FF2B5EF4-FFF2-40B4-BE49-F238E27FC236}">
                <a16:creationId xmlns:a16="http://schemas.microsoft.com/office/drawing/2014/main" id="{9D80BC9E-1206-49C3-80BB-8E05529563CE}"/>
              </a:ext>
            </a:extLst>
          </p:cNvPr>
          <p:cNvSpPr/>
          <p:nvPr/>
        </p:nvSpPr>
        <p:spPr>
          <a:xfrm>
            <a:off x="7443843" y="2218748"/>
            <a:ext cx="587685" cy="58768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AU" sz="1800" b="1">
              <a:solidFill>
                <a:schemeClr val="tx1"/>
              </a:solidFill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25" name="TextBox 48">
            <a:extLst>
              <a:ext uri="{FF2B5EF4-FFF2-40B4-BE49-F238E27FC236}">
                <a16:creationId xmlns:a16="http://schemas.microsoft.com/office/drawing/2014/main" id="{CC180220-5B46-4141-8D40-715E7A9EF70A}"/>
              </a:ext>
            </a:extLst>
          </p:cNvPr>
          <p:cNvSpPr txBox="1"/>
          <p:nvPr/>
        </p:nvSpPr>
        <p:spPr>
          <a:xfrm>
            <a:off x="1038745" y="2605118"/>
            <a:ext cx="8242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 Semibold" panose="020B0702040204020203" pitchFamily="34" charset="0"/>
                <a:ea typeface="Segoe UI Light" charset="0"/>
                <a:cs typeface="Segoe UI Semibold" panose="020B0702040204020203" pitchFamily="34" charset="0"/>
              </a:rPr>
              <a:t>Jun - 2020</a:t>
            </a:r>
            <a:endParaRPr lang="id-ID" sz="1050" b="1" dirty="0">
              <a:latin typeface="Segoe UI Semibold" panose="020B0702040204020203" pitchFamily="34" charset="0"/>
              <a:ea typeface="Segoe UI Light" charset="0"/>
              <a:cs typeface="Segoe UI Semibold" panose="020B0702040204020203" pitchFamily="34" charset="0"/>
            </a:endParaRPr>
          </a:p>
        </p:txBody>
      </p:sp>
      <p:sp>
        <p:nvSpPr>
          <p:cNvPr id="26" name="TextBox 49">
            <a:extLst>
              <a:ext uri="{FF2B5EF4-FFF2-40B4-BE49-F238E27FC236}">
                <a16:creationId xmlns:a16="http://schemas.microsoft.com/office/drawing/2014/main" id="{27651F8A-98FA-4664-93E6-63D5603D1560}"/>
              </a:ext>
            </a:extLst>
          </p:cNvPr>
          <p:cNvSpPr txBox="1"/>
          <p:nvPr/>
        </p:nvSpPr>
        <p:spPr>
          <a:xfrm>
            <a:off x="654691" y="2770267"/>
            <a:ext cx="1505836" cy="251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788" b="1" dirty="0">
                <a:latin typeface="Segoe UI Light" charset="0"/>
                <a:ea typeface="Segoe UI Light" charset="0"/>
                <a:cs typeface="Segoe UI Light" charset="0"/>
              </a:rPr>
              <a:t>Modelos do GPT3 no </a:t>
            </a:r>
            <a:r>
              <a:rPr lang="pt-BR" sz="788" b="1" dirty="0" err="1">
                <a:latin typeface="Segoe UI Light" charset="0"/>
                <a:ea typeface="Segoe UI Light" charset="0"/>
                <a:cs typeface="Segoe UI Light" charset="0"/>
              </a:rPr>
              <a:t>OpenAI</a:t>
            </a:r>
            <a:endParaRPr lang="id-ID" sz="788" b="1" dirty="0"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27" name="TextBox 50">
            <a:extLst>
              <a:ext uri="{FF2B5EF4-FFF2-40B4-BE49-F238E27FC236}">
                <a16:creationId xmlns:a16="http://schemas.microsoft.com/office/drawing/2014/main" id="{194344CE-074E-40B7-ADB3-E792DA865303}"/>
              </a:ext>
            </a:extLst>
          </p:cNvPr>
          <p:cNvSpPr txBox="1"/>
          <p:nvPr/>
        </p:nvSpPr>
        <p:spPr>
          <a:xfrm>
            <a:off x="3519132" y="2605118"/>
            <a:ext cx="8451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 Semibold" panose="020B0702040204020203" pitchFamily="34" charset="0"/>
                <a:ea typeface="Segoe UI Light" charset="0"/>
                <a:cs typeface="Segoe UI Semibold" panose="020B0702040204020203" pitchFamily="34" charset="0"/>
              </a:rPr>
              <a:t>Ago - 2021</a:t>
            </a:r>
            <a:endParaRPr lang="id-ID" sz="1050" b="1" dirty="0">
              <a:latin typeface="Segoe UI Semibold" panose="020B0702040204020203" pitchFamily="34" charset="0"/>
              <a:ea typeface="Segoe UI Light" charset="0"/>
              <a:cs typeface="Segoe UI Semibold" panose="020B0702040204020203" pitchFamily="34" charset="0"/>
            </a:endParaRPr>
          </a:p>
        </p:txBody>
      </p:sp>
      <p:sp>
        <p:nvSpPr>
          <p:cNvPr id="28" name="TextBox 51">
            <a:extLst>
              <a:ext uri="{FF2B5EF4-FFF2-40B4-BE49-F238E27FC236}">
                <a16:creationId xmlns:a16="http://schemas.microsoft.com/office/drawing/2014/main" id="{72608413-BE24-4B1A-A3A1-E025B075EC75}"/>
              </a:ext>
            </a:extLst>
          </p:cNvPr>
          <p:cNvSpPr txBox="1"/>
          <p:nvPr/>
        </p:nvSpPr>
        <p:spPr>
          <a:xfrm>
            <a:off x="3201786" y="2770267"/>
            <a:ext cx="1505836" cy="251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788" b="1" dirty="0">
                <a:latin typeface="Segoe UI Light" charset="0"/>
                <a:ea typeface="Segoe UI Light" charset="0"/>
                <a:cs typeface="Segoe UI Light" charset="0"/>
              </a:rPr>
              <a:t>Modelos do </a:t>
            </a:r>
            <a:r>
              <a:rPr lang="pt-BR" sz="788" b="1" dirty="0" err="1">
                <a:latin typeface="Segoe UI Light" charset="0"/>
                <a:ea typeface="Segoe UI Light" charset="0"/>
                <a:cs typeface="Segoe UI Light" charset="0"/>
              </a:rPr>
              <a:t>Codex</a:t>
            </a:r>
            <a:endParaRPr lang="id-ID" sz="788" b="1" dirty="0"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29" name="TextBox 52">
            <a:extLst>
              <a:ext uri="{FF2B5EF4-FFF2-40B4-BE49-F238E27FC236}">
                <a16:creationId xmlns:a16="http://schemas.microsoft.com/office/drawing/2014/main" id="{7587B0CF-4BB7-443F-82E6-2795FAEF1AFC}"/>
              </a:ext>
            </a:extLst>
          </p:cNvPr>
          <p:cNvSpPr txBox="1"/>
          <p:nvPr/>
        </p:nvSpPr>
        <p:spPr>
          <a:xfrm>
            <a:off x="6069290" y="2605118"/>
            <a:ext cx="6783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latin typeface="Segoe UI Semibold" panose="020B0702040204020203" pitchFamily="34" charset="0"/>
                <a:ea typeface="Segoe UI Light" charset="0"/>
                <a:cs typeface="Segoe UI Semibold" panose="020B0702040204020203" pitchFamily="34" charset="0"/>
              </a:rPr>
              <a:t>Q1 2023</a:t>
            </a:r>
            <a:endParaRPr lang="id-ID" sz="1050" b="1" dirty="0">
              <a:latin typeface="Segoe UI Semibold" panose="020B0702040204020203" pitchFamily="34" charset="0"/>
              <a:ea typeface="Segoe UI Light" charset="0"/>
              <a:cs typeface="Segoe UI Semibold" panose="020B0702040204020203" pitchFamily="34" charset="0"/>
            </a:endParaRPr>
          </a:p>
        </p:txBody>
      </p:sp>
      <p:sp>
        <p:nvSpPr>
          <p:cNvPr id="30" name="TextBox 53">
            <a:extLst>
              <a:ext uri="{FF2B5EF4-FFF2-40B4-BE49-F238E27FC236}">
                <a16:creationId xmlns:a16="http://schemas.microsoft.com/office/drawing/2014/main" id="{2F890673-F0F7-4BCF-BCE6-16D8742D91BE}"/>
              </a:ext>
            </a:extLst>
          </p:cNvPr>
          <p:cNvSpPr txBox="1"/>
          <p:nvPr/>
        </p:nvSpPr>
        <p:spPr>
          <a:xfrm>
            <a:off x="5690038" y="2770267"/>
            <a:ext cx="1753805" cy="433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788" b="1" dirty="0" err="1">
                <a:latin typeface="Segoe UI Light" charset="0"/>
                <a:ea typeface="Segoe UI Light" charset="0"/>
                <a:cs typeface="Segoe UI Light" charset="0"/>
              </a:rPr>
              <a:t>ChatGPT</a:t>
            </a:r>
            <a:r>
              <a:rPr lang="pt-BR" sz="788" b="1" dirty="0">
                <a:latin typeface="Segoe UI Light" charset="0"/>
                <a:ea typeface="Segoe UI Light" charset="0"/>
                <a:cs typeface="Segoe UI Light" charset="0"/>
              </a:rPr>
              <a:t> + DALL*E Disponível para Preview no Azure</a:t>
            </a:r>
            <a:endParaRPr lang="id-ID" sz="788" b="1" dirty="0"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31" name="TextBox 54">
            <a:extLst>
              <a:ext uri="{FF2B5EF4-FFF2-40B4-BE49-F238E27FC236}">
                <a16:creationId xmlns:a16="http://schemas.microsoft.com/office/drawing/2014/main" id="{82A067E0-A7B3-40A9-B053-8B5FF1CEE787}"/>
              </a:ext>
            </a:extLst>
          </p:cNvPr>
          <p:cNvSpPr txBox="1"/>
          <p:nvPr/>
        </p:nvSpPr>
        <p:spPr>
          <a:xfrm>
            <a:off x="2278742" y="3866824"/>
            <a:ext cx="7954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 Semibold" panose="020B0702040204020203" pitchFamily="34" charset="0"/>
                <a:ea typeface="Segoe UI Light" charset="0"/>
                <a:cs typeface="Segoe UI Semibold" panose="020B0702040204020203" pitchFamily="34" charset="0"/>
              </a:rPr>
              <a:t>Jan - 2021</a:t>
            </a:r>
            <a:endParaRPr lang="id-ID" sz="1050" b="1" dirty="0">
              <a:latin typeface="Segoe UI Semibold" panose="020B0702040204020203" pitchFamily="34" charset="0"/>
              <a:ea typeface="Segoe UI Light" charset="0"/>
              <a:cs typeface="Segoe UI Semibold" panose="020B0702040204020203" pitchFamily="34" charset="0"/>
            </a:endParaRPr>
          </a:p>
        </p:txBody>
      </p:sp>
      <p:sp>
        <p:nvSpPr>
          <p:cNvPr id="32" name="TextBox 55">
            <a:extLst>
              <a:ext uri="{FF2B5EF4-FFF2-40B4-BE49-F238E27FC236}">
                <a16:creationId xmlns:a16="http://schemas.microsoft.com/office/drawing/2014/main" id="{B76E84A5-CB5F-4A74-AF9D-A6602E083BA9}"/>
              </a:ext>
            </a:extLst>
          </p:cNvPr>
          <p:cNvSpPr txBox="1"/>
          <p:nvPr/>
        </p:nvSpPr>
        <p:spPr>
          <a:xfrm>
            <a:off x="1900446" y="4031972"/>
            <a:ext cx="1505836" cy="251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788" b="1" dirty="0">
                <a:latin typeface="Segoe UI Light" charset="0"/>
                <a:ea typeface="Segoe UI Light" charset="0"/>
                <a:cs typeface="Segoe UI Light" charset="0"/>
              </a:rPr>
              <a:t>DALL-E</a:t>
            </a:r>
            <a:endParaRPr lang="id-ID" sz="788" b="1" dirty="0"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33" name="TextBox 56">
            <a:extLst>
              <a:ext uri="{FF2B5EF4-FFF2-40B4-BE49-F238E27FC236}">
                <a16:creationId xmlns:a16="http://schemas.microsoft.com/office/drawing/2014/main" id="{C5C9471C-9678-4CC4-8AC0-ECD49F802B71}"/>
              </a:ext>
            </a:extLst>
          </p:cNvPr>
          <p:cNvSpPr txBox="1"/>
          <p:nvPr/>
        </p:nvSpPr>
        <p:spPr>
          <a:xfrm>
            <a:off x="4564161" y="3641330"/>
            <a:ext cx="12682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 err="1">
                <a:latin typeface="Segoe UI Semibold" panose="020B0702040204020203" pitchFamily="34" charset="0"/>
                <a:ea typeface="Segoe UI Light" charset="0"/>
                <a:cs typeface="Segoe UI Semibold" panose="020B0702040204020203" pitchFamily="34" charset="0"/>
              </a:rPr>
              <a:t>Novembro</a:t>
            </a:r>
            <a:r>
              <a:rPr lang="en-US" sz="1050" b="1" dirty="0">
                <a:latin typeface="Segoe UI Semibold" panose="020B0702040204020203" pitchFamily="34" charset="0"/>
                <a:ea typeface="Segoe UI Light" charset="0"/>
                <a:cs typeface="Segoe UI Semibold" panose="020B0702040204020203" pitchFamily="34" charset="0"/>
              </a:rPr>
              <a:t> - 2022</a:t>
            </a:r>
            <a:endParaRPr lang="id-ID" sz="1050" b="1" dirty="0">
              <a:latin typeface="Segoe UI Semibold" panose="020B0702040204020203" pitchFamily="34" charset="0"/>
              <a:ea typeface="Segoe UI Light" charset="0"/>
              <a:cs typeface="Segoe UI Semibold" panose="020B0702040204020203" pitchFamily="34" charset="0"/>
            </a:endParaRPr>
          </a:p>
        </p:txBody>
      </p:sp>
      <p:sp>
        <p:nvSpPr>
          <p:cNvPr id="34" name="TextBox 57">
            <a:extLst>
              <a:ext uri="{FF2B5EF4-FFF2-40B4-BE49-F238E27FC236}">
                <a16:creationId xmlns:a16="http://schemas.microsoft.com/office/drawing/2014/main" id="{2394D707-A259-4893-8101-59A8564F41A8}"/>
              </a:ext>
            </a:extLst>
          </p:cNvPr>
          <p:cNvSpPr txBox="1"/>
          <p:nvPr/>
        </p:nvSpPr>
        <p:spPr>
          <a:xfrm>
            <a:off x="4501189" y="3799562"/>
            <a:ext cx="1505836" cy="251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788" b="1" dirty="0">
                <a:latin typeface="Segoe UI Light" charset="0"/>
                <a:ea typeface="Segoe UI Light" charset="0"/>
                <a:cs typeface="Segoe UI Light" charset="0"/>
              </a:rPr>
              <a:t>DALL*E API text-davinci-003</a:t>
            </a:r>
            <a:endParaRPr lang="id-ID" sz="788" b="1" dirty="0"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35" name="Teardrop 58">
            <a:extLst>
              <a:ext uri="{FF2B5EF4-FFF2-40B4-BE49-F238E27FC236}">
                <a16:creationId xmlns:a16="http://schemas.microsoft.com/office/drawing/2014/main" id="{07463E9E-36D7-4E90-A504-B3DB8E8D0B5A}"/>
              </a:ext>
            </a:extLst>
          </p:cNvPr>
          <p:cNvSpPr/>
          <p:nvPr/>
        </p:nvSpPr>
        <p:spPr>
          <a:xfrm rot="18900000">
            <a:off x="5018972" y="3169478"/>
            <a:ext cx="359715" cy="359714"/>
          </a:xfrm>
          <a:prstGeom prst="teardrop">
            <a:avLst>
              <a:gd name="adj" fmla="val 9891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50" b="1">
              <a:solidFill>
                <a:schemeClr val="tx1"/>
              </a:solidFill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36" name="Freeform 31">
            <a:extLst>
              <a:ext uri="{FF2B5EF4-FFF2-40B4-BE49-F238E27FC236}">
                <a16:creationId xmlns:a16="http://schemas.microsoft.com/office/drawing/2014/main" id="{9ECE415D-0231-4C57-9CA6-707729AB5064}"/>
              </a:ext>
            </a:extLst>
          </p:cNvPr>
          <p:cNvSpPr>
            <a:spLocks noEditPoints="1"/>
          </p:cNvSpPr>
          <p:nvPr/>
        </p:nvSpPr>
        <p:spPr bwMode="auto">
          <a:xfrm>
            <a:off x="1295741" y="1888492"/>
            <a:ext cx="190500" cy="191691"/>
          </a:xfrm>
          <a:custGeom>
            <a:avLst/>
            <a:gdLst>
              <a:gd name="T0" fmla="*/ 160 w 160"/>
              <a:gd name="T1" fmla="*/ 155 h 161"/>
              <a:gd name="T2" fmla="*/ 114 w 160"/>
              <a:gd name="T3" fmla="*/ 109 h 161"/>
              <a:gd name="T4" fmla="*/ 153 w 160"/>
              <a:gd name="T5" fmla="*/ 70 h 161"/>
              <a:gd name="T6" fmla="*/ 126 w 160"/>
              <a:gd name="T7" fmla="*/ 44 h 161"/>
              <a:gd name="T8" fmla="*/ 101 w 160"/>
              <a:gd name="T9" fmla="*/ 70 h 161"/>
              <a:gd name="T10" fmla="*/ 59 w 160"/>
              <a:gd name="T11" fmla="*/ 28 h 161"/>
              <a:gd name="T12" fmla="*/ 70 w 160"/>
              <a:gd name="T13" fmla="*/ 18 h 161"/>
              <a:gd name="T14" fmla="*/ 52 w 160"/>
              <a:gd name="T15" fmla="*/ 0 h 161"/>
              <a:gd name="T16" fmla="*/ 0 w 160"/>
              <a:gd name="T17" fmla="*/ 52 h 161"/>
              <a:gd name="T18" fmla="*/ 18 w 160"/>
              <a:gd name="T19" fmla="*/ 70 h 161"/>
              <a:gd name="T20" fmla="*/ 28 w 160"/>
              <a:gd name="T21" fmla="*/ 59 h 161"/>
              <a:gd name="T22" fmla="*/ 70 w 160"/>
              <a:gd name="T23" fmla="*/ 101 h 161"/>
              <a:gd name="T24" fmla="*/ 43 w 160"/>
              <a:gd name="T25" fmla="*/ 127 h 161"/>
              <a:gd name="T26" fmla="*/ 70 w 160"/>
              <a:gd name="T27" fmla="*/ 153 h 161"/>
              <a:gd name="T28" fmla="*/ 108 w 160"/>
              <a:gd name="T29" fmla="*/ 114 h 161"/>
              <a:gd name="T30" fmla="*/ 155 w 160"/>
              <a:gd name="T31" fmla="*/ 161 h 161"/>
              <a:gd name="T32" fmla="*/ 160 w 160"/>
              <a:gd name="T33" fmla="*/ 155 h 161"/>
              <a:gd name="T34" fmla="*/ 18 w 160"/>
              <a:gd name="T35" fmla="*/ 59 h 161"/>
              <a:gd name="T36" fmla="*/ 10 w 160"/>
              <a:gd name="T37" fmla="*/ 52 h 161"/>
              <a:gd name="T38" fmla="*/ 52 w 160"/>
              <a:gd name="T39" fmla="*/ 10 h 161"/>
              <a:gd name="T40" fmla="*/ 59 w 160"/>
              <a:gd name="T41" fmla="*/ 18 h 161"/>
              <a:gd name="T42" fmla="*/ 38 w 160"/>
              <a:gd name="T43" fmla="*/ 39 h 161"/>
              <a:gd name="T44" fmla="*/ 23 w 160"/>
              <a:gd name="T45" fmla="*/ 55 h 161"/>
              <a:gd name="T46" fmla="*/ 23 w 160"/>
              <a:gd name="T47" fmla="*/ 55 h 161"/>
              <a:gd name="T48" fmla="*/ 18 w 160"/>
              <a:gd name="T49" fmla="*/ 59 h 161"/>
              <a:gd name="T50" fmla="*/ 33 w 160"/>
              <a:gd name="T51" fmla="*/ 55 h 161"/>
              <a:gd name="T52" fmla="*/ 54 w 160"/>
              <a:gd name="T53" fmla="*/ 34 h 161"/>
              <a:gd name="T54" fmla="*/ 95 w 160"/>
              <a:gd name="T55" fmla="*/ 75 h 161"/>
              <a:gd name="T56" fmla="*/ 79 w 160"/>
              <a:gd name="T57" fmla="*/ 91 h 161"/>
              <a:gd name="T58" fmla="*/ 74 w 160"/>
              <a:gd name="T59" fmla="*/ 96 h 161"/>
              <a:gd name="T60" fmla="*/ 33 w 160"/>
              <a:gd name="T61" fmla="*/ 55 h 161"/>
              <a:gd name="T62" fmla="*/ 54 w 160"/>
              <a:gd name="T63" fmla="*/ 127 h 161"/>
              <a:gd name="T64" fmla="*/ 74 w 160"/>
              <a:gd name="T65" fmla="*/ 106 h 161"/>
              <a:gd name="T66" fmla="*/ 74 w 160"/>
              <a:gd name="T67" fmla="*/ 106 h 161"/>
              <a:gd name="T68" fmla="*/ 92 w 160"/>
              <a:gd name="T69" fmla="*/ 89 h 161"/>
              <a:gd name="T70" fmla="*/ 126 w 160"/>
              <a:gd name="T71" fmla="*/ 55 h 161"/>
              <a:gd name="T72" fmla="*/ 142 w 160"/>
              <a:gd name="T73" fmla="*/ 70 h 161"/>
              <a:gd name="T74" fmla="*/ 70 w 160"/>
              <a:gd name="T75" fmla="*/ 142 h 161"/>
              <a:gd name="T76" fmla="*/ 54 w 160"/>
              <a:gd name="T77" fmla="*/ 127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60" h="161">
                <a:moveTo>
                  <a:pt x="160" y="155"/>
                </a:moveTo>
                <a:lnTo>
                  <a:pt x="114" y="109"/>
                </a:lnTo>
                <a:lnTo>
                  <a:pt x="153" y="70"/>
                </a:lnTo>
                <a:lnTo>
                  <a:pt x="126" y="44"/>
                </a:lnTo>
                <a:lnTo>
                  <a:pt x="101" y="70"/>
                </a:lnTo>
                <a:lnTo>
                  <a:pt x="59" y="28"/>
                </a:lnTo>
                <a:lnTo>
                  <a:pt x="70" y="18"/>
                </a:lnTo>
                <a:lnTo>
                  <a:pt x="52" y="0"/>
                </a:lnTo>
                <a:lnTo>
                  <a:pt x="0" y="52"/>
                </a:lnTo>
                <a:lnTo>
                  <a:pt x="18" y="70"/>
                </a:lnTo>
                <a:lnTo>
                  <a:pt x="28" y="59"/>
                </a:lnTo>
                <a:lnTo>
                  <a:pt x="70" y="101"/>
                </a:lnTo>
                <a:lnTo>
                  <a:pt x="43" y="127"/>
                </a:lnTo>
                <a:lnTo>
                  <a:pt x="70" y="153"/>
                </a:lnTo>
                <a:lnTo>
                  <a:pt x="108" y="114"/>
                </a:lnTo>
                <a:lnTo>
                  <a:pt x="155" y="161"/>
                </a:lnTo>
                <a:lnTo>
                  <a:pt x="160" y="155"/>
                </a:lnTo>
                <a:close/>
                <a:moveTo>
                  <a:pt x="18" y="59"/>
                </a:moveTo>
                <a:lnTo>
                  <a:pt x="10" y="52"/>
                </a:lnTo>
                <a:lnTo>
                  <a:pt x="52" y="10"/>
                </a:lnTo>
                <a:lnTo>
                  <a:pt x="59" y="18"/>
                </a:lnTo>
                <a:lnTo>
                  <a:pt x="38" y="39"/>
                </a:lnTo>
                <a:lnTo>
                  <a:pt x="23" y="55"/>
                </a:lnTo>
                <a:lnTo>
                  <a:pt x="23" y="55"/>
                </a:lnTo>
                <a:lnTo>
                  <a:pt x="18" y="59"/>
                </a:lnTo>
                <a:close/>
                <a:moveTo>
                  <a:pt x="33" y="55"/>
                </a:moveTo>
                <a:lnTo>
                  <a:pt x="54" y="34"/>
                </a:lnTo>
                <a:lnTo>
                  <a:pt x="95" y="75"/>
                </a:lnTo>
                <a:lnTo>
                  <a:pt x="79" y="91"/>
                </a:lnTo>
                <a:lnTo>
                  <a:pt x="74" y="96"/>
                </a:lnTo>
                <a:lnTo>
                  <a:pt x="33" y="55"/>
                </a:lnTo>
                <a:close/>
                <a:moveTo>
                  <a:pt x="54" y="127"/>
                </a:moveTo>
                <a:lnTo>
                  <a:pt x="74" y="106"/>
                </a:lnTo>
                <a:lnTo>
                  <a:pt x="74" y="106"/>
                </a:lnTo>
                <a:lnTo>
                  <a:pt x="92" y="89"/>
                </a:lnTo>
                <a:lnTo>
                  <a:pt x="126" y="55"/>
                </a:lnTo>
                <a:lnTo>
                  <a:pt x="142" y="70"/>
                </a:lnTo>
                <a:lnTo>
                  <a:pt x="70" y="142"/>
                </a:lnTo>
                <a:lnTo>
                  <a:pt x="54" y="1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 b="1">
              <a:latin typeface="Segoe UI Light" charset="0"/>
              <a:ea typeface="Segoe UI Light" charset="0"/>
              <a:cs typeface="Segoe UI Light" charset="0"/>
            </a:endParaRPr>
          </a:p>
        </p:txBody>
      </p:sp>
      <p:pic>
        <p:nvPicPr>
          <p:cNvPr id="37" name="Picture 60">
            <a:extLst>
              <a:ext uri="{FF2B5EF4-FFF2-40B4-BE49-F238E27FC236}">
                <a16:creationId xmlns:a16="http://schemas.microsoft.com/office/drawing/2014/main" id="{660F1904-8EC1-4CA7-965B-920ACB7401F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45908" y="3181492"/>
            <a:ext cx="304798" cy="304798"/>
          </a:xfrm>
          <a:prstGeom prst="rect">
            <a:avLst/>
          </a:prstGeom>
        </p:spPr>
      </p:pic>
      <p:pic>
        <p:nvPicPr>
          <p:cNvPr id="38" name="Picture 61">
            <a:extLst>
              <a:ext uri="{FF2B5EF4-FFF2-40B4-BE49-F238E27FC236}">
                <a16:creationId xmlns:a16="http://schemas.microsoft.com/office/drawing/2014/main" id="{8FEF467B-8E88-4D87-BD26-2C5E99F4AC6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84524" y="2359428"/>
            <a:ext cx="306325" cy="30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657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7C2C26-EFD2-E847-AEA7-5CEF245E0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</a:t>
            </a:r>
            <a:r>
              <a:rPr lang="en-US" dirty="0" err="1"/>
              <a:t>OpenAI</a:t>
            </a:r>
            <a:r>
              <a:rPr lang="en-US" dirty="0"/>
              <a:t> Service Models</a:t>
            </a:r>
          </a:p>
        </p:txBody>
      </p:sp>
      <p:graphicFrame>
        <p:nvGraphicFramePr>
          <p:cNvPr id="2" name="Tabela 5">
            <a:extLst>
              <a:ext uri="{FF2B5EF4-FFF2-40B4-BE49-F238E27FC236}">
                <a16:creationId xmlns:a16="http://schemas.microsoft.com/office/drawing/2014/main" id="{133A8601-4A6F-4A20-850B-91171274B3F7}"/>
              </a:ext>
            </a:extLst>
          </p:cNvPr>
          <p:cNvGraphicFramePr>
            <a:graphicFrameLocks noGrp="1"/>
          </p:cNvGraphicFramePr>
          <p:nvPr/>
        </p:nvGraphicFramePr>
        <p:xfrm>
          <a:off x="290383" y="1563624"/>
          <a:ext cx="8637373" cy="3181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9946">
                  <a:extLst>
                    <a:ext uri="{9D8B030D-6E8A-4147-A177-3AD203B41FA5}">
                      <a16:colId xmlns:a16="http://schemas.microsoft.com/office/drawing/2014/main" val="4167280782"/>
                    </a:ext>
                  </a:extLst>
                </a:gridCol>
                <a:gridCol w="1624913">
                  <a:extLst>
                    <a:ext uri="{9D8B030D-6E8A-4147-A177-3AD203B41FA5}">
                      <a16:colId xmlns:a16="http://schemas.microsoft.com/office/drawing/2014/main" val="2131803773"/>
                    </a:ext>
                  </a:extLst>
                </a:gridCol>
                <a:gridCol w="847543">
                  <a:extLst>
                    <a:ext uri="{9D8B030D-6E8A-4147-A177-3AD203B41FA5}">
                      <a16:colId xmlns:a16="http://schemas.microsoft.com/office/drawing/2014/main" val="1031340307"/>
                    </a:ext>
                  </a:extLst>
                </a:gridCol>
                <a:gridCol w="4434971">
                  <a:extLst>
                    <a:ext uri="{9D8B030D-6E8A-4147-A177-3AD203B41FA5}">
                      <a16:colId xmlns:a16="http://schemas.microsoft.com/office/drawing/2014/main" val="721988870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Nome do Modelo</a:t>
                      </a:r>
                    </a:p>
                  </a:txBody>
                  <a:tcPr marL="68580" marR="68580" marT="34290" marB="34290">
                    <a:solidFill>
                      <a:srgbClr val="6721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Descrição</a:t>
                      </a:r>
                    </a:p>
                  </a:txBody>
                  <a:tcPr marL="68580" marR="68580" marT="34290" marB="34290">
                    <a:solidFill>
                      <a:srgbClr val="6721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Status</a:t>
                      </a:r>
                    </a:p>
                  </a:txBody>
                  <a:tcPr marL="68580" marR="68580" marT="34290" marB="34290">
                    <a:solidFill>
                      <a:srgbClr val="6721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Uso</a:t>
                      </a:r>
                    </a:p>
                  </a:txBody>
                  <a:tcPr marL="68580" marR="68580" marT="34290" marB="34290">
                    <a:solidFill>
                      <a:srgbClr val="6721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334326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pt-BR" sz="1200" b="1" dirty="0"/>
                        <a:t>ADA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/>
                        <a:t>text-ada-001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 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Análise de texto, classificação simples, correção de endereço, palavras-chave</a:t>
                      </a:r>
                      <a:endParaRPr lang="pt-BR" sz="1100" dirty="0"/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21366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pt-BR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Babbage</a:t>
                      </a:r>
                      <a:endParaRPr lang="pt-BR" sz="1200" b="1" dirty="0"/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text-babbage-001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  <a:p>
                      <a:endParaRPr lang="pt-BR" sz="1200" dirty="0"/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Classificação moderada, classificação de pesquisa semântica</a:t>
                      </a:r>
                      <a:endParaRPr lang="pt-BR" sz="1100" dirty="0"/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5814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pt-BR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Curie</a:t>
                      </a:r>
                      <a:endParaRPr lang="pt-BR" sz="1200" b="1" dirty="0"/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text-curie-001</a:t>
                      </a:r>
                    </a:p>
                    <a:p>
                      <a:pPr algn="l"/>
                      <a:endParaRPr lang="pt-BR" sz="1200" dirty="0"/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tradução de idiomas, classificação complexa, sentimento de texto, resumo</a:t>
                      </a:r>
                      <a:endParaRPr lang="pt-BR" sz="1100" dirty="0"/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94535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Codex</a:t>
                      </a:r>
                      <a:endParaRPr lang="pt-BR" sz="14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code-cushman-001</a:t>
                      </a:r>
                    </a:p>
                    <a:p>
                      <a:pPr algn="l"/>
                      <a:r>
                        <a:rPr lang="pt-B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code-davinci-002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Geração de Código Fonte por linguagem natural ou interpretação de código para linguagem natural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29323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Davinci</a:t>
                      </a:r>
                      <a:endParaRPr lang="pt-BR" sz="14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text-davinci-001</a:t>
                      </a:r>
                    </a:p>
                    <a:p>
                      <a:pPr algn="l"/>
                      <a:r>
                        <a:rPr lang="pt-B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text-davinci-002</a:t>
                      </a:r>
                    </a:p>
                    <a:p>
                      <a:pPr algn="l"/>
                      <a:r>
                        <a:rPr lang="pt-B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text-davinci-003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Intenção complexa, causa e efeito, resumo para público-alvo</a:t>
                      </a:r>
                      <a:endParaRPr lang="pt-BR" sz="1100" dirty="0"/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272510"/>
                  </a:ext>
                </a:extLst>
              </a:tr>
            </a:tbl>
          </a:graphicData>
        </a:graphic>
      </p:graphicFrame>
      <p:pic>
        <p:nvPicPr>
          <p:cNvPr id="9" name="Imagem 8">
            <a:extLst>
              <a:ext uri="{FF2B5EF4-FFF2-40B4-BE49-F238E27FC236}">
                <a16:creationId xmlns:a16="http://schemas.microsoft.com/office/drawing/2014/main" id="{09C22C8A-A4B7-45C9-AAB5-0A7B80C585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907797" y="1923210"/>
            <a:ext cx="274966" cy="274966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805DE978-00BF-413D-9F46-BDBE3AAFAA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907797" y="3402931"/>
            <a:ext cx="274966" cy="274966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22A17C90-8EFA-4A8C-95B0-0EAA544F127D}"/>
              </a:ext>
            </a:extLst>
          </p:cNvPr>
          <p:cNvSpPr txBox="1"/>
          <p:nvPr/>
        </p:nvSpPr>
        <p:spPr>
          <a:xfrm>
            <a:off x="2190208" y="6433264"/>
            <a:ext cx="4763585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75">
                <a:hlinkClick r:id="rId4" tooltip="https://www.freepngimg.com/png/87619-checkbox-leaf-icons-mark-computer-green-check"/>
              </a:rPr>
              <a:t>Esta Foto</a:t>
            </a:r>
            <a:r>
              <a:rPr lang="pt-BR" sz="675"/>
              <a:t> de Autor Desconhecido está licenciado em </a:t>
            </a:r>
            <a:r>
              <a:rPr lang="pt-BR" sz="675">
                <a:hlinkClick r:id="rId5" tooltip="https://creativecommons.org/licenses/by-nc/3.0/"/>
              </a:rPr>
              <a:t>CC BY-NC</a:t>
            </a:r>
            <a:endParaRPr lang="pt-BR" sz="675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A0D90AD2-D964-43D1-95AC-F4D0F8736B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907797" y="3929562"/>
            <a:ext cx="274966" cy="274966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A6777241-0BDA-410E-827E-A2A2908F88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907797" y="2420277"/>
            <a:ext cx="274966" cy="274966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9C9500FA-512E-460F-864B-BFB32BA23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907796" y="2864045"/>
            <a:ext cx="274966" cy="27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5052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7ECC31-81AF-4515-BB32-253827C52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Cobrança</a:t>
            </a:r>
          </a:p>
        </p:txBody>
      </p:sp>
      <p:pic>
        <p:nvPicPr>
          <p:cNvPr id="16386" name="Picture 2" descr="nlp - OpenAI GPT-3 API: How does it count tokens for different languages? -  Stack Overflow">
            <a:extLst>
              <a:ext uri="{FF2B5EF4-FFF2-40B4-BE49-F238E27FC236}">
                <a16:creationId xmlns:a16="http://schemas.microsoft.com/office/drawing/2014/main" id="{F0A6A10C-1638-41B5-869D-CE9B43EC0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50" y="1443816"/>
            <a:ext cx="3720357" cy="2994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796D0C5-AFE4-4372-A59A-6AE6EDC2796E}"/>
              </a:ext>
            </a:extLst>
          </p:cNvPr>
          <p:cNvSpPr txBox="1"/>
          <p:nvPr/>
        </p:nvSpPr>
        <p:spPr>
          <a:xfrm>
            <a:off x="4572000" y="1807860"/>
            <a:ext cx="42648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Pedaços de Palavras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proxima-nova"/>
              </a:rPr>
              <a:t>1 token ~= 4 caracteres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proxima-nova"/>
              </a:rPr>
              <a:t>1 token ~= ¾ palavras100 token ~= 75 palavras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282630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096EAC8A-B8B5-4B64-B5EB-949C1DF0FB5C}"/>
              </a:ext>
            </a:extLst>
          </p:cNvPr>
          <p:cNvSpPr/>
          <p:nvPr/>
        </p:nvSpPr>
        <p:spPr>
          <a:xfrm>
            <a:off x="0" y="1270388"/>
            <a:ext cx="9144000" cy="3497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3F018A-69E3-491D-9813-0C34409AFAD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50988" y="760413"/>
            <a:ext cx="7593012" cy="395287"/>
          </a:xfrm>
        </p:spPr>
        <p:txBody>
          <a:bodyPr/>
          <a:lstStyle/>
          <a:p>
            <a:r>
              <a:rPr lang="pt-BR" dirty="0"/>
              <a:t>DEMO OPEN AI</a:t>
            </a:r>
          </a:p>
        </p:txBody>
      </p:sp>
      <p:pic>
        <p:nvPicPr>
          <p:cNvPr id="3" name="Content Placeholder 39" descr="Chat outline">
            <a:extLst>
              <a:ext uri="{FF2B5EF4-FFF2-40B4-BE49-F238E27FC236}">
                <a16:creationId xmlns:a16="http://schemas.microsoft.com/office/drawing/2014/main" id="{23B2CC91-587E-41AD-B39A-E3EA401BEDE2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2831" y="2917019"/>
            <a:ext cx="519680" cy="519680"/>
          </a:xfrm>
          <a:prstGeom prst="rect">
            <a:avLst/>
          </a:prstGeom>
        </p:spPr>
      </p:pic>
      <p:grpSp>
        <p:nvGrpSpPr>
          <p:cNvPr id="4" name="Group 7">
            <a:extLst>
              <a:ext uri="{FF2B5EF4-FFF2-40B4-BE49-F238E27FC236}">
                <a16:creationId xmlns:a16="http://schemas.microsoft.com/office/drawing/2014/main" id="{CD1B2FA2-7C41-4422-BC53-BC5A8AFCD55A}"/>
              </a:ext>
            </a:extLst>
          </p:cNvPr>
          <p:cNvGrpSpPr/>
          <p:nvPr/>
        </p:nvGrpSpPr>
        <p:grpSpPr>
          <a:xfrm>
            <a:off x="1429825" y="1978474"/>
            <a:ext cx="1092107" cy="926343"/>
            <a:chOff x="931442" y="3863423"/>
            <a:chExt cx="1541839" cy="1307812"/>
          </a:xfrm>
        </p:grpSpPr>
        <p:grpSp>
          <p:nvGrpSpPr>
            <p:cNvPr id="5" name="Group 8">
              <a:extLst>
                <a:ext uri="{FF2B5EF4-FFF2-40B4-BE49-F238E27FC236}">
                  <a16:creationId xmlns:a16="http://schemas.microsoft.com/office/drawing/2014/main" id="{20D1BF84-44E0-43FC-ABFC-42AF4C1BF10A}"/>
                </a:ext>
              </a:extLst>
            </p:cNvPr>
            <p:cNvGrpSpPr/>
            <p:nvPr/>
          </p:nvGrpSpPr>
          <p:grpSpPr>
            <a:xfrm>
              <a:off x="1347703" y="3863423"/>
              <a:ext cx="1125578" cy="966794"/>
              <a:chOff x="4651461" y="3787461"/>
              <a:chExt cx="1125578" cy="966794"/>
            </a:xfrm>
          </p:grpSpPr>
          <p:pic>
            <p:nvPicPr>
              <p:cNvPr id="7" name="Graphic 10" descr="Key with solid fill">
                <a:extLst>
                  <a:ext uri="{FF2B5EF4-FFF2-40B4-BE49-F238E27FC236}">
                    <a16:creationId xmlns:a16="http://schemas.microsoft.com/office/drawing/2014/main" id="{B7C82C63-EA25-472B-B906-0C041E5480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8959995">
                <a:off x="5019426" y="3996642"/>
                <a:ext cx="757613" cy="757613"/>
              </a:xfrm>
              <a:prstGeom prst="rect">
                <a:avLst/>
              </a:prstGeom>
            </p:spPr>
          </p:pic>
          <p:pic>
            <p:nvPicPr>
              <p:cNvPr id="8" name="Graphic 11" descr="World with solid fill">
                <a:extLst>
                  <a:ext uri="{FF2B5EF4-FFF2-40B4-BE49-F238E27FC236}">
                    <a16:creationId xmlns:a16="http://schemas.microsoft.com/office/drawing/2014/main" id="{13318B90-8A89-49B4-97F7-42619586C9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651461" y="3787461"/>
                <a:ext cx="690819" cy="690819"/>
              </a:xfrm>
              <a:prstGeom prst="rect">
                <a:avLst/>
              </a:prstGeom>
            </p:spPr>
          </p:pic>
        </p:grpSp>
        <p:sp>
          <p:nvSpPr>
            <p:cNvPr id="6" name="TextBox 9">
              <a:extLst>
                <a:ext uri="{FF2B5EF4-FFF2-40B4-BE49-F238E27FC236}">
                  <a16:creationId xmlns:a16="http://schemas.microsoft.com/office/drawing/2014/main" id="{8CE3D330-4408-4952-BCCA-7AA6AA3FE7A4}"/>
                </a:ext>
              </a:extLst>
            </p:cNvPr>
            <p:cNvSpPr txBox="1"/>
            <p:nvPr/>
          </p:nvSpPr>
          <p:spPr>
            <a:xfrm>
              <a:off x="931442" y="4594411"/>
              <a:ext cx="1219371" cy="576824"/>
            </a:xfrm>
            <a:prstGeom prst="rect">
              <a:avLst/>
            </a:prstGeom>
            <a:noFill/>
          </p:spPr>
          <p:txBody>
            <a:bodyPr wrap="none" lIns="137160" tIns="109728" rIns="137160" bIns="109728" rtlCol="0">
              <a:spAutoFit/>
            </a:bodyPr>
            <a:lstStyle>
              <a:defPPr>
                <a:defRPr lang="en-US"/>
              </a:defPPr>
              <a:lvl1pPr marL="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3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7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5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3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18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01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8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69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450"/>
                </a:spcAft>
              </a:pPr>
              <a:r>
                <a:rPr lang="en-US" sz="135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OpenAI</a:t>
              </a:r>
              <a:endParaRPr lang="en-US" sz="13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9" name="Group 12">
            <a:extLst>
              <a:ext uri="{FF2B5EF4-FFF2-40B4-BE49-F238E27FC236}">
                <a16:creationId xmlns:a16="http://schemas.microsoft.com/office/drawing/2014/main" id="{9B4A0179-A2B9-4A7B-9559-D8CB9831F42A}"/>
              </a:ext>
            </a:extLst>
          </p:cNvPr>
          <p:cNvGrpSpPr/>
          <p:nvPr/>
        </p:nvGrpSpPr>
        <p:grpSpPr>
          <a:xfrm>
            <a:off x="1429824" y="3494822"/>
            <a:ext cx="1248792" cy="1089012"/>
            <a:chOff x="998722" y="5281145"/>
            <a:chExt cx="1749423" cy="1525587"/>
          </a:xfrm>
        </p:grpSpPr>
        <p:grpSp>
          <p:nvGrpSpPr>
            <p:cNvPr id="10" name="Group 13">
              <a:extLst>
                <a:ext uri="{FF2B5EF4-FFF2-40B4-BE49-F238E27FC236}">
                  <a16:creationId xmlns:a16="http://schemas.microsoft.com/office/drawing/2014/main" id="{A9C7215E-F47C-42DD-9088-8E4BB217C82B}"/>
                </a:ext>
              </a:extLst>
            </p:cNvPr>
            <p:cNvGrpSpPr/>
            <p:nvPr/>
          </p:nvGrpSpPr>
          <p:grpSpPr>
            <a:xfrm>
              <a:off x="1189119" y="5281145"/>
              <a:ext cx="1220249" cy="1136361"/>
              <a:chOff x="4661955" y="5158615"/>
              <a:chExt cx="1220249" cy="1136361"/>
            </a:xfrm>
          </p:grpSpPr>
          <p:pic>
            <p:nvPicPr>
              <p:cNvPr id="12" name="Graphic 15" descr="Radio microphone with solid fill">
                <a:extLst>
                  <a:ext uri="{FF2B5EF4-FFF2-40B4-BE49-F238E27FC236}">
                    <a16:creationId xmlns:a16="http://schemas.microsoft.com/office/drawing/2014/main" id="{D735E63C-1C0F-4DE6-9FE8-3C397406F3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124630" y="5537402"/>
                <a:ext cx="757574" cy="757574"/>
              </a:xfrm>
              <a:prstGeom prst="rect">
                <a:avLst/>
              </a:prstGeom>
            </p:spPr>
          </p:pic>
          <p:grpSp>
            <p:nvGrpSpPr>
              <p:cNvPr id="13" name="Group 16">
                <a:extLst>
                  <a:ext uri="{FF2B5EF4-FFF2-40B4-BE49-F238E27FC236}">
                    <a16:creationId xmlns:a16="http://schemas.microsoft.com/office/drawing/2014/main" id="{F5F0E193-7A43-46BA-BB3E-C1AA1F100E33}"/>
                  </a:ext>
                </a:extLst>
              </p:cNvPr>
              <p:cNvGrpSpPr/>
              <p:nvPr/>
            </p:nvGrpSpPr>
            <p:grpSpPr>
              <a:xfrm>
                <a:off x="4661955" y="5158615"/>
                <a:ext cx="757574" cy="757574"/>
                <a:chOff x="4661955" y="5001789"/>
                <a:chExt cx="914400" cy="914400"/>
              </a:xfrm>
            </p:grpSpPr>
            <p:pic>
              <p:nvPicPr>
                <p:cNvPr id="14" name="Graphic 17" descr="Paper outline">
                  <a:extLst>
                    <a:ext uri="{FF2B5EF4-FFF2-40B4-BE49-F238E27FC236}">
                      <a16:creationId xmlns:a16="http://schemas.microsoft.com/office/drawing/2014/main" id="{4896B6ED-F453-4A9A-9778-5E6B0B11CE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61955" y="5001789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5" name="Graphic 18" descr="Voice with solid fill">
                  <a:extLst>
                    <a:ext uri="{FF2B5EF4-FFF2-40B4-BE49-F238E27FC236}">
                      <a16:creationId xmlns:a16="http://schemas.microsoft.com/office/drawing/2014/main" id="{B567F498-A456-4C40-A997-036B685F0C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64420" y="5236337"/>
                  <a:ext cx="509428" cy="509428"/>
                </a:xfrm>
                <a:prstGeom prst="rect">
                  <a:avLst/>
                </a:prstGeom>
              </p:spPr>
            </p:pic>
          </p:grpSp>
        </p:grpSp>
        <p:sp>
          <p:nvSpPr>
            <p:cNvPr id="11" name="TextBox 14">
              <a:extLst>
                <a:ext uri="{FF2B5EF4-FFF2-40B4-BE49-F238E27FC236}">
                  <a16:creationId xmlns:a16="http://schemas.microsoft.com/office/drawing/2014/main" id="{ED04C7F8-8F1D-4B2F-91BF-F8B0C36A52AE}"/>
                </a:ext>
              </a:extLst>
            </p:cNvPr>
            <p:cNvSpPr txBox="1"/>
            <p:nvPr/>
          </p:nvSpPr>
          <p:spPr>
            <a:xfrm>
              <a:off x="998722" y="6234366"/>
              <a:ext cx="1749423" cy="572366"/>
            </a:xfrm>
            <a:prstGeom prst="rect">
              <a:avLst/>
            </a:prstGeom>
            <a:noFill/>
          </p:spPr>
          <p:txBody>
            <a:bodyPr wrap="square" lIns="137160" tIns="109728" rIns="137160" bIns="109728" rtlCol="0">
              <a:spAutoFit/>
            </a:bodyPr>
            <a:lstStyle>
              <a:defPPr>
                <a:defRPr lang="en-US"/>
              </a:defPPr>
              <a:lvl1pPr marL="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3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7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5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3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18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01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8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69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450"/>
                </a:spcAft>
              </a:pPr>
              <a:r>
                <a:rPr lang="en-US" sz="135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AudioConfig</a:t>
              </a:r>
            </a:p>
          </p:txBody>
        </p:sp>
      </p:grpSp>
      <p:grpSp>
        <p:nvGrpSpPr>
          <p:cNvPr id="16" name="Group 19">
            <a:extLst>
              <a:ext uri="{FF2B5EF4-FFF2-40B4-BE49-F238E27FC236}">
                <a16:creationId xmlns:a16="http://schemas.microsoft.com/office/drawing/2014/main" id="{27454B4E-57E1-4D60-B11E-B3EFC10D1430}"/>
              </a:ext>
            </a:extLst>
          </p:cNvPr>
          <p:cNvGrpSpPr/>
          <p:nvPr/>
        </p:nvGrpSpPr>
        <p:grpSpPr>
          <a:xfrm>
            <a:off x="2975735" y="2727568"/>
            <a:ext cx="2119874" cy="1181234"/>
            <a:chOff x="3134402" y="4691313"/>
            <a:chExt cx="2826498" cy="1574979"/>
          </a:xfrm>
        </p:grpSpPr>
        <p:grpSp>
          <p:nvGrpSpPr>
            <p:cNvPr id="17" name="Group 20">
              <a:extLst>
                <a:ext uri="{FF2B5EF4-FFF2-40B4-BE49-F238E27FC236}">
                  <a16:creationId xmlns:a16="http://schemas.microsoft.com/office/drawing/2014/main" id="{8BB3EBD4-18F1-4AD2-B2CA-8045BE201835}"/>
                </a:ext>
              </a:extLst>
            </p:cNvPr>
            <p:cNvGrpSpPr/>
            <p:nvPr/>
          </p:nvGrpSpPr>
          <p:grpSpPr>
            <a:xfrm>
              <a:off x="3410836" y="4691313"/>
              <a:ext cx="1360077" cy="1274863"/>
              <a:chOff x="2748306" y="4390268"/>
              <a:chExt cx="1360077" cy="1274863"/>
            </a:xfrm>
          </p:grpSpPr>
          <p:pic>
            <p:nvPicPr>
              <p:cNvPr id="19" name="Graphic 22" descr="Gears with solid fill">
                <a:extLst>
                  <a:ext uri="{FF2B5EF4-FFF2-40B4-BE49-F238E27FC236}">
                    <a16:creationId xmlns:a16="http://schemas.microsoft.com/office/drawing/2014/main" id="{99702585-1CD3-4DFE-A010-AD6C1BFE7A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3193983" y="475073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0" name="Graphic 23" descr="Chat bubble with solid fill">
                <a:extLst>
                  <a:ext uri="{FF2B5EF4-FFF2-40B4-BE49-F238E27FC236}">
                    <a16:creationId xmlns:a16="http://schemas.microsoft.com/office/drawing/2014/main" id="{4888FDAB-6715-4B3C-8D25-25F5F7B393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 flipH="1">
                <a:off x="2748306" y="4390268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8" name="TextBox 21">
              <a:extLst>
                <a:ext uri="{FF2B5EF4-FFF2-40B4-BE49-F238E27FC236}">
                  <a16:creationId xmlns:a16="http://schemas.microsoft.com/office/drawing/2014/main" id="{0DE549E0-E273-4ED0-8B76-D40B07CD9D52}"/>
                </a:ext>
              </a:extLst>
            </p:cNvPr>
            <p:cNvSpPr txBox="1"/>
            <p:nvPr/>
          </p:nvSpPr>
          <p:spPr>
            <a:xfrm>
              <a:off x="3134402" y="5721528"/>
              <a:ext cx="2826498" cy="544764"/>
            </a:xfrm>
            <a:prstGeom prst="rect">
              <a:avLst/>
            </a:prstGeom>
            <a:noFill/>
          </p:spPr>
          <p:txBody>
            <a:bodyPr wrap="square" lIns="137160" tIns="109728" rIns="137160" bIns="109728" rtlCol="0">
              <a:spAutoFit/>
            </a:bodyPr>
            <a:lstStyle>
              <a:defPPr>
                <a:defRPr lang="en-US"/>
              </a:defPPr>
              <a:lvl1pPr marL="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3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7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5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3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18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01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8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69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450"/>
                </a:spcAft>
              </a:pPr>
              <a:r>
                <a:rPr lang="en-US" sz="135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OpenAI</a:t>
              </a:r>
              <a:r>
                <a:rPr lang="en-US" sz="135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</a:t>
              </a:r>
              <a:r>
                <a:rPr lang="en-US" sz="135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RestAPI</a:t>
              </a:r>
              <a:r>
                <a:rPr lang="en-US" sz="135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()</a:t>
              </a:r>
            </a:p>
          </p:txBody>
        </p:sp>
      </p:grpSp>
      <p:cxnSp>
        <p:nvCxnSpPr>
          <p:cNvPr id="21" name="Straight Arrow Connector 32">
            <a:extLst>
              <a:ext uri="{FF2B5EF4-FFF2-40B4-BE49-F238E27FC236}">
                <a16:creationId xmlns:a16="http://schemas.microsoft.com/office/drawing/2014/main" id="{1FC41F59-50B5-4938-8A1C-69080867F2B5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>
            <a:off x="2293523" y="2700531"/>
            <a:ext cx="1056227" cy="678829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32">
            <a:extLst>
              <a:ext uri="{FF2B5EF4-FFF2-40B4-BE49-F238E27FC236}">
                <a16:creationId xmlns:a16="http://schemas.microsoft.com/office/drawing/2014/main" id="{95126F02-8C5D-4890-977A-5FA530C7E1D8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 flipV="1">
            <a:off x="2678616" y="3379360"/>
            <a:ext cx="671134" cy="1000188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6">
            <a:extLst>
              <a:ext uri="{FF2B5EF4-FFF2-40B4-BE49-F238E27FC236}">
                <a16:creationId xmlns:a16="http://schemas.microsoft.com/office/drawing/2014/main" id="{32CED113-7309-4349-ABFC-A2B5AA914C9F}"/>
              </a:ext>
            </a:extLst>
          </p:cNvPr>
          <p:cNvSpPr/>
          <p:nvPr/>
        </p:nvSpPr>
        <p:spPr bwMode="auto">
          <a:xfrm>
            <a:off x="3349750" y="3258490"/>
            <a:ext cx="119069" cy="24173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Speech Bubble: Rectangle 27">
            <a:extLst>
              <a:ext uri="{FF2B5EF4-FFF2-40B4-BE49-F238E27FC236}">
                <a16:creationId xmlns:a16="http://schemas.microsoft.com/office/drawing/2014/main" id="{4AF184C3-9E09-4DC7-A08E-BF4826E269C3}"/>
              </a:ext>
            </a:extLst>
          </p:cNvPr>
          <p:cNvSpPr/>
          <p:nvPr/>
        </p:nvSpPr>
        <p:spPr bwMode="auto">
          <a:xfrm>
            <a:off x="122512" y="1941085"/>
            <a:ext cx="1085114" cy="671869"/>
          </a:xfrm>
          <a:prstGeom prst="wedgeRectCallout">
            <a:avLst>
              <a:gd name="adj1" fmla="val 101170"/>
              <a:gd name="adj2" fmla="val 22403"/>
            </a:avLst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2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Chave Azure </a:t>
            </a:r>
            <a:r>
              <a:rPr lang="pt-BR" sz="1200" dirty="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OpenAI</a:t>
            </a:r>
            <a:r>
              <a:rPr lang="pt-BR" sz="12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 </a:t>
            </a:r>
            <a:endParaRPr lang="en-US" sz="12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Speech Bubble: Rectangle 28">
            <a:extLst>
              <a:ext uri="{FF2B5EF4-FFF2-40B4-BE49-F238E27FC236}">
                <a16:creationId xmlns:a16="http://schemas.microsoft.com/office/drawing/2014/main" id="{959407EC-A8C9-4CD0-B5B3-E2307F55651B}"/>
              </a:ext>
            </a:extLst>
          </p:cNvPr>
          <p:cNvSpPr/>
          <p:nvPr/>
        </p:nvSpPr>
        <p:spPr bwMode="auto">
          <a:xfrm>
            <a:off x="62072" y="3824886"/>
            <a:ext cx="1174208" cy="620672"/>
          </a:xfrm>
          <a:prstGeom prst="wedgeRectCallout">
            <a:avLst>
              <a:gd name="adj1" fmla="val 82822"/>
              <a:gd name="adj2" fmla="val -13924"/>
            </a:avLst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Microphone (default)</a:t>
            </a:r>
          </a:p>
        </p:txBody>
      </p:sp>
      <p:sp>
        <p:nvSpPr>
          <p:cNvPr id="26" name="Speech Bubble: Rectangle 29">
            <a:extLst>
              <a:ext uri="{FF2B5EF4-FFF2-40B4-BE49-F238E27FC236}">
                <a16:creationId xmlns:a16="http://schemas.microsoft.com/office/drawing/2014/main" id="{1487D8E1-0685-4ECA-94DA-5B7B4C486A89}"/>
              </a:ext>
            </a:extLst>
          </p:cNvPr>
          <p:cNvSpPr/>
          <p:nvPr/>
        </p:nvSpPr>
        <p:spPr bwMode="auto">
          <a:xfrm>
            <a:off x="2755869" y="2064474"/>
            <a:ext cx="1174208" cy="534613"/>
          </a:xfrm>
          <a:prstGeom prst="wedgeRectCallout">
            <a:avLst>
              <a:gd name="adj1" fmla="val 14274"/>
              <a:gd name="adj2" fmla="val 81409"/>
            </a:avLst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Proxy client object</a:t>
            </a:r>
          </a:p>
        </p:txBody>
      </p:sp>
      <p:sp>
        <p:nvSpPr>
          <p:cNvPr id="27" name="Rectangle 30">
            <a:extLst>
              <a:ext uri="{FF2B5EF4-FFF2-40B4-BE49-F238E27FC236}">
                <a16:creationId xmlns:a16="http://schemas.microsoft.com/office/drawing/2014/main" id="{5D896139-3601-438A-AB93-135B80495337}"/>
              </a:ext>
            </a:extLst>
          </p:cNvPr>
          <p:cNvSpPr/>
          <p:nvPr/>
        </p:nvSpPr>
        <p:spPr>
          <a:xfrm>
            <a:off x="6035364" y="2255428"/>
            <a:ext cx="1823387" cy="15097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>
            <a:no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 defTabSz="685775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1A1A1A"/>
                </a:solidFill>
              </a:rPr>
              <a:t>Model	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t-BR" sz="1324" dirty="0" err="1"/>
              <a:t>Choices</a:t>
            </a:r>
            <a:r>
              <a:rPr lang="en-US" sz="1500" dirty="0">
                <a:solidFill>
                  <a:srgbClr val="1A1A1A"/>
                </a:solidFill>
              </a:rPr>
              <a:t>	</a:t>
            </a:r>
          </a:p>
          <a:p>
            <a:pPr marL="214313" indent="-214313" defTabSz="685775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1A1A1A"/>
                </a:solidFill>
              </a:rPr>
              <a:t>Properties	</a:t>
            </a:r>
          </a:p>
          <a:p>
            <a:pPr marL="214313" indent="-214313" defTabSz="685775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1A1A1A"/>
                </a:solidFill>
              </a:rPr>
              <a:t>Reason	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t-BR" sz="1324" dirty="0"/>
              <a:t>id</a:t>
            </a:r>
            <a:r>
              <a:rPr lang="en-US" sz="1500" dirty="0">
                <a:solidFill>
                  <a:srgbClr val="1A1A1A"/>
                </a:solidFill>
              </a:rPr>
              <a:t>	</a:t>
            </a:r>
          </a:p>
          <a:p>
            <a:pPr marL="214313" indent="-214313" defTabSz="685775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1A1A1A"/>
                </a:solidFill>
              </a:rPr>
              <a:t>Usage</a:t>
            </a:r>
          </a:p>
        </p:txBody>
      </p:sp>
      <p:cxnSp>
        <p:nvCxnSpPr>
          <p:cNvPr id="28" name="Straight Arrow Connector 32">
            <a:extLst>
              <a:ext uri="{FF2B5EF4-FFF2-40B4-BE49-F238E27FC236}">
                <a16:creationId xmlns:a16="http://schemas.microsoft.com/office/drawing/2014/main" id="{DB1F9A40-9604-4870-A3C9-1D740E12D744}"/>
              </a:ext>
            </a:extLst>
          </p:cNvPr>
          <p:cNvCxnSpPr>
            <a:cxnSpLocks/>
          </p:cNvCxnSpPr>
          <p:nvPr/>
        </p:nvCxnSpPr>
        <p:spPr>
          <a:xfrm>
            <a:off x="4101638" y="2997914"/>
            <a:ext cx="1940291" cy="0"/>
          </a:xfrm>
          <a:prstGeom prst="straightConnector1">
            <a:avLst/>
          </a:prstGeom>
          <a:ln w="762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peech Bubble: Rectangle 33">
            <a:extLst>
              <a:ext uri="{FF2B5EF4-FFF2-40B4-BE49-F238E27FC236}">
                <a16:creationId xmlns:a16="http://schemas.microsoft.com/office/drawing/2014/main" id="{C23448E8-C300-4079-9C39-7A27EB2332E2}"/>
              </a:ext>
            </a:extLst>
          </p:cNvPr>
          <p:cNvSpPr/>
          <p:nvPr/>
        </p:nvSpPr>
        <p:spPr bwMode="auto">
          <a:xfrm>
            <a:off x="6800878" y="1654414"/>
            <a:ext cx="1966241" cy="534613"/>
          </a:xfrm>
          <a:prstGeom prst="wedgeRectCallout">
            <a:avLst>
              <a:gd name="adj1" fmla="val -34476"/>
              <a:gd name="adj2" fmla="val 85249"/>
            </a:avLst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Modelo</a:t>
            </a:r>
            <a:r>
              <a:rPr lang="en-US" sz="12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atendido</a:t>
            </a:r>
            <a:r>
              <a:rPr lang="en-US" sz="12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 Davinci ex: text-davince-001</a:t>
            </a:r>
          </a:p>
        </p:txBody>
      </p:sp>
      <p:sp>
        <p:nvSpPr>
          <p:cNvPr id="31" name="Speech Bubble: Rectangle 34">
            <a:extLst>
              <a:ext uri="{FF2B5EF4-FFF2-40B4-BE49-F238E27FC236}">
                <a16:creationId xmlns:a16="http://schemas.microsoft.com/office/drawing/2014/main" id="{9DC1A3ED-01C3-4F93-8A9F-5A1973D71AC0}"/>
              </a:ext>
            </a:extLst>
          </p:cNvPr>
          <p:cNvSpPr/>
          <p:nvPr/>
        </p:nvSpPr>
        <p:spPr bwMode="auto">
          <a:xfrm>
            <a:off x="7763776" y="3033338"/>
            <a:ext cx="1303259" cy="611074"/>
          </a:xfrm>
          <a:prstGeom prst="wedgeRectCallout">
            <a:avLst>
              <a:gd name="adj1" fmla="val -119192"/>
              <a:gd name="adj2" fmla="val 33962"/>
            </a:avLst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Total tokens</a:t>
            </a:r>
          </a:p>
          <a:p>
            <a:pPr marL="214313" indent="-214313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Completion</a:t>
            </a:r>
          </a:p>
          <a:p>
            <a:pPr marL="214313" indent="-214313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Prompt</a:t>
            </a:r>
          </a:p>
        </p:txBody>
      </p:sp>
      <p:sp>
        <p:nvSpPr>
          <p:cNvPr id="32" name="Speech Bubble: Rectangle 35">
            <a:extLst>
              <a:ext uri="{FF2B5EF4-FFF2-40B4-BE49-F238E27FC236}">
                <a16:creationId xmlns:a16="http://schemas.microsoft.com/office/drawing/2014/main" id="{BDB938F0-F93F-48C9-A0FA-BAD4D1761303}"/>
              </a:ext>
            </a:extLst>
          </p:cNvPr>
          <p:cNvSpPr/>
          <p:nvPr/>
        </p:nvSpPr>
        <p:spPr bwMode="auto">
          <a:xfrm>
            <a:off x="7640516" y="2246617"/>
            <a:ext cx="1441413" cy="700049"/>
          </a:xfrm>
          <a:prstGeom prst="wedgeRectCallout">
            <a:avLst>
              <a:gd name="adj1" fmla="val -93868"/>
              <a:gd name="adj2" fmla="val 72364"/>
            </a:avLst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Result:</a:t>
            </a:r>
          </a:p>
          <a:p>
            <a:pPr marL="214313" indent="-214313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Text</a:t>
            </a:r>
          </a:p>
          <a:p>
            <a:pPr marL="214313" indent="-214313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Index</a:t>
            </a:r>
          </a:p>
          <a:p>
            <a:pPr marL="214313" indent="-214313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900" dirty="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logprobs</a:t>
            </a:r>
            <a:endParaRPr lang="en-US" sz="9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4" name="Graphic 41" descr="Speech outline">
            <a:extLst>
              <a:ext uri="{FF2B5EF4-FFF2-40B4-BE49-F238E27FC236}">
                <a16:creationId xmlns:a16="http://schemas.microsoft.com/office/drawing/2014/main" id="{354C6FDB-4E0C-475A-B7E2-813EC559AA6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702498" y="2947456"/>
            <a:ext cx="408575" cy="408575"/>
          </a:xfrm>
          <a:prstGeom prst="rect">
            <a:avLst/>
          </a:prstGeom>
        </p:spPr>
      </p:pic>
      <p:grpSp>
        <p:nvGrpSpPr>
          <p:cNvPr id="36" name="Group 48">
            <a:extLst>
              <a:ext uri="{FF2B5EF4-FFF2-40B4-BE49-F238E27FC236}">
                <a16:creationId xmlns:a16="http://schemas.microsoft.com/office/drawing/2014/main" id="{129F5E0C-3DB4-4BF1-873F-6B2E0BFE805F}"/>
              </a:ext>
            </a:extLst>
          </p:cNvPr>
          <p:cNvGrpSpPr/>
          <p:nvPr/>
        </p:nvGrpSpPr>
        <p:grpSpPr>
          <a:xfrm>
            <a:off x="1720064" y="2948612"/>
            <a:ext cx="932450" cy="393354"/>
            <a:chOff x="993438" y="4693351"/>
            <a:chExt cx="1243266" cy="524472"/>
          </a:xfrm>
        </p:grpSpPr>
        <p:sp>
          <p:nvSpPr>
            <p:cNvPr id="38" name="TextBox 43">
              <a:extLst>
                <a:ext uri="{FF2B5EF4-FFF2-40B4-BE49-F238E27FC236}">
                  <a16:creationId xmlns:a16="http://schemas.microsoft.com/office/drawing/2014/main" id="{EE97B186-FB0F-4DAD-8583-07F97ECD35FF}"/>
                </a:ext>
              </a:extLst>
            </p:cNvPr>
            <p:cNvSpPr txBox="1"/>
            <p:nvPr/>
          </p:nvSpPr>
          <p:spPr>
            <a:xfrm>
              <a:off x="1477815" y="4693351"/>
              <a:ext cx="452689" cy="440976"/>
            </a:xfrm>
            <a:prstGeom prst="rect">
              <a:avLst/>
            </a:prstGeom>
            <a:noFill/>
          </p:spPr>
          <p:txBody>
            <a:bodyPr wrap="none" lIns="137160" tIns="109728" rIns="137160" bIns="109728" rtlCol="0">
              <a:spAutoFit/>
            </a:bodyPr>
            <a:lstStyle>
              <a:defPPr>
                <a:defRPr lang="en-US"/>
              </a:defPPr>
              <a:lvl1pPr marL="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3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7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5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3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18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01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8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69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450"/>
                </a:spcAft>
              </a:pPr>
              <a:r>
                <a:rPr lang="en-US" sz="788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fr</a:t>
              </a:r>
            </a:p>
          </p:txBody>
        </p:sp>
        <p:grpSp>
          <p:nvGrpSpPr>
            <p:cNvPr id="39" name="Group 47">
              <a:extLst>
                <a:ext uri="{FF2B5EF4-FFF2-40B4-BE49-F238E27FC236}">
                  <a16:creationId xmlns:a16="http://schemas.microsoft.com/office/drawing/2014/main" id="{0E13ABDC-16E3-49AC-A9B6-8E84F0C649FA}"/>
                </a:ext>
              </a:extLst>
            </p:cNvPr>
            <p:cNvGrpSpPr/>
            <p:nvPr/>
          </p:nvGrpSpPr>
          <p:grpSpPr>
            <a:xfrm>
              <a:off x="993438" y="4707940"/>
              <a:ext cx="1243266" cy="509883"/>
              <a:chOff x="2357373" y="4599489"/>
              <a:chExt cx="1243266" cy="509883"/>
            </a:xfrm>
          </p:grpSpPr>
          <p:sp>
            <p:nvSpPr>
              <p:cNvPr id="40" name="TextBox 42">
                <a:extLst>
                  <a:ext uri="{FF2B5EF4-FFF2-40B4-BE49-F238E27FC236}">
                    <a16:creationId xmlns:a16="http://schemas.microsoft.com/office/drawing/2014/main" id="{BE0FD5F5-EED0-4003-88B2-AC90D4E4A6E4}"/>
                  </a:ext>
                </a:extLst>
              </p:cNvPr>
              <p:cNvSpPr txBox="1"/>
              <p:nvPr/>
            </p:nvSpPr>
            <p:spPr>
              <a:xfrm>
                <a:off x="2357373" y="4599489"/>
                <a:ext cx="518945" cy="440976"/>
              </a:xfrm>
              <a:prstGeom prst="rect">
                <a:avLst/>
              </a:prstGeom>
              <a:noFill/>
            </p:spPr>
            <p:txBody>
              <a:bodyPr wrap="none" lIns="137160" tIns="109728" rIns="137160" bIns="109728" rtlCol="0">
                <a:spAutoFit/>
              </a:bodyPr>
              <a:lstStyle>
                <a:defPPr>
                  <a:defRPr lang="en-US"/>
                </a:defPPr>
                <a:lvl1pPr marL="0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3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67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50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34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18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01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84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69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90000"/>
                  </a:lnSpc>
                  <a:spcAft>
                    <a:spcPts val="450"/>
                  </a:spcAft>
                </a:pPr>
                <a:r>
                  <a:rPr lang="en-US" sz="788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en</a:t>
                </a:r>
              </a:p>
            </p:txBody>
          </p:sp>
          <p:sp>
            <p:nvSpPr>
              <p:cNvPr id="41" name="TextBox 44">
                <a:extLst>
                  <a:ext uri="{FF2B5EF4-FFF2-40B4-BE49-F238E27FC236}">
                    <a16:creationId xmlns:a16="http://schemas.microsoft.com/office/drawing/2014/main" id="{05F2FD2D-484D-4834-8771-F66B85F235C6}"/>
                  </a:ext>
                </a:extLst>
              </p:cNvPr>
              <p:cNvSpPr txBox="1"/>
              <p:nvPr/>
            </p:nvSpPr>
            <p:spPr>
              <a:xfrm>
                <a:off x="3088104" y="4668396"/>
                <a:ext cx="512535" cy="440976"/>
              </a:xfrm>
              <a:prstGeom prst="rect">
                <a:avLst/>
              </a:prstGeom>
              <a:noFill/>
            </p:spPr>
            <p:txBody>
              <a:bodyPr wrap="none" lIns="137160" tIns="109728" rIns="137160" bIns="109728" rtlCol="0">
                <a:spAutoFit/>
              </a:bodyPr>
              <a:lstStyle>
                <a:defPPr>
                  <a:defRPr lang="en-US"/>
                </a:defPPr>
                <a:lvl1pPr marL="0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3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67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50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34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18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01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84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69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90000"/>
                  </a:lnSpc>
                  <a:spcAft>
                    <a:spcPts val="450"/>
                  </a:spcAft>
                </a:pPr>
                <a:r>
                  <a:rPr lang="en-US" sz="788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es</a:t>
                </a:r>
              </a:p>
            </p:txBody>
          </p:sp>
        </p:grpSp>
      </p:grpSp>
      <p:sp>
        <p:nvSpPr>
          <p:cNvPr id="42" name="Speech Bubble: Rectangle 50">
            <a:extLst>
              <a:ext uri="{FF2B5EF4-FFF2-40B4-BE49-F238E27FC236}">
                <a16:creationId xmlns:a16="http://schemas.microsoft.com/office/drawing/2014/main" id="{5206BB0B-F43B-423F-8888-6CFF5A85EF55}"/>
              </a:ext>
            </a:extLst>
          </p:cNvPr>
          <p:cNvSpPr/>
          <p:nvPr/>
        </p:nvSpPr>
        <p:spPr bwMode="auto">
          <a:xfrm>
            <a:off x="79600" y="2737496"/>
            <a:ext cx="1079314" cy="1027714"/>
          </a:xfrm>
          <a:prstGeom prst="wedgeRectCallout">
            <a:avLst>
              <a:gd name="adj1" fmla="val 90166"/>
              <a:gd name="adj2" fmla="val -10982"/>
            </a:avLst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Idioma da </a:t>
            </a:r>
            <a:r>
              <a:rPr lang="pt-BR" sz="900" dirty="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perqunga</a:t>
            </a:r>
            <a:r>
              <a:rPr lang="pt-BR" sz="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 que será respondida </a:t>
            </a:r>
            <a:endParaRPr lang="en-US" sz="9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3" name="Straight Connector 52">
            <a:extLst>
              <a:ext uri="{FF2B5EF4-FFF2-40B4-BE49-F238E27FC236}">
                <a16:creationId xmlns:a16="http://schemas.microsoft.com/office/drawing/2014/main" id="{DDCD6826-97CF-42AD-9224-5D9D6C732FC5}"/>
              </a:ext>
            </a:extLst>
          </p:cNvPr>
          <p:cNvCxnSpPr>
            <a:cxnSpLocks/>
          </p:cNvCxnSpPr>
          <p:nvPr/>
        </p:nvCxnSpPr>
        <p:spPr>
          <a:xfrm>
            <a:off x="2893020" y="3374914"/>
            <a:ext cx="115090" cy="10916"/>
          </a:xfrm>
          <a:prstGeom prst="line">
            <a:avLst/>
          </a:prstGeom>
          <a:ln w="762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872206"/>
      </p:ext>
    </p:extLst>
  </p:cSld>
  <p:clrMapOvr>
    <a:masterClrMapping/>
  </p:clrMapOvr>
</p:sld>
</file>

<file path=ppt/theme/theme1.xml><?xml version="1.0" encoding="utf-8"?>
<a:theme xmlns:a="http://schemas.openxmlformats.org/drawingml/2006/main" name="modelo_open4education">
  <a:themeElements>
    <a:clrScheme name="modelo_open4educ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modelo_open4educatio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elo_open4educ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Flavius template">
  <a:themeElements>
    <a:clrScheme name="Custom 347">
      <a:dk1>
        <a:srgbClr val="1E263A"/>
      </a:dk1>
      <a:lt1>
        <a:srgbClr val="FFFFFF"/>
      </a:lt1>
      <a:dk2>
        <a:srgbClr val="989CA7"/>
      </a:dk2>
      <a:lt2>
        <a:srgbClr val="EAEEF0"/>
      </a:lt2>
      <a:accent1>
        <a:srgbClr val="6DB9E4"/>
      </a:accent1>
      <a:accent2>
        <a:srgbClr val="9ECE46"/>
      </a:accent2>
      <a:accent3>
        <a:srgbClr val="ECCB49"/>
      </a:accent3>
      <a:accent4>
        <a:srgbClr val="F5A73B"/>
      </a:accent4>
      <a:accent5>
        <a:srgbClr val="F36846"/>
      </a:accent5>
      <a:accent6>
        <a:srgbClr val="DD73C3"/>
      </a:accent6>
      <a:hlink>
        <a:srgbClr val="293D6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template-TDC (1)</Template>
  <TotalTime>7434</TotalTime>
  <Words>394</Words>
  <Application>Microsoft Office PowerPoint</Application>
  <PresentationFormat>Apresentação na tela (16:9)</PresentationFormat>
  <Paragraphs>113</Paragraphs>
  <Slides>12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13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12</vt:i4>
      </vt:variant>
    </vt:vector>
  </HeadingPairs>
  <TitlesOfParts>
    <vt:vector size="28" baseType="lpstr">
      <vt:lpstr>Segoe UI Semibold</vt:lpstr>
      <vt:lpstr>Lexend Deca</vt:lpstr>
      <vt:lpstr>EurostileT</vt:lpstr>
      <vt:lpstr>Bebas Neue</vt:lpstr>
      <vt:lpstr>Calibri</vt:lpstr>
      <vt:lpstr>Arial</vt:lpstr>
      <vt:lpstr>Söhne</vt:lpstr>
      <vt:lpstr>Wingdings</vt:lpstr>
      <vt:lpstr>proxima-nova</vt:lpstr>
      <vt:lpstr>Segoe UI Light</vt:lpstr>
      <vt:lpstr>Titillium Web</vt:lpstr>
      <vt:lpstr>IBM Plex Sans Condensed</vt:lpstr>
      <vt:lpstr>Segoe UI</vt:lpstr>
      <vt:lpstr>modelo_open4education</vt:lpstr>
      <vt:lpstr>Personalizar design</vt:lpstr>
      <vt:lpstr>Flavius template</vt:lpstr>
      <vt:lpstr>Apresentação do PowerPoint</vt:lpstr>
      <vt:lpstr>Apresentação do PowerPoint</vt:lpstr>
      <vt:lpstr>O que é inteligência artificial  ?</vt:lpstr>
      <vt:lpstr>O que é inteligência artificial  ?</vt:lpstr>
      <vt:lpstr>AI Responsável</vt:lpstr>
      <vt:lpstr>Azure OpenAI + GPT</vt:lpstr>
      <vt:lpstr>Azure OpenAI Service Models</vt:lpstr>
      <vt:lpstr>Modelo de Cobrança</vt:lpstr>
      <vt:lpstr>DEMO OPEN AI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Cognitive Services</dc:title>
  <dc:creator>Windows 10</dc:creator>
  <cp:lastModifiedBy>Henrique Eduardo Da Silva Souza</cp:lastModifiedBy>
  <cp:revision>19</cp:revision>
  <dcterms:modified xsi:type="dcterms:W3CDTF">2023-04-01T03:09:17Z</dcterms:modified>
</cp:coreProperties>
</file>