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3"/>
  </p:notesMasterIdLst>
  <p:handoutMasterIdLst>
    <p:handoutMasterId r:id="rId14"/>
  </p:handoutMasterIdLst>
  <p:sldIdLst>
    <p:sldId id="793" r:id="rId2"/>
    <p:sldId id="804" r:id="rId3"/>
    <p:sldId id="795" r:id="rId4"/>
    <p:sldId id="805" r:id="rId5"/>
    <p:sldId id="806" r:id="rId6"/>
    <p:sldId id="807" r:id="rId7"/>
    <p:sldId id="808" r:id="rId8"/>
    <p:sldId id="811" r:id="rId9"/>
    <p:sldId id="809" r:id="rId10"/>
    <p:sldId id="810" r:id="rId11"/>
    <p:sldId id="794" r:id="rId12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58" autoAdjust="0"/>
  </p:normalViewPr>
  <p:slideViewPr>
    <p:cSldViewPr>
      <p:cViewPr>
        <p:scale>
          <a:sx n="60" d="100"/>
          <a:sy n="60" d="100"/>
        </p:scale>
        <p:origin x="304" y="-176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14/1/18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14/01/18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Asynchronous model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2651734" y="6713003"/>
            <a:ext cx="19121809" cy="71888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Thread-Safety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4203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223279"/>
            <a:ext cx="19982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WPF you cannot access UI elements from non-UI threads (threads other than the main application thread).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If you are trying to update a UI element from a secondary thread, you should always use the </a:t>
            </a:r>
            <a:r>
              <a:rPr lang="en-US" sz="3600" dirty="0" err="1" smtClean="0"/>
              <a:t>CheckAccess</a:t>
            </a:r>
            <a:r>
              <a:rPr lang="en-US" sz="3600" dirty="0" smtClean="0"/>
              <a:t> method on the Dispatcher of the control/element you are trying to update.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If the method returns false </a:t>
            </a:r>
            <a:r>
              <a:rPr lang="mr-IN" sz="3600" dirty="0" smtClean="0"/>
              <a:t>–</a:t>
            </a:r>
            <a:r>
              <a:rPr lang="en-US" sz="3600" dirty="0" smtClean="0"/>
              <a:t> you should use the Invoke method on the </a:t>
            </a:r>
            <a:r>
              <a:rPr lang="en-US" sz="3600" dirty="0" err="1" smtClean="0"/>
              <a:t>Disptacher</a:t>
            </a:r>
            <a:r>
              <a:rPr lang="en-US" sz="3600" dirty="0" smtClean="0"/>
              <a:t> object of the control/element.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Let’s take a look at an example.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Multi-threading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Asynchronous operations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Thread safety.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Overview and the Dispatcher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684076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31290" y="2493309"/>
            <a:ext cx="1998222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Typically, WPF applications start with two threads: one for handling rendering and another for managing the </a:t>
            </a:r>
            <a:r>
              <a:rPr lang="en-US" sz="3600" dirty="0" smtClean="0"/>
              <a:t>UI.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rendering thread effectively runs hidden in the background while the UI thread receives input, handles events, paints the screen, and runs application code.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Most </a:t>
            </a:r>
            <a:r>
              <a:rPr lang="en-US" sz="3600" dirty="0"/>
              <a:t>applications use a single UI thread, although in some situations it is best to use several. We’ll discuss this with an example later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UI thread queues work items inside an object called a Dispatcher. The Dispatcher selects work items on a priority basis and runs each one to </a:t>
            </a:r>
            <a:r>
              <a:rPr lang="en-US" sz="3600" dirty="0" smtClean="0"/>
              <a:t>completion.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Every </a:t>
            </a:r>
            <a:r>
              <a:rPr lang="en-US" sz="3600" dirty="0"/>
              <a:t>UI thread must have at least one Dispatcher, and each Dispatcher can execute work items in exactly one thread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trick to building responsive, user-friendly applications is to maximize the Dispatcher throughput by keeping the work items </a:t>
            </a:r>
            <a:r>
              <a:rPr lang="en-US" sz="3600" dirty="0" smtClean="0"/>
              <a:t>small.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way items never get stale sitting in the Dispatcher queue waiting for processing. Any perceivable delay between input and response can frustrate a user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</a:t>
            </a:r>
            <a:r>
              <a:rPr lang="en-US" sz="3600" dirty="0"/>
              <a:t>then are WPF applications supposed to handle big </a:t>
            </a:r>
            <a:r>
              <a:rPr lang="en-US" sz="3600" dirty="0" smtClean="0"/>
              <a:t>operations?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What </a:t>
            </a:r>
            <a:r>
              <a:rPr lang="en-US" sz="3600" dirty="0"/>
              <a:t>if your code involves a large calculation or needs to query a database on some remote </a:t>
            </a:r>
            <a:r>
              <a:rPr lang="en-US" sz="3600" dirty="0" smtClean="0"/>
              <a:t>server?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Usually</a:t>
            </a:r>
            <a:r>
              <a:rPr lang="en-US" sz="3600" dirty="0"/>
              <a:t>, the answer is to handle the big operation in a separate thread, leaving the UI thread free to tend to items in the Dispatcher </a:t>
            </a:r>
            <a:r>
              <a:rPr lang="en-US" sz="3600" dirty="0" smtClean="0"/>
              <a:t>queue.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</a:t>
            </a:r>
            <a:r>
              <a:rPr lang="en-US" sz="3600" dirty="0"/>
              <a:t>the big operation is complete, it can report its result back to the UI thread for display.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Overview and the Dispatcher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684076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31290" y="2493309"/>
            <a:ext cx="1998222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Typically, WPF applications start with two threads: one for handling rendering and another for managing the </a:t>
            </a:r>
            <a:r>
              <a:rPr lang="en-US" sz="3600" dirty="0" smtClean="0"/>
              <a:t>UI.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rendering thread effectively runs hidden in the background while the UI thread receives input, handles events, paints the screen, and runs application code.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Most </a:t>
            </a:r>
            <a:r>
              <a:rPr lang="en-US" sz="3600" dirty="0"/>
              <a:t>applications use a single UI thread, although in some situations it is best to use several. We’ll discuss this with an example later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UI thread queues work items inside an object called a Dispatcher. The Dispatcher selects work items on a priority basis and runs each one to </a:t>
            </a:r>
            <a:r>
              <a:rPr lang="en-US" sz="3600" dirty="0" smtClean="0"/>
              <a:t>completion.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Every </a:t>
            </a:r>
            <a:r>
              <a:rPr lang="en-US" sz="3600" dirty="0"/>
              <a:t>UI thread must have at least one Dispatcher, and each Dispatcher can execute work items in exactly one thread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trick to building responsive, user-friendly applications is to maximize the Dispatcher throughput by keeping the work items </a:t>
            </a:r>
            <a:r>
              <a:rPr lang="en-US" sz="3600" dirty="0" smtClean="0"/>
              <a:t>small.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way items never get stale sitting in the Dispatcher queue waiting for processing. Any perceivable delay between input and response can frustrate a user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</a:t>
            </a:r>
            <a:r>
              <a:rPr lang="en-US" sz="3600" dirty="0"/>
              <a:t>then are WPF applications supposed to handle big </a:t>
            </a:r>
            <a:r>
              <a:rPr lang="en-US" sz="3600" dirty="0" smtClean="0"/>
              <a:t>operations?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What </a:t>
            </a:r>
            <a:r>
              <a:rPr lang="en-US" sz="3600" dirty="0"/>
              <a:t>if your code involves a large calculation or needs to query a database on some remote </a:t>
            </a:r>
            <a:r>
              <a:rPr lang="en-US" sz="3600" dirty="0" smtClean="0"/>
              <a:t>server?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Usually</a:t>
            </a:r>
            <a:r>
              <a:rPr lang="en-US" sz="3600" dirty="0"/>
              <a:t>, the answer is to handle the big operation in a separate thread, leaving the UI thread free to tend to items in the Dispatcher </a:t>
            </a:r>
            <a:r>
              <a:rPr lang="en-US" sz="3600" dirty="0" smtClean="0"/>
              <a:t>queue.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</a:t>
            </a:r>
            <a:r>
              <a:rPr lang="en-US" sz="3600" dirty="0"/>
              <a:t>the big operation is complete, it can report its result back to the UI thread for display.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8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Handling a Blocking Operation with a Background Thread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34114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31290" y="2493309"/>
            <a:ext cx="19982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Handling blocking operations in a graphical application can be </a:t>
            </a:r>
            <a:r>
              <a:rPr lang="en-US" sz="3600" dirty="0" smtClean="0"/>
              <a:t>difficult.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</a:t>
            </a:r>
            <a:r>
              <a:rPr lang="en-US" sz="3600" dirty="0"/>
              <a:t>don’t want to call blocking methods from event handlers because the application will appear to freeze </a:t>
            </a:r>
            <a:r>
              <a:rPr lang="en-US" sz="3600" dirty="0" smtClean="0"/>
              <a:t>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</a:t>
            </a:r>
            <a:r>
              <a:rPr lang="en-US" sz="3600" dirty="0"/>
              <a:t>can use a separate thread to handle these operations, but when we’re done, we have to synchronize with the UI thread because we can’t directly modify the GUI from our worker </a:t>
            </a:r>
            <a:r>
              <a:rPr lang="en-US" sz="3600" dirty="0" smtClean="0"/>
              <a:t>thread.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</a:t>
            </a:r>
            <a:r>
              <a:rPr lang="en-US" sz="3600" dirty="0"/>
              <a:t>can use Invoke or </a:t>
            </a:r>
            <a:r>
              <a:rPr lang="en-US" sz="3600" dirty="0" err="1"/>
              <a:t>BeginInvoke</a:t>
            </a:r>
            <a:r>
              <a:rPr lang="en-US" sz="3600" dirty="0"/>
              <a:t> to insert delegates into the Dispatcher of the UI </a:t>
            </a:r>
            <a:r>
              <a:rPr lang="en-US" sz="3600" dirty="0" smtClean="0"/>
              <a:t>thread.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Eventually</a:t>
            </a:r>
            <a:r>
              <a:rPr lang="en-US" sz="3600" dirty="0"/>
              <a:t>, these delegates will be executed with permission to modify UI elements.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05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Multiple Windows, Multiple Threads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864096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31290" y="2493309"/>
            <a:ext cx="19982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Some WPF applications require multiple top-level </a:t>
            </a:r>
            <a:r>
              <a:rPr lang="en-US" sz="3600" dirty="0" smtClean="0"/>
              <a:t>windows.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is perfectly acceptable for one Thread/Dispatcher combination to manage multiple windows, but sometimes several threads do a better </a:t>
            </a:r>
            <a:r>
              <a:rPr lang="en-US" sz="3600" dirty="0" smtClean="0"/>
              <a:t>job.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is especially true if there is any chance that one of the windows will monopolize the thread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Windows </a:t>
            </a:r>
            <a:r>
              <a:rPr lang="en-US" sz="3600" dirty="0"/>
              <a:t>Explorer works in this </a:t>
            </a:r>
            <a:r>
              <a:rPr lang="en-US" sz="3600" dirty="0" smtClean="0"/>
              <a:t>fashion.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</a:t>
            </a:r>
            <a:r>
              <a:rPr lang="en-US" sz="3600" dirty="0"/>
              <a:t>new Explorer window belongs to the original process, but it is created under the control of an independent </a:t>
            </a:r>
            <a:r>
              <a:rPr lang="en-US" sz="3600" dirty="0" smtClean="0"/>
              <a:t>thread.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By </a:t>
            </a:r>
            <a:r>
              <a:rPr lang="en-US" sz="3600" dirty="0"/>
              <a:t>using a </a:t>
            </a:r>
            <a:r>
              <a:rPr lang="en-US" sz="3600" dirty="0" err="1"/>
              <a:t>WPFFrame</a:t>
            </a:r>
            <a:r>
              <a:rPr lang="en-US" sz="3600" dirty="0"/>
              <a:t> control, we can display Web </a:t>
            </a:r>
            <a:r>
              <a:rPr lang="en-US" sz="3600" dirty="0" smtClean="0"/>
              <a:t>pages.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</a:t>
            </a:r>
            <a:r>
              <a:rPr lang="en-US" sz="3600" dirty="0"/>
              <a:t>can easily create a simple Internet Explorer </a:t>
            </a:r>
            <a:r>
              <a:rPr lang="en-US" sz="3600" dirty="0" smtClean="0"/>
              <a:t>substitute.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</a:t>
            </a:r>
            <a:r>
              <a:rPr lang="en-US" sz="3600" dirty="0"/>
              <a:t>start with an important feature: the ability to open a new explorer </a:t>
            </a:r>
            <a:r>
              <a:rPr lang="en-US" sz="3600" dirty="0" smtClean="0"/>
              <a:t>window.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</a:t>
            </a:r>
            <a:r>
              <a:rPr lang="en-US" sz="3600" dirty="0"/>
              <a:t>the user clicks the "new window" button, we launch a copy of our window in a separate </a:t>
            </a:r>
            <a:r>
              <a:rPr lang="en-US" sz="3600" dirty="0" smtClean="0"/>
              <a:t>thread.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way, long-running or blocking operations in one of the windows won’t lock all the other windows.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49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Nested Pumping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96044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223279"/>
            <a:ext cx="1998222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Sometimes it is not feasible to completely lock up the UI </a:t>
            </a:r>
            <a:r>
              <a:rPr lang="en-US" sz="3600" dirty="0" smtClean="0"/>
              <a:t>thread.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Let’s </a:t>
            </a:r>
            <a:r>
              <a:rPr lang="en-US" sz="3600" dirty="0"/>
              <a:t>consider the Show method of the </a:t>
            </a:r>
            <a:r>
              <a:rPr lang="en-US" sz="3600" dirty="0" err="1"/>
              <a:t>MessageBox</a:t>
            </a:r>
            <a:r>
              <a:rPr lang="en-US" sz="3600" dirty="0"/>
              <a:t> </a:t>
            </a:r>
            <a:r>
              <a:rPr lang="en-US" sz="3600" dirty="0" smtClean="0"/>
              <a:t>class.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Show </a:t>
            </a:r>
            <a:r>
              <a:rPr lang="en-US" sz="3600" dirty="0"/>
              <a:t>doesn’t return until the user clicks the OK </a:t>
            </a:r>
            <a:r>
              <a:rPr lang="en-US" sz="3600" dirty="0" smtClean="0"/>
              <a:t>button.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does, however, create a window that must have a message loop in order to be </a:t>
            </a:r>
            <a:r>
              <a:rPr lang="en-US" sz="3600" dirty="0" smtClean="0"/>
              <a:t>interactive.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While </a:t>
            </a:r>
            <a:r>
              <a:rPr lang="en-US" sz="3600" dirty="0"/>
              <a:t>we are waiting for the user to click OK, the original application window does not respond to user </a:t>
            </a:r>
            <a:r>
              <a:rPr lang="en-US" sz="3600" dirty="0" smtClean="0"/>
              <a:t>input.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does, however, continue to process paint </a:t>
            </a:r>
            <a:r>
              <a:rPr lang="en-US" sz="3600" dirty="0" smtClean="0"/>
              <a:t>messages.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original window redraws itself when covered and revealed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Some thread must be in charge of the message box </a:t>
            </a:r>
            <a:r>
              <a:rPr lang="en-US" sz="3600" dirty="0" smtClean="0"/>
              <a:t>window.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WPF </a:t>
            </a:r>
            <a:r>
              <a:rPr lang="en-US" sz="3600" dirty="0"/>
              <a:t>could create a new thread just for the message box window, but this thread would be unable to paint the disabled elements in the original window (remember the earlier discussion of mutual exclusion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Instead</a:t>
            </a:r>
            <a:r>
              <a:rPr lang="en-US" sz="3600" dirty="0"/>
              <a:t>, WPF uses a nested message processing </a:t>
            </a:r>
            <a:r>
              <a:rPr lang="en-US" sz="3600" dirty="0" smtClean="0"/>
              <a:t>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Dispatcher class includes a special method called </a:t>
            </a:r>
            <a:r>
              <a:rPr lang="en-US" sz="3600" dirty="0" err="1"/>
              <a:t>PushFrame</a:t>
            </a:r>
            <a:r>
              <a:rPr lang="en-US" sz="3600" dirty="0"/>
              <a:t>, which stores an application’s current execution point then begins a new message </a:t>
            </a:r>
            <a:r>
              <a:rPr lang="en-US" sz="3600" dirty="0" smtClean="0"/>
              <a:t>loop.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</a:t>
            </a:r>
            <a:r>
              <a:rPr lang="en-US" sz="3600" dirty="0"/>
              <a:t>the nested message loop finishes, execution resumes after the original </a:t>
            </a:r>
            <a:r>
              <a:rPr lang="en-US" sz="3600" dirty="0" err="1"/>
              <a:t>PushFrame</a:t>
            </a:r>
            <a:r>
              <a:rPr lang="en-US" sz="3600" dirty="0"/>
              <a:t> </a:t>
            </a:r>
            <a:r>
              <a:rPr lang="en-US" sz="3600" dirty="0" err="1"/>
              <a:t>call.In</a:t>
            </a:r>
            <a:r>
              <a:rPr lang="en-US" sz="3600" dirty="0"/>
              <a:t> this case, </a:t>
            </a:r>
            <a:r>
              <a:rPr lang="en-US" sz="3600" dirty="0" err="1"/>
              <a:t>PushFrame</a:t>
            </a:r>
            <a:r>
              <a:rPr lang="en-US" sz="3600" dirty="0"/>
              <a:t> maintains the program context at the call to </a:t>
            </a:r>
            <a:r>
              <a:rPr lang="en-US" sz="3600" dirty="0" err="1"/>
              <a:t>MessageBox.Show</a:t>
            </a:r>
            <a:r>
              <a:rPr lang="en-US" sz="3600" dirty="0"/>
              <a:t>, and it starts a new message loop to repaint the background window and handle input to the message box </a:t>
            </a:r>
            <a:r>
              <a:rPr lang="en-US" sz="3600" dirty="0" smtClean="0"/>
              <a:t>window.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</a:t>
            </a:r>
            <a:r>
              <a:rPr lang="en-US" sz="3600" dirty="0"/>
              <a:t>the user clicks OK and clears the pop-up window, the nested loop exits and control resumes after the call to Show.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207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How-To Examples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396044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223279"/>
            <a:ext cx="19982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prime number finder using Dispatcher scheduling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PushFrames</a:t>
            </a:r>
            <a:r>
              <a:rPr lang="en-US" sz="3600" dirty="0" smtClean="0"/>
              <a:t> example.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WPFFrame</a:t>
            </a:r>
            <a:r>
              <a:rPr lang="en-US" sz="3600" dirty="0" smtClean="0"/>
              <a:t> example.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49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Asynchronous 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WPF Applications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Data Binding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138626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223279"/>
            <a:ext cx="19982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Asynchronous code using the </a:t>
            </a:r>
            <a:r>
              <a:rPr lang="en-US" sz="3600" dirty="0" err="1"/>
              <a:t>async</a:t>
            </a:r>
            <a:r>
              <a:rPr lang="en-US" sz="3600" dirty="0"/>
              <a:t> and await keywords is transforming the way programs are written, and with good </a:t>
            </a:r>
            <a:r>
              <a:rPr lang="en-US" sz="3600" dirty="0" smtClean="0"/>
              <a:t>reason.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Although </a:t>
            </a:r>
            <a:r>
              <a:rPr lang="en-US" sz="3600" dirty="0" err="1"/>
              <a:t>async</a:t>
            </a:r>
            <a:r>
              <a:rPr lang="en-US" sz="3600" dirty="0"/>
              <a:t> and await can be useful for server software, most of the current focus is on applications that have a UI. For such applications, these keywords can yield a more responsive </a:t>
            </a:r>
            <a:r>
              <a:rPr lang="en-US" sz="3600" dirty="0" smtClean="0"/>
              <a:t>UI.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However</a:t>
            </a:r>
            <a:r>
              <a:rPr lang="en-US" sz="3600" dirty="0"/>
              <a:t>, it’s not immediately obvious how to use </a:t>
            </a:r>
            <a:r>
              <a:rPr lang="en-US" sz="3600" dirty="0" err="1"/>
              <a:t>async</a:t>
            </a:r>
            <a:r>
              <a:rPr lang="en-US" sz="3600" dirty="0"/>
              <a:t> and await with established patterns such as Model-View-</a:t>
            </a:r>
            <a:r>
              <a:rPr lang="en-US" sz="3600" dirty="0" err="1"/>
              <a:t>ViewModel</a:t>
            </a:r>
            <a:r>
              <a:rPr lang="en-US" sz="3600" dirty="0"/>
              <a:t> (MVVM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Let’s see a code example with </a:t>
            </a:r>
            <a:r>
              <a:rPr lang="en-US" sz="3600" dirty="0" err="1" smtClean="0"/>
              <a:t>async</a:t>
            </a:r>
            <a:r>
              <a:rPr lang="en-US" sz="3600" dirty="0" smtClean="0"/>
              <a:t>-</a:t>
            </a:r>
            <a:r>
              <a:rPr lang="en-US" sz="3600" dirty="0" smtClean="0"/>
              <a:t>await pattern usage in WPF.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67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158928</TotalTime>
  <Words>1249</Words>
  <Application>Microsoft Macintosh PowerPoint</Application>
  <PresentationFormat>Custom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Calibri</vt:lpstr>
      <vt:lpstr>Calibri Light</vt:lpstr>
      <vt:lpstr>Helvetica</vt:lpstr>
      <vt:lpstr>Mangal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12297</cp:revision>
  <dcterms:created xsi:type="dcterms:W3CDTF">2014-07-01T16:42:18Z</dcterms:created>
  <dcterms:modified xsi:type="dcterms:W3CDTF">2018-01-14T00:49:23Z</dcterms:modified>
</cp:coreProperties>
</file>