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8"/>
  </p:notesMasterIdLst>
  <p:handoutMasterIdLst>
    <p:handoutMasterId r:id="rId9"/>
  </p:handoutMasterIdLst>
  <p:sldIdLst>
    <p:sldId id="793" r:id="rId2"/>
    <p:sldId id="804" r:id="rId3"/>
    <p:sldId id="795" r:id="rId4"/>
    <p:sldId id="855" r:id="rId5"/>
    <p:sldId id="850" r:id="rId6"/>
    <p:sldId id="794" r:id="rId7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994" autoAdjust="0"/>
  </p:normalViewPr>
  <p:slideViewPr>
    <p:cSldViewPr>
      <p:cViewPr>
        <p:scale>
          <a:sx n="60" d="100"/>
          <a:sy n="60" d="100"/>
        </p:scale>
        <p:origin x="304" y="-128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15/10/17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15/10/17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tNetTraining/DotNetEssentials/tree/master/Code/OOPC/OOPC-Chapter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3: C# Component Based Programming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937817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Properties and Attributes in C#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Indexer Properties in C#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Delegates and Events in C#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ea typeface="Open Sans" panose="020B0606030504020204" pitchFamily="34" charset="0"/>
                <a:cs typeface="Open Sans" panose="020B0606030504020204" pitchFamily="34" charset="0"/>
              </a:rPr>
              <a:t>Nullable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Types in C#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Exception Handling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Collections and Iterators in C#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Title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4104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/>
              <a:t>Content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Example: C# Value Types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1867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See OOPC-Chapter2 (</a:t>
            </a:r>
            <a:r>
              <a:rPr lang="en-US" sz="3600" dirty="0" err="1" smtClean="0"/>
              <a:t>ValueTypes.cs</a:t>
            </a:r>
            <a:r>
              <a:rPr lang="en-US" sz="3600" dirty="0" smtClean="0"/>
              <a:t>) and (</a:t>
            </a:r>
            <a:r>
              <a:rPr lang="en-US" sz="3600" dirty="0" err="1" smtClean="0"/>
              <a:t>BoxingUnboxing.cs</a:t>
            </a:r>
            <a:r>
              <a:rPr lang="en-US" sz="3600" dirty="0" smtClean="0"/>
              <a:t>) </a:t>
            </a:r>
            <a:r>
              <a:rPr lang="en-US" sz="3600" dirty="0"/>
              <a:t>at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github.com/DotNetTraining/DotNetEssentials/tree/master/Code/OOPC/OOPC-Chapter2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223279"/>
            <a:ext cx="8907678" cy="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264930" y="5778674"/>
            <a:ext cx="6550580" cy="5741861"/>
            <a:chOff x="9222464" y="6003699"/>
            <a:chExt cx="6550580" cy="5741861"/>
          </a:xfrm>
        </p:grpSpPr>
        <p:sp>
          <p:nvSpPr>
            <p:cNvPr id="24" name="Elipse 24"/>
            <p:cNvSpPr/>
            <p:nvPr/>
          </p:nvSpPr>
          <p:spPr bwMode="auto">
            <a:xfrm>
              <a:off x="11496345" y="8282658"/>
              <a:ext cx="847214" cy="848960"/>
            </a:xfrm>
            <a:prstGeom prst="ellipse">
              <a:avLst/>
            </a:prstGeom>
            <a:solidFill>
              <a:srgbClr val="F44D5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5" name="Anillo 25"/>
            <p:cNvSpPr/>
            <p:nvPr/>
          </p:nvSpPr>
          <p:spPr bwMode="auto">
            <a:xfrm>
              <a:off x="10384375" y="7168397"/>
              <a:ext cx="3071154" cy="3077482"/>
            </a:xfrm>
            <a:prstGeom prst="donut">
              <a:avLst>
                <a:gd name="adj" fmla="val 13529"/>
              </a:avLst>
            </a:prstGeom>
            <a:solidFill>
              <a:srgbClr val="AAB5B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6" name="Anillo 26"/>
            <p:cNvSpPr/>
            <p:nvPr/>
          </p:nvSpPr>
          <p:spPr bwMode="auto">
            <a:xfrm>
              <a:off x="9222464" y="6003699"/>
              <a:ext cx="5394976" cy="5406879"/>
            </a:xfrm>
            <a:prstGeom prst="donut">
              <a:avLst>
                <a:gd name="adj" fmla="val 7951"/>
              </a:avLst>
            </a:prstGeom>
            <a:solidFill>
              <a:srgbClr val="34495E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grpSp>
          <p:nvGrpSpPr>
            <p:cNvPr id="27" name="6 Grupo"/>
            <p:cNvGrpSpPr/>
            <p:nvPr/>
          </p:nvGrpSpPr>
          <p:grpSpPr>
            <a:xfrm>
              <a:off x="11304165" y="7009649"/>
              <a:ext cx="4468879" cy="4735911"/>
              <a:chOff x="11304165" y="7543430"/>
              <a:chExt cx="4468879" cy="4735911"/>
            </a:xfrm>
          </p:grpSpPr>
          <p:grpSp>
            <p:nvGrpSpPr>
              <p:cNvPr id="28" name="Grupo 22"/>
              <p:cNvGrpSpPr/>
              <p:nvPr/>
            </p:nvGrpSpPr>
            <p:grpSpPr>
              <a:xfrm rot="19018150">
                <a:off x="11304165" y="7543430"/>
                <a:ext cx="4468879" cy="449612"/>
                <a:chOff x="12782936" y="6138159"/>
                <a:chExt cx="4925957" cy="495602"/>
              </a:xfrm>
            </p:grpSpPr>
            <p:sp>
              <p:nvSpPr>
                <p:cNvPr id="30" name="Rectángulo redondeado 14"/>
                <p:cNvSpPr/>
                <p:nvPr/>
              </p:nvSpPr>
              <p:spPr bwMode="auto">
                <a:xfrm rot="16200000">
                  <a:off x="17119857" y="6044704"/>
                  <a:ext cx="495582" cy="6824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Rectángulo 15"/>
                <p:cNvSpPr/>
                <p:nvPr/>
              </p:nvSpPr>
              <p:spPr bwMode="auto">
                <a:xfrm>
                  <a:off x="13629872" y="6138686"/>
                  <a:ext cx="3329765" cy="495053"/>
                </a:xfrm>
                <a:prstGeom prst="rect">
                  <a:avLst/>
                </a:prstGeom>
                <a:solidFill>
                  <a:srgbClr val="FEC830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Rectángulo 16"/>
                <p:cNvSpPr/>
                <p:nvPr/>
              </p:nvSpPr>
              <p:spPr bwMode="auto">
                <a:xfrm>
                  <a:off x="16959638" y="6138687"/>
                  <a:ext cx="344209" cy="495053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3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Triángulo isósceles 17"/>
                <p:cNvSpPr/>
                <p:nvPr/>
              </p:nvSpPr>
              <p:spPr bwMode="auto">
                <a:xfrm rot="16200000">
                  <a:off x="12958614" y="5962492"/>
                  <a:ext cx="495581" cy="846938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E6EAEE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Rectángulo 19"/>
                <p:cNvSpPr/>
                <p:nvPr/>
              </p:nvSpPr>
              <p:spPr bwMode="auto">
                <a:xfrm>
                  <a:off x="13629876" y="6496754"/>
                  <a:ext cx="3329764" cy="13699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Forma libre 20"/>
                <p:cNvSpPr/>
                <p:nvPr/>
              </p:nvSpPr>
              <p:spPr bwMode="auto">
                <a:xfrm rot="16200000">
                  <a:off x="12958621" y="5962502"/>
                  <a:ext cx="495581" cy="846938"/>
                </a:xfrm>
                <a:custGeom>
                  <a:avLst/>
                  <a:gdLst>
                    <a:gd name="connsiteX0" fmla="*/ 495582 w 495582"/>
                    <a:gd name="connsiteY0" fmla="*/ 846940 h 846940"/>
                    <a:gd name="connsiteX1" fmla="*/ 0 w 495582"/>
                    <a:gd name="connsiteY1" fmla="*/ 846940 h 846940"/>
                    <a:gd name="connsiteX2" fmla="*/ 1 w 495582"/>
                    <a:gd name="connsiteY2" fmla="*/ 846939 h 846940"/>
                    <a:gd name="connsiteX3" fmla="*/ 409807 w 495582"/>
                    <a:gd name="connsiteY3" fmla="*/ 846939 h 846940"/>
                    <a:gd name="connsiteX4" fmla="*/ 216735 w 495582"/>
                    <a:gd name="connsiteY4" fmla="*/ 113206 h 846940"/>
                    <a:gd name="connsiteX5" fmla="*/ 250175 w 495582"/>
                    <a:gd name="connsiteY5" fmla="*/ 0 h 846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5582" h="846940">
                      <a:moveTo>
                        <a:pt x="495582" y="846940"/>
                      </a:moveTo>
                      <a:lnTo>
                        <a:pt x="0" y="846940"/>
                      </a:lnTo>
                      <a:lnTo>
                        <a:pt x="1" y="846939"/>
                      </a:lnTo>
                      <a:lnTo>
                        <a:pt x="409807" y="846939"/>
                      </a:lnTo>
                      <a:lnTo>
                        <a:pt x="216735" y="113206"/>
                      </a:lnTo>
                      <a:lnTo>
                        <a:pt x="250175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Triángulo isósceles 21"/>
                <p:cNvSpPr/>
                <p:nvPr/>
              </p:nvSpPr>
              <p:spPr bwMode="auto">
                <a:xfrm rot="16200000">
                  <a:off x="12830383" y="6272670"/>
                  <a:ext cx="130177" cy="225025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223D53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9" name="Forma libre 35"/>
              <p:cNvSpPr/>
              <p:nvPr/>
            </p:nvSpPr>
            <p:spPr bwMode="auto">
              <a:xfrm>
                <a:off x="11893860" y="9279977"/>
                <a:ext cx="3096986" cy="2999364"/>
              </a:xfrm>
              <a:custGeom>
                <a:avLst/>
                <a:gdLst>
                  <a:gd name="connsiteX0" fmla="*/ 668 w 2750200"/>
                  <a:gd name="connsiteY0" fmla="*/ 0 h 2669567"/>
                  <a:gd name="connsiteX1" fmla="*/ 672 w 2750200"/>
                  <a:gd name="connsiteY1" fmla="*/ 0 h 2669567"/>
                  <a:gd name="connsiteX2" fmla="*/ 780078 w 2750200"/>
                  <a:gd name="connsiteY2" fmla="*/ 412375 h 2669567"/>
                  <a:gd name="connsiteX3" fmla="*/ 781370 w 2750200"/>
                  <a:gd name="connsiteY3" fmla="*/ 411040 h 2669567"/>
                  <a:gd name="connsiteX4" fmla="*/ 2331202 w 2750200"/>
                  <a:gd name="connsiteY4" fmla="*/ 1909898 h 2669567"/>
                  <a:gd name="connsiteX5" fmla="*/ 2331202 w 2750200"/>
                  <a:gd name="connsiteY5" fmla="*/ 1909897 h 2669567"/>
                  <a:gd name="connsiteX6" fmla="*/ 2750200 w 2750200"/>
                  <a:gd name="connsiteY6" fmla="*/ 2315116 h 2669567"/>
                  <a:gd name="connsiteX7" fmla="*/ 2556040 w 2750200"/>
                  <a:gd name="connsiteY7" fmla="*/ 2528778 h 2669567"/>
                  <a:gd name="connsiteX8" fmla="*/ 2401154 w 2750200"/>
                  <a:gd name="connsiteY8" fmla="*/ 2669567 h 2669567"/>
                  <a:gd name="connsiteX9" fmla="*/ 1981493 w 2750200"/>
                  <a:gd name="connsiteY9" fmla="*/ 2263707 h 2669567"/>
                  <a:gd name="connsiteX10" fmla="*/ 1981492 w 2750200"/>
                  <a:gd name="connsiteY10" fmla="*/ 2263707 h 2669567"/>
                  <a:gd name="connsiteX11" fmla="*/ 435556 w 2750200"/>
                  <a:gd name="connsiteY11" fmla="*/ 768615 h 2669567"/>
                  <a:gd name="connsiteX12" fmla="*/ 116216 w 2750200"/>
                  <a:gd name="connsiteY12" fmla="*/ 204215 h 2669567"/>
                  <a:gd name="connsiteX13" fmla="*/ 116072 w 2750200"/>
                  <a:gd name="connsiteY13" fmla="*/ 204364 h 2669567"/>
                  <a:gd name="connsiteX14" fmla="*/ 0 w 2750200"/>
                  <a:gd name="connsiteY14" fmla="*/ 692 h 2669567"/>
                  <a:gd name="connsiteX15" fmla="*/ 1518 w 2750200"/>
                  <a:gd name="connsiteY15" fmla="*/ 1500 h 2669567"/>
                  <a:gd name="connsiteX0" fmla="*/ 668 w 3039507"/>
                  <a:gd name="connsiteY0" fmla="*/ 0 h 3299521"/>
                  <a:gd name="connsiteX1" fmla="*/ 672 w 3039507"/>
                  <a:gd name="connsiteY1" fmla="*/ 0 h 3299521"/>
                  <a:gd name="connsiteX2" fmla="*/ 780078 w 3039507"/>
                  <a:gd name="connsiteY2" fmla="*/ 412375 h 3299521"/>
                  <a:gd name="connsiteX3" fmla="*/ 781370 w 3039507"/>
                  <a:gd name="connsiteY3" fmla="*/ 411040 h 3299521"/>
                  <a:gd name="connsiteX4" fmla="*/ 2331202 w 3039507"/>
                  <a:gd name="connsiteY4" fmla="*/ 1909898 h 3299521"/>
                  <a:gd name="connsiteX5" fmla="*/ 2331202 w 3039507"/>
                  <a:gd name="connsiteY5" fmla="*/ 1909897 h 3299521"/>
                  <a:gd name="connsiteX6" fmla="*/ 2750200 w 3039507"/>
                  <a:gd name="connsiteY6" fmla="*/ 2315116 h 3299521"/>
                  <a:gd name="connsiteX7" fmla="*/ 2556040 w 3039507"/>
                  <a:gd name="connsiteY7" fmla="*/ 2528778 h 3299521"/>
                  <a:gd name="connsiteX8" fmla="*/ 3039507 w 3039507"/>
                  <a:gd name="connsiteY8" fmla="*/ 3299521 h 3299521"/>
                  <a:gd name="connsiteX9" fmla="*/ 1981493 w 3039507"/>
                  <a:gd name="connsiteY9" fmla="*/ 2263707 h 3299521"/>
                  <a:gd name="connsiteX10" fmla="*/ 1981492 w 3039507"/>
                  <a:gd name="connsiteY10" fmla="*/ 2263707 h 3299521"/>
                  <a:gd name="connsiteX11" fmla="*/ 435556 w 3039507"/>
                  <a:gd name="connsiteY11" fmla="*/ 768615 h 3299521"/>
                  <a:gd name="connsiteX12" fmla="*/ 116216 w 3039507"/>
                  <a:gd name="connsiteY12" fmla="*/ 204215 h 3299521"/>
                  <a:gd name="connsiteX13" fmla="*/ 116072 w 3039507"/>
                  <a:gd name="connsiteY13" fmla="*/ 204364 h 3299521"/>
                  <a:gd name="connsiteX14" fmla="*/ 0 w 3039507"/>
                  <a:gd name="connsiteY14" fmla="*/ 692 h 3299521"/>
                  <a:gd name="connsiteX15" fmla="*/ 1518 w 3039507"/>
                  <a:gd name="connsiteY15" fmla="*/ 1500 h 3299521"/>
                  <a:gd name="connsiteX16" fmla="*/ 668 w 3039507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2556040 w 3455748"/>
                  <a:gd name="connsiteY7" fmla="*/ 2528778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211192 w 3455748"/>
                  <a:gd name="connsiteY7" fmla="*/ 3200729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039507 w 3455748"/>
                  <a:gd name="connsiteY7" fmla="*/ 3299521 h 3299521"/>
                  <a:gd name="connsiteX8" fmla="*/ 1981493 w 3455748"/>
                  <a:gd name="connsiteY8" fmla="*/ 2263707 h 3299521"/>
                  <a:gd name="connsiteX9" fmla="*/ 1981492 w 3455748"/>
                  <a:gd name="connsiteY9" fmla="*/ 2263707 h 3299521"/>
                  <a:gd name="connsiteX10" fmla="*/ 435556 w 3455748"/>
                  <a:gd name="connsiteY10" fmla="*/ 768615 h 3299521"/>
                  <a:gd name="connsiteX11" fmla="*/ 116216 w 3455748"/>
                  <a:gd name="connsiteY11" fmla="*/ 204215 h 3299521"/>
                  <a:gd name="connsiteX12" fmla="*/ 116072 w 3455748"/>
                  <a:gd name="connsiteY12" fmla="*/ 204364 h 3299521"/>
                  <a:gd name="connsiteX13" fmla="*/ 0 w 3455748"/>
                  <a:gd name="connsiteY13" fmla="*/ 692 h 3299521"/>
                  <a:gd name="connsiteX14" fmla="*/ 1518 w 3455748"/>
                  <a:gd name="connsiteY14" fmla="*/ 1500 h 3299521"/>
                  <a:gd name="connsiteX15" fmla="*/ 668 w 3455748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039507 w 3413751"/>
                  <a:gd name="connsiteY7" fmla="*/ 3299521 h 3299521"/>
                  <a:gd name="connsiteX8" fmla="*/ 1981493 w 3413751"/>
                  <a:gd name="connsiteY8" fmla="*/ 2263707 h 3299521"/>
                  <a:gd name="connsiteX9" fmla="*/ 1981492 w 3413751"/>
                  <a:gd name="connsiteY9" fmla="*/ 2263707 h 3299521"/>
                  <a:gd name="connsiteX10" fmla="*/ 435556 w 3413751"/>
                  <a:gd name="connsiteY10" fmla="*/ 768615 h 3299521"/>
                  <a:gd name="connsiteX11" fmla="*/ 116216 w 3413751"/>
                  <a:gd name="connsiteY11" fmla="*/ 204215 h 3299521"/>
                  <a:gd name="connsiteX12" fmla="*/ 116072 w 3413751"/>
                  <a:gd name="connsiteY12" fmla="*/ 204364 h 3299521"/>
                  <a:gd name="connsiteX13" fmla="*/ 0 w 3413751"/>
                  <a:gd name="connsiteY13" fmla="*/ 692 h 3299521"/>
                  <a:gd name="connsiteX14" fmla="*/ 1518 w 3413751"/>
                  <a:gd name="connsiteY14" fmla="*/ 1500 h 3299521"/>
                  <a:gd name="connsiteX15" fmla="*/ 668 w 3413751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218023 w 3413751"/>
                  <a:gd name="connsiteY7" fmla="*/ 3151077 h 3299521"/>
                  <a:gd name="connsiteX8" fmla="*/ 3039507 w 3413751"/>
                  <a:gd name="connsiteY8" fmla="*/ 3299521 h 3299521"/>
                  <a:gd name="connsiteX9" fmla="*/ 1981493 w 3413751"/>
                  <a:gd name="connsiteY9" fmla="*/ 2263707 h 3299521"/>
                  <a:gd name="connsiteX10" fmla="*/ 1981492 w 3413751"/>
                  <a:gd name="connsiteY10" fmla="*/ 2263707 h 3299521"/>
                  <a:gd name="connsiteX11" fmla="*/ 435556 w 3413751"/>
                  <a:gd name="connsiteY11" fmla="*/ 768615 h 3299521"/>
                  <a:gd name="connsiteX12" fmla="*/ 116216 w 3413751"/>
                  <a:gd name="connsiteY12" fmla="*/ 204215 h 3299521"/>
                  <a:gd name="connsiteX13" fmla="*/ 116072 w 3413751"/>
                  <a:gd name="connsiteY13" fmla="*/ 204364 h 3299521"/>
                  <a:gd name="connsiteX14" fmla="*/ 0 w 3413751"/>
                  <a:gd name="connsiteY14" fmla="*/ 692 h 3299521"/>
                  <a:gd name="connsiteX15" fmla="*/ 1518 w 3413751"/>
                  <a:gd name="connsiteY15" fmla="*/ 1500 h 3299521"/>
                  <a:gd name="connsiteX16" fmla="*/ 668 w 3413751"/>
                  <a:gd name="connsiteY16" fmla="*/ 0 h 3299521"/>
                  <a:gd name="connsiteX0" fmla="*/ 668 w 3456151"/>
                  <a:gd name="connsiteY0" fmla="*/ 0 h 3346283"/>
                  <a:gd name="connsiteX1" fmla="*/ 672 w 3456151"/>
                  <a:gd name="connsiteY1" fmla="*/ 0 h 3346283"/>
                  <a:gd name="connsiteX2" fmla="*/ 780078 w 3456151"/>
                  <a:gd name="connsiteY2" fmla="*/ 412375 h 3346283"/>
                  <a:gd name="connsiteX3" fmla="*/ 781370 w 3456151"/>
                  <a:gd name="connsiteY3" fmla="*/ 411040 h 3346283"/>
                  <a:gd name="connsiteX4" fmla="*/ 2331202 w 3456151"/>
                  <a:gd name="connsiteY4" fmla="*/ 1909898 h 3346283"/>
                  <a:gd name="connsiteX5" fmla="*/ 2331202 w 3456151"/>
                  <a:gd name="connsiteY5" fmla="*/ 1909897 h 3346283"/>
                  <a:gd name="connsiteX6" fmla="*/ 3413751 w 3456151"/>
                  <a:gd name="connsiteY6" fmla="*/ 2995466 h 3346283"/>
                  <a:gd name="connsiteX7" fmla="*/ 3218023 w 3456151"/>
                  <a:gd name="connsiteY7" fmla="*/ 3151077 h 3346283"/>
                  <a:gd name="connsiteX8" fmla="*/ 3039507 w 3456151"/>
                  <a:gd name="connsiteY8" fmla="*/ 3299521 h 3346283"/>
                  <a:gd name="connsiteX9" fmla="*/ 1981493 w 3456151"/>
                  <a:gd name="connsiteY9" fmla="*/ 2263707 h 3346283"/>
                  <a:gd name="connsiteX10" fmla="*/ 1981492 w 3456151"/>
                  <a:gd name="connsiteY10" fmla="*/ 2263707 h 3346283"/>
                  <a:gd name="connsiteX11" fmla="*/ 435556 w 3456151"/>
                  <a:gd name="connsiteY11" fmla="*/ 768615 h 3346283"/>
                  <a:gd name="connsiteX12" fmla="*/ 116216 w 3456151"/>
                  <a:gd name="connsiteY12" fmla="*/ 204215 h 3346283"/>
                  <a:gd name="connsiteX13" fmla="*/ 116072 w 3456151"/>
                  <a:gd name="connsiteY13" fmla="*/ 204364 h 3346283"/>
                  <a:gd name="connsiteX14" fmla="*/ 0 w 3456151"/>
                  <a:gd name="connsiteY14" fmla="*/ 692 h 3346283"/>
                  <a:gd name="connsiteX15" fmla="*/ 1518 w 3456151"/>
                  <a:gd name="connsiteY15" fmla="*/ 1500 h 3346283"/>
                  <a:gd name="connsiteX16" fmla="*/ 668 w 3456151"/>
                  <a:gd name="connsiteY16" fmla="*/ 0 h 3346283"/>
                  <a:gd name="connsiteX0" fmla="*/ 668 w 3465784"/>
                  <a:gd name="connsiteY0" fmla="*/ 0 h 3357167"/>
                  <a:gd name="connsiteX1" fmla="*/ 672 w 3465784"/>
                  <a:gd name="connsiteY1" fmla="*/ 0 h 3357167"/>
                  <a:gd name="connsiteX2" fmla="*/ 780078 w 3465784"/>
                  <a:gd name="connsiteY2" fmla="*/ 412375 h 3357167"/>
                  <a:gd name="connsiteX3" fmla="*/ 781370 w 3465784"/>
                  <a:gd name="connsiteY3" fmla="*/ 411040 h 3357167"/>
                  <a:gd name="connsiteX4" fmla="*/ 2331202 w 3465784"/>
                  <a:gd name="connsiteY4" fmla="*/ 1909898 h 3357167"/>
                  <a:gd name="connsiteX5" fmla="*/ 2331202 w 3465784"/>
                  <a:gd name="connsiteY5" fmla="*/ 1909897 h 3357167"/>
                  <a:gd name="connsiteX6" fmla="*/ 3413751 w 3465784"/>
                  <a:gd name="connsiteY6" fmla="*/ 2995466 h 3357167"/>
                  <a:gd name="connsiteX7" fmla="*/ 3291518 w 3465784"/>
                  <a:gd name="connsiteY7" fmla="*/ 3219322 h 3357167"/>
                  <a:gd name="connsiteX8" fmla="*/ 3039507 w 3465784"/>
                  <a:gd name="connsiteY8" fmla="*/ 3299521 h 3357167"/>
                  <a:gd name="connsiteX9" fmla="*/ 1981493 w 3465784"/>
                  <a:gd name="connsiteY9" fmla="*/ 2263707 h 3357167"/>
                  <a:gd name="connsiteX10" fmla="*/ 1981492 w 3465784"/>
                  <a:gd name="connsiteY10" fmla="*/ 2263707 h 3357167"/>
                  <a:gd name="connsiteX11" fmla="*/ 435556 w 3465784"/>
                  <a:gd name="connsiteY11" fmla="*/ 768615 h 3357167"/>
                  <a:gd name="connsiteX12" fmla="*/ 116216 w 3465784"/>
                  <a:gd name="connsiteY12" fmla="*/ 204215 h 3357167"/>
                  <a:gd name="connsiteX13" fmla="*/ 116072 w 3465784"/>
                  <a:gd name="connsiteY13" fmla="*/ 204364 h 3357167"/>
                  <a:gd name="connsiteX14" fmla="*/ 0 w 3465784"/>
                  <a:gd name="connsiteY14" fmla="*/ 692 h 3357167"/>
                  <a:gd name="connsiteX15" fmla="*/ 1518 w 3465784"/>
                  <a:gd name="connsiteY15" fmla="*/ 1500 h 3357167"/>
                  <a:gd name="connsiteX16" fmla="*/ 668 w 3465784"/>
                  <a:gd name="connsiteY16" fmla="*/ 0 h 3357167"/>
                  <a:gd name="connsiteX0" fmla="*/ 668 w 3468125"/>
                  <a:gd name="connsiteY0" fmla="*/ 0 h 3356274"/>
                  <a:gd name="connsiteX1" fmla="*/ 672 w 3468125"/>
                  <a:gd name="connsiteY1" fmla="*/ 0 h 3356274"/>
                  <a:gd name="connsiteX2" fmla="*/ 780078 w 3468125"/>
                  <a:gd name="connsiteY2" fmla="*/ 412375 h 3356274"/>
                  <a:gd name="connsiteX3" fmla="*/ 781370 w 3468125"/>
                  <a:gd name="connsiteY3" fmla="*/ 411040 h 3356274"/>
                  <a:gd name="connsiteX4" fmla="*/ 2331202 w 3468125"/>
                  <a:gd name="connsiteY4" fmla="*/ 1909898 h 3356274"/>
                  <a:gd name="connsiteX5" fmla="*/ 2331202 w 3468125"/>
                  <a:gd name="connsiteY5" fmla="*/ 1909897 h 3356274"/>
                  <a:gd name="connsiteX6" fmla="*/ 3413751 w 3468125"/>
                  <a:gd name="connsiteY6" fmla="*/ 2995466 h 3356274"/>
                  <a:gd name="connsiteX7" fmla="*/ 3291518 w 3468125"/>
                  <a:gd name="connsiteY7" fmla="*/ 3219322 h 3356274"/>
                  <a:gd name="connsiteX8" fmla="*/ 3039507 w 3468125"/>
                  <a:gd name="connsiteY8" fmla="*/ 3299521 h 3356274"/>
                  <a:gd name="connsiteX9" fmla="*/ 1981493 w 3468125"/>
                  <a:gd name="connsiteY9" fmla="*/ 2263707 h 3356274"/>
                  <a:gd name="connsiteX10" fmla="*/ 1981492 w 3468125"/>
                  <a:gd name="connsiteY10" fmla="*/ 2263707 h 3356274"/>
                  <a:gd name="connsiteX11" fmla="*/ 435556 w 3468125"/>
                  <a:gd name="connsiteY11" fmla="*/ 768615 h 3356274"/>
                  <a:gd name="connsiteX12" fmla="*/ 116216 w 3468125"/>
                  <a:gd name="connsiteY12" fmla="*/ 204215 h 3356274"/>
                  <a:gd name="connsiteX13" fmla="*/ 116072 w 3468125"/>
                  <a:gd name="connsiteY13" fmla="*/ 204364 h 3356274"/>
                  <a:gd name="connsiteX14" fmla="*/ 0 w 3468125"/>
                  <a:gd name="connsiteY14" fmla="*/ 692 h 3356274"/>
                  <a:gd name="connsiteX15" fmla="*/ 1518 w 3468125"/>
                  <a:gd name="connsiteY15" fmla="*/ 1500 h 3356274"/>
                  <a:gd name="connsiteX16" fmla="*/ 668 w 3468125"/>
                  <a:gd name="connsiteY16" fmla="*/ 0 h 3356274"/>
                  <a:gd name="connsiteX0" fmla="*/ 668 w 3468125"/>
                  <a:gd name="connsiteY0" fmla="*/ 0 h 3302727"/>
                  <a:gd name="connsiteX1" fmla="*/ 672 w 3468125"/>
                  <a:gd name="connsiteY1" fmla="*/ 0 h 3302727"/>
                  <a:gd name="connsiteX2" fmla="*/ 780078 w 3468125"/>
                  <a:gd name="connsiteY2" fmla="*/ 412375 h 3302727"/>
                  <a:gd name="connsiteX3" fmla="*/ 781370 w 3468125"/>
                  <a:gd name="connsiteY3" fmla="*/ 411040 h 3302727"/>
                  <a:gd name="connsiteX4" fmla="*/ 2331202 w 3468125"/>
                  <a:gd name="connsiteY4" fmla="*/ 1909898 h 3302727"/>
                  <a:gd name="connsiteX5" fmla="*/ 2331202 w 3468125"/>
                  <a:gd name="connsiteY5" fmla="*/ 1909897 h 3302727"/>
                  <a:gd name="connsiteX6" fmla="*/ 3413751 w 3468125"/>
                  <a:gd name="connsiteY6" fmla="*/ 2995466 h 3302727"/>
                  <a:gd name="connsiteX7" fmla="*/ 3291518 w 3468125"/>
                  <a:gd name="connsiteY7" fmla="*/ 3219322 h 3302727"/>
                  <a:gd name="connsiteX8" fmla="*/ 3039507 w 3468125"/>
                  <a:gd name="connsiteY8" fmla="*/ 3299521 h 3302727"/>
                  <a:gd name="connsiteX9" fmla="*/ 1981493 w 3468125"/>
                  <a:gd name="connsiteY9" fmla="*/ 2263707 h 3302727"/>
                  <a:gd name="connsiteX10" fmla="*/ 1981492 w 3468125"/>
                  <a:gd name="connsiteY10" fmla="*/ 2263707 h 3302727"/>
                  <a:gd name="connsiteX11" fmla="*/ 435556 w 3468125"/>
                  <a:gd name="connsiteY11" fmla="*/ 768615 h 3302727"/>
                  <a:gd name="connsiteX12" fmla="*/ 116216 w 3468125"/>
                  <a:gd name="connsiteY12" fmla="*/ 204215 h 3302727"/>
                  <a:gd name="connsiteX13" fmla="*/ 116072 w 3468125"/>
                  <a:gd name="connsiteY13" fmla="*/ 204364 h 3302727"/>
                  <a:gd name="connsiteX14" fmla="*/ 0 w 3468125"/>
                  <a:gd name="connsiteY14" fmla="*/ 692 h 3302727"/>
                  <a:gd name="connsiteX15" fmla="*/ 1518 w 3468125"/>
                  <a:gd name="connsiteY15" fmla="*/ 1500 h 3302727"/>
                  <a:gd name="connsiteX16" fmla="*/ 668 w 3468125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4377"/>
                  <a:gd name="connsiteX1" fmla="*/ 672 w 3413751"/>
                  <a:gd name="connsiteY1" fmla="*/ 0 h 3304377"/>
                  <a:gd name="connsiteX2" fmla="*/ 780078 w 3413751"/>
                  <a:gd name="connsiteY2" fmla="*/ 412375 h 3304377"/>
                  <a:gd name="connsiteX3" fmla="*/ 781370 w 3413751"/>
                  <a:gd name="connsiteY3" fmla="*/ 411040 h 3304377"/>
                  <a:gd name="connsiteX4" fmla="*/ 2331202 w 3413751"/>
                  <a:gd name="connsiteY4" fmla="*/ 1909898 h 3304377"/>
                  <a:gd name="connsiteX5" fmla="*/ 2331202 w 3413751"/>
                  <a:gd name="connsiteY5" fmla="*/ 1909897 h 3304377"/>
                  <a:gd name="connsiteX6" fmla="*/ 3413751 w 3413751"/>
                  <a:gd name="connsiteY6" fmla="*/ 2995466 h 3304377"/>
                  <a:gd name="connsiteX7" fmla="*/ 3291518 w 3413751"/>
                  <a:gd name="connsiteY7" fmla="*/ 3219322 h 3304377"/>
                  <a:gd name="connsiteX8" fmla="*/ 3039507 w 3413751"/>
                  <a:gd name="connsiteY8" fmla="*/ 3299521 h 3304377"/>
                  <a:gd name="connsiteX9" fmla="*/ 1981493 w 3413751"/>
                  <a:gd name="connsiteY9" fmla="*/ 2263707 h 3304377"/>
                  <a:gd name="connsiteX10" fmla="*/ 1981492 w 3413751"/>
                  <a:gd name="connsiteY10" fmla="*/ 2263707 h 3304377"/>
                  <a:gd name="connsiteX11" fmla="*/ 435556 w 3413751"/>
                  <a:gd name="connsiteY11" fmla="*/ 768615 h 3304377"/>
                  <a:gd name="connsiteX12" fmla="*/ 116216 w 3413751"/>
                  <a:gd name="connsiteY12" fmla="*/ 204215 h 3304377"/>
                  <a:gd name="connsiteX13" fmla="*/ 116072 w 3413751"/>
                  <a:gd name="connsiteY13" fmla="*/ 204364 h 3304377"/>
                  <a:gd name="connsiteX14" fmla="*/ 0 w 3413751"/>
                  <a:gd name="connsiteY14" fmla="*/ 692 h 3304377"/>
                  <a:gd name="connsiteX15" fmla="*/ 1518 w 3413751"/>
                  <a:gd name="connsiteY15" fmla="*/ 1500 h 3304377"/>
                  <a:gd name="connsiteX16" fmla="*/ 668 w 3413751"/>
                  <a:gd name="connsiteY16" fmla="*/ 0 h 3304377"/>
                  <a:gd name="connsiteX0" fmla="*/ 668 w 3413751"/>
                  <a:gd name="connsiteY0" fmla="*/ 0 h 3306145"/>
                  <a:gd name="connsiteX1" fmla="*/ 672 w 3413751"/>
                  <a:gd name="connsiteY1" fmla="*/ 0 h 3306145"/>
                  <a:gd name="connsiteX2" fmla="*/ 780078 w 3413751"/>
                  <a:gd name="connsiteY2" fmla="*/ 412375 h 3306145"/>
                  <a:gd name="connsiteX3" fmla="*/ 781370 w 3413751"/>
                  <a:gd name="connsiteY3" fmla="*/ 411040 h 3306145"/>
                  <a:gd name="connsiteX4" fmla="*/ 2331202 w 3413751"/>
                  <a:gd name="connsiteY4" fmla="*/ 1909898 h 3306145"/>
                  <a:gd name="connsiteX5" fmla="*/ 2331202 w 3413751"/>
                  <a:gd name="connsiteY5" fmla="*/ 1909897 h 3306145"/>
                  <a:gd name="connsiteX6" fmla="*/ 3413751 w 3413751"/>
                  <a:gd name="connsiteY6" fmla="*/ 2995466 h 3306145"/>
                  <a:gd name="connsiteX7" fmla="*/ 3275770 w 3413751"/>
                  <a:gd name="connsiteY7" fmla="*/ 3240321 h 3306145"/>
                  <a:gd name="connsiteX8" fmla="*/ 3039507 w 3413751"/>
                  <a:gd name="connsiteY8" fmla="*/ 3299521 h 3306145"/>
                  <a:gd name="connsiteX9" fmla="*/ 1981493 w 3413751"/>
                  <a:gd name="connsiteY9" fmla="*/ 2263707 h 3306145"/>
                  <a:gd name="connsiteX10" fmla="*/ 1981492 w 3413751"/>
                  <a:gd name="connsiteY10" fmla="*/ 2263707 h 3306145"/>
                  <a:gd name="connsiteX11" fmla="*/ 435556 w 3413751"/>
                  <a:gd name="connsiteY11" fmla="*/ 768615 h 3306145"/>
                  <a:gd name="connsiteX12" fmla="*/ 116216 w 3413751"/>
                  <a:gd name="connsiteY12" fmla="*/ 204215 h 3306145"/>
                  <a:gd name="connsiteX13" fmla="*/ 116072 w 3413751"/>
                  <a:gd name="connsiteY13" fmla="*/ 204364 h 3306145"/>
                  <a:gd name="connsiteX14" fmla="*/ 0 w 3413751"/>
                  <a:gd name="connsiteY14" fmla="*/ 692 h 3306145"/>
                  <a:gd name="connsiteX15" fmla="*/ 1518 w 3413751"/>
                  <a:gd name="connsiteY15" fmla="*/ 1500 h 3306145"/>
                  <a:gd name="connsiteX16" fmla="*/ 668 w 3413751"/>
                  <a:gd name="connsiteY16" fmla="*/ 0 h 33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3751" h="3306145">
                    <a:moveTo>
                      <a:pt x="668" y="0"/>
                    </a:moveTo>
                    <a:lnTo>
                      <a:pt x="672" y="0"/>
                    </a:lnTo>
                    <a:lnTo>
                      <a:pt x="780078" y="412375"/>
                    </a:lnTo>
                    <a:lnTo>
                      <a:pt x="781370" y="411040"/>
                    </a:lnTo>
                    <a:lnTo>
                      <a:pt x="2331202" y="1909898"/>
                    </a:lnTo>
                    <a:lnTo>
                      <a:pt x="2331202" y="1909897"/>
                    </a:lnTo>
                    <a:lnTo>
                      <a:pt x="3413751" y="2995466"/>
                    </a:lnTo>
                    <a:cubicBezTo>
                      <a:pt x="3388318" y="3128834"/>
                      <a:pt x="3353893" y="3194895"/>
                      <a:pt x="3275770" y="3240321"/>
                    </a:cubicBezTo>
                    <a:cubicBezTo>
                      <a:pt x="3197647" y="3285747"/>
                      <a:pt x="3135352" y="3321424"/>
                      <a:pt x="3039507" y="3299521"/>
                    </a:cubicBezTo>
                    <a:lnTo>
                      <a:pt x="1981493" y="2263707"/>
                    </a:lnTo>
                    <a:lnTo>
                      <a:pt x="1981492" y="2263707"/>
                    </a:lnTo>
                    <a:lnTo>
                      <a:pt x="435556" y="768615"/>
                    </a:lnTo>
                    <a:lnTo>
                      <a:pt x="116216" y="204215"/>
                    </a:lnTo>
                    <a:lnTo>
                      <a:pt x="116072" y="204364"/>
                    </a:lnTo>
                    <a:lnTo>
                      <a:pt x="0" y="692"/>
                    </a:lnTo>
                    <a:lnTo>
                      <a:pt x="1518" y="150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2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7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4245594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will learn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Advanced C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# concepts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C# and Lambda Expressions and Functional Paradigm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LINQ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Generics in C#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Variance in C#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Unsafe Code and Pointers and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PInvoke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158797</TotalTime>
  <Words>112</Words>
  <Application>Microsoft Macintosh PowerPoint</Application>
  <PresentationFormat>Custom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12276</cp:revision>
  <dcterms:created xsi:type="dcterms:W3CDTF">2014-07-01T16:42:18Z</dcterms:created>
  <dcterms:modified xsi:type="dcterms:W3CDTF">2017-10-14T17:35:41Z</dcterms:modified>
</cp:coreProperties>
</file>