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8"/>
  </p:notesMasterIdLst>
  <p:handoutMasterIdLst>
    <p:handoutMasterId r:id="rId9"/>
  </p:handoutMasterIdLst>
  <p:sldIdLst>
    <p:sldId id="793" r:id="rId2"/>
    <p:sldId id="804" r:id="rId3"/>
    <p:sldId id="795" r:id="rId4"/>
    <p:sldId id="855" r:id="rId5"/>
    <p:sldId id="850" r:id="rId6"/>
    <p:sldId id="794" r:id="rId7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94" autoAdjust="0"/>
  </p:normalViewPr>
  <p:slideViewPr>
    <p:cSldViewPr>
      <p:cViewPr>
        <p:scale>
          <a:sx n="60" d="100"/>
          <a:sy n="60" d="100"/>
        </p:scale>
        <p:origin x="304" y="-128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15/10/17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15/10/17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tNetTraining/DotNetEssentials/tree/master/Code/OOPC/OOPC-Chapter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Advanced C# Topics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4091894" y="6717148"/>
            <a:ext cx="16255337" cy="61111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32226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C# and Lambda Expressions and Functional Paradigm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LINQ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Generics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Variance in C#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Unsafe Code and Pointers and </a:t>
            </a:r>
            <a:r>
              <a:rPr lang="en-US" sz="4000" dirty="0" err="1">
                <a:ea typeface="Open Sans" panose="020B0606030504020204" pitchFamily="34" charset="0"/>
                <a:cs typeface="Open Sans" panose="020B0606030504020204" pitchFamily="34" charset="0"/>
              </a:rPr>
              <a:t>PInvoke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Title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410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/>
              <a:t>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Example: C# Value Types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OOPC-Chapter2 (</a:t>
            </a:r>
            <a:r>
              <a:rPr lang="en-US" sz="3600" dirty="0" err="1" smtClean="0"/>
              <a:t>ValueTypes.cs</a:t>
            </a:r>
            <a:r>
              <a:rPr lang="en-US" sz="3600" dirty="0" smtClean="0"/>
              <a:t>) and (</a:t>
            </a:r>
            <a:r>
              <a:rPr lang="en-US" sz="3600" dirty="0" err="1" smtClean="0"/>
              <a:t>BoxingUnboxing.cs</a:t>
            </a:r>
            <a:r>
              <a:rPr lang="en-US" sz="3600" dirty="0" smtClean="0"/>
              <a:t>) </a:t>
            </a:r>
            <a:r>
              <a:rPr lang="en-US" sz="3600" dirty="0"/>
              <a:t>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github.com/DotNetTraining/DotNetEssentials/tree/master/Code/OOPC/OOPC-Chapter2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23279"/>
            <a:ext cx="8907678" cy="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4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5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7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8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0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9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7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3753151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will learn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Code Organization in C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# and we will do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Module Review</a:t>
            </a: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Namespaces as Logical Units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XML Documentation Comments</a:t>
            </a: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 smtClean="0">
                <a:ea typeface="Open Sans" panose="020B0606030504020204" pitchFamily="34" charset="0"/>
                <a:cs typeface="Open Sans" panose="020B0606030504020204" pitchFamily="34" charset="0"/>
              </a:rPr>
              <a:t>Module Review Review and Questions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158799</TotalTime>
  <Words>101</Words>
  <Application>Microsoft Macintosh PowerPoint</Application>
  <PresentationFormat>Custom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12279</cp:revision>
  <dcterms:created xsi:type="dcterms:W3CDTF">2014-07-01T16:42:18Z</dcterms:created>
  <dcterms:modified xsi:type="dcterms:W3CDTF">2017-10-14T17:40:20Z</dcterms:modified>
</cp:coreProperties>
</file>