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0"/>
  </p:notesMasterIdLst>
  <p:handoutMasterIdLst>
    <p:handoutMasterId r:id="rId11"/>
  </p:handoutMasterIdLst>
  <p:sldIdLst>
    <p:sldId id="793" r:id="rId2"/>
    <p:sldId id="804" r:id="rId3"/>
    <p:sldId id="795" r:id="rId4"/>
    <p:sldId id="855" r:id="rId5"/>
    <p:sldId id="856" r:id="rId6"/>
    <p:sldId id="857" r:id="rId7"/>
    <p:sldId id="850" r:id="rId8"/>
    <p:sldId id="794" r:id="rId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60" d="100"/>
          <a:sy n="60" d="100"/>
        </p:scale>
        <p:origin x="304" y="-12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26/10/17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26/10/17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5994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1741197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4</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Advanced C# Topics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32226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 and Lambda Expressions and Functional Paradigm</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LINQ</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Generics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Variance in C#</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Unsafe Code and Pointers and </a:t>
            </a:r>
            <a:r>
              <a:rPr lang="en-US" sz="4000" dirty="0" err="1">
                <a:ea typeface="Open Sans" panose="020B0606030504020204" pitchFamily="34" charset="0"/>
                <a:cs typeface="Open Sans" panose="020B0606030504020204" pitchFamily="34" charset="0"/>
              </a:rPr>
              <a:t>PInvoke</a:t>
            </a:r>
            <a:r>
              <a:rPr lang="en-US" sz="4000" dirty="0">
                <a:ea typeface="Open Sans" panose="020B0606030504020204" pitchFamily="34" charset="0"/>
                <a:cs typeface="Open Sans" panose="020B0606030504020204" pitchFamily="34" charset="0"/>
              </a:rPr>
              <a:t>.</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Lambda Expressions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90554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A lambda expression is an anonymous function that you can use to create delegates or expression tree types. By using lambda expressions, you can write local functions that can be passed as arguments or returned as the value of function calls. Lambda expressions are particularly helpful for writing LINQ query expressions</a:t>
            </a:r>
            <a:r>
              <a:rPr lang="en-US" sz="3600" dirty="0" smtClean="0"/>
              <a:t>.</a:t>
            </a:r>
          </a:p>
          <a:p>
            <a:pPr marL="571500" indent="-571500">
              <a:buFont typeface="Arial" panose="020B0604020202020204" pitchFamily="34" charset="0"/>
              <a:buChar char="•"/>
            </a:pPr>
            <a:r>
              <a:rPr lang="en-US" sz="3600" dirty="0"/>
              <a:t>To create a lambda expression, you specify input parameters (if any) on the left side of the lambda operator =&gt;, and you put the expression or statement block on the other side</a:t>
            </a:r>
            <a:r>
              <a:rPr lang="en-US" sz="3600" dirty="0" smtClean="0"/>
              <a:t>.</a:t>
            </a:r>
          </a:p>
          <a:p>
            <a:pPr marL="571500" indent="-571500">
              <a:buFont typeface="Arial" panose="020B0604020202020204" pitchFamily="34" charset="0"/>
              <a:buChar char="•"/>
            </a:pPr>
            <a:r>
              <a:rPr lang="en-US" sz="3600" dirty="0"/>
              <a:t>The =&gt; operator has the same precedence as assignment (=) and is right </a:t>
            </a:r>
            <a:r>
              <a:rPr lang="en-US" sz="3600" dirty="0" smtClean="0"/>
              <a:t>associative.</a:t>
            </a:r>
          </a:p>
          <a:p>
            <a:pPr marL="571500" indent="-571500">
              <a:buFont typeface="Arial" panose="020B0604020202020204" pitchFamily="34" charset="0"/>
              <a:buChar char="•"/>
            </a:pPr>
            <a:r>
              <a:rPr lang="en-US" sz="3600" dirty="0" smtClean="0"/>
              <a:t>Lambda syntax helps in keeping the code concise and also adds to the expressiveness of the language.</a:t>
            </a:r>
          </a:p>
          <a:p>
            <a:pPr marL="571500" indent="-571500">
              <a:buFont typeface="Arial" panose="020B0604020202020204" pitchFamily="34" charset="0"/>
              <a:buChar char="•"/>
            </a:pPr>
            <a:r>
              <a:rPr lang="en-US" sz="3600" dirty="0" smtClean="0"/>
              <a:t>Lambda expressions can be used to write both:</a:t>
            </a:r>
          </a:p>
          <a:p>
            <a:pPr marL="1779783" lvl="1" indent="-571500">
              <a:buFont typeface="Arial" panose="020B0604020202020204" pitchFamily="34" charset="0"/>
              <a:buChar char="•"/>
            </a:pPr>
            <a:r>
              <a:rPr lang="en-US" sz="3600" dirty="0" smtClean="0"/>
              <a:t>Functions (which return a value)</a:t>
            </a:r>
          </a:p>
          <a:p>
            <a:pPr marL="1779783" lvl="1" indent="-571500">
              <a:buFont typeface="Arial" panose="020B0604020202020204" pitchFamily="34" charset="0"/>
              <a:buChar char="•"/>
            </a:pPr>
            <a:r>
              <a:rPr lang="en-US" sz="3600" dirty="0" smtClean="0"/>
              <a:t>Methods (which don’t return a value)</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OOPC-Chapter4 (</a:t>
            </a:r>
            <a:r>
              <a:rPr lang="en-US" sz="3600" dirty="0" err="1" smtClean="0"/>
              <a:t>LambdaExpressions.cs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github.com/DotNetTraining/DotNetEssentials/tree/master/Code/OOPC/OOPC-Chapter4</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507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Language Integrated Query (LINQ)</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A lambda expression is an anonymous function that you can use to create delegates or expression tree types. By using lambda expressions, you can write local functions that can be passed as arguments or returned as the value of function calls. Lambda expressions are particularly helpful for writing LINQ query expressions</a:t>
            </a:r>
            <a:r>
              <a:rPr lang="en-US" sz="3600" dirty="0" smtClean="0"/>
              <a:t>.</a:t>
            </a:r>
          </a:p>
          <a:p>
            <a:pPr marL="571500" indent="-571500">
              <a:buFont typeface="Arial" panose="020B0604020202020204" pitchFamily="34" charset="0"/>
              <a:buChar char="•"/>
            </a:pPr>
            <a:r>
              <a:rPr lang="en-US" sz="3600" dirty="0"/>
              <a:t>To create a lambda expression, you specify input parameters (if any) on the left side of the lambda operator =&gt;, and you put the expression or statement block on the other side</a:t>
            </a:r>
            <a:r>
              <a:rPr lang="en-US" sz="3600" dirty="0" smtClean="0"/>
              <a:t>.</a:t>
            </a:r>
          </a:p>
          <a:p>
            <a:pPr marL="571500" indent="-571500">
              <a:buFont typeface="Arial" panose="020B0604020202020204" pitchFamily="34" charset="0"/>
              <a:buChar char="•"/>
            </a:pPr>
            <a:r>
              <a:rPr lang="en-US" sz="3600" dirty="0"/>
              <a:t>The =&gt; operator has the same precedence as assignment (=) and is right </a:t>
            </a:r>
            <a:r>
              <a:rPr lang="en-US" sz="3600" dirty="0" smtClean="0"/>
              <a:t>associative.</a:t>
            </a:r>
          </a:p>
          <a:p>
            <a:pPr marL="571500" indent="-571500">
              <a:buFont typeface="Arial" panose="020B0604020202020204" pitchFamily="34" charset="0"/>
              <a:buChar char="•"/>
            </a:pPr>
            <a:r>
              <a:rPr lang="en-US" sz="3600" dirty="0" smtClean="0"/>
              <a:t>Lambda syntax helps in keeping the code concise and also adds to the expressiveness of the language.</a:t>
            </a:r>
          </a:p>
          <a:p>
            <a:pPr marL="571500" indent="-571500">
              <a:buFont typeface="Arial" panose="020B0604020202020204" pitchFamily="34" charset="0"/>
              <a:buChar char="•"/>
            </a:pPr>
            <a:r>
              <a:rPr lang="en-US" sz="3600" dirty="0" smtClean="0"/>
              <a:t>Lambda expressions can be used to write both:</a:t>
            </a:r>
          </a:p>
          <a:p>
            <a:pPr marL="1779783" lvl="1" indent="-571500">
              <a:buFont typeface="Arial" panose="020B0604020202020204" pitchFamily="34" charset="0"/>
              <a:buChar char="•"/>
            </a:pPr>
            <a:r>
              <a:rPr lang="en-US" sz="3600" dirty="0" smtClean="0"/>
              <a:t>Functions (which return a value)</a:t>
            </a:r>
          </a:p>
          <a:p>
            <a:pPr marL="1779783" lvl="1" indent="-571500">
              <a:buFont typeface="Arial" panose="020B0604020202020204" pitchFamily="34" charset="0"/>
              <a:buChar char="•"/>
            </a:pPr>
            <a:r>
              <a:rPr lang="en-US" sz="3600" dirty="0" smtClean="0"/>
              <a:t>Methods (which don’t return a value)</a:t>
            </a:r>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116752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Value Types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OOPC-Chapter4 (</a:t>
            </a:r>
            <a:r>
              <a:rPr lang="en-US" sz="3600" dirty="0" err="1" smtClean="0"/>
              <a:t>LambdaExpressions.cs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github.com/DotNetTraining/DotNetEssentials/tree/master/Code/OOPC/OOPC-Chapter4</a:t>
            </a:r>
            <a:r>
              <a:rPr lang="en-US" sz="3600" dirty="0" smtClean="0"/>
              <a:t> </a:t>
            </a: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00299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75315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Code Organization in C</a:t>
            </a:r>
            <a:r>
              <a:rPr lang="en-US" sz="4000" dirty="0" smtClean="0">
                <a:ea typeface="Open Sans" panose="020B0606030504020204" pitchFamily="34" charset="0"/>
                <a:cs typeface="Open Sans" panose="020B0606030504020204" pitchFamily="34" charset="0"/>
              </a:rPr>
              <a:t># and we will do </a:t>
            </a:r>
            <a:r>
              <a:rPr lang="en-US" sz="4000" dirty="0">
                <a:ea typeface="Open Sans" panose="020B0606030504020204" pitchFamily="34" charset="0"/>
                <a:cs typeface="Open Sans" panose="020B0606030504020204" pitchFamily="34" charset="0"/>
              </a:rPr>
              <a:t>Module Review</a:t>
            </a:r>
            <a:endParaRPr lang="en-US" sz="4000" dirty="0" smtClean="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Namespaces as Logical Units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XML Documentation Comments</a:t>
            </a:r>
            <a:r>
              <a:rPr lang="en-US" sz="3600" dirty="0" smtClean="0">
                <a:ea typeface="Open Sans" panose="020B0606030504020204" pitchFamily="34" charset="0"/>
                <a:cs typeface="Open Sans" panose="020B0606030504020204" pitchFamily="34" charset="0"/>
              </a:rPr>
              <a:t>.</a:t>
            </a:r>
          </a:p>
          <a:p>
            <a:pPr marL="3102381" lvl="2"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Module Review Review and Questions</a:t>
            </a: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158879</TotalTime>
  <Words>415</Words>
  <Application>Microsoft Macintosh PowerPoint</Application>
  <PresentationFormat>Custom</PresentationFormat>
  <Paragraphs>38</Paragraphs>
  <Slides>8</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12284</cp:revision>
  <dcterms:created xsi:type="dcterms:W3CDTF">2014-07-01T16:42:18Z</dcterms:created>
  <dcterms:modified xsi:type="dcterms:W3CDTF">2017-10-26T16:33:06Z</dcterms:modified>
</cp:coreProperties>
</file>