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715" r:id="rId4"/>
  </p:sldMasterIdLst>
  <p:notesMasterIdLst>
    <p:notesMasterId r:id="rId23"/>
  </p:notesMasterIdLst>
  <p:sldIdLst>
    <p:sldId id="256" r:id="rId5"/>
    <p:sldId id="257" r:id="rId6"/>
    <p:sldId id="2127" r:id="rId7"/>
    <p:sldId id="2128" r:id="rId8"/>
    <p:sldId id="263" r:id="rId9"/>
    <p:sldId id="2132" r:id="rId10"/>
    <p:sldId id="2129" r:id="rId11"/>
    <p:sldId id="2130" r:id="rId12"/>
    <p:sldId id="2131" r:id="rId13"/>
    <p:sldId id="261" r:id="rId14"/>
    <p:sldId id="2133" r:id="rId15"/>
    <p:sldId id="2138" r:id="rId16"/>
    <p:sldId id="2139" r:id="rId17"/>
    <p:sldId id="2134" r:id="rId18"/>
    <p:sldId id="2136" r:id="rId19"/>
    <p:sldId id="2140" r:id="rId20"/>
    <p:sldId id="2141" r:id="rId21"/>
    <p:sldId id="213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127"/>
            <p14:sldId id="2128"/>
            <p14:sldId id="263"/>
            <p14:sldId id="2132"/>
            <p14:sldId id="2129"/>
            <p14:sldId id="2130"/>
            <p14:sldId id="2131"/>
            <p14:sldId id="261"/>
            <p14:sldId id="2133"/>
            <p14:sldId id="2138"/>
            <p14:sldId id="2139"/>
            <p14:sldId id="2134"/>
            <p14:sldId id="2136"/>
            <p14:sldId id="2140"/>
            <p14:sldId id="2141"/>
            <p14:sldId id="21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50" d="100"/>
          <a:sy n="50" d="100"/>
        </p:scale>
        <p:origin x="12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52" r:id="rId10"/>
    <p:sldLayoutId id="2147483753" r:id="rId11"/>
    <p:sldLayoutId id="2147483728" r:id="rId12"/>
    <p:sldLayoutId id="2147483726" r:id="rId13"/>
    <p:sldLayoutId id="2147483754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platform/support/policy/dotnet-core" TargetMode="External"/><Relationship Id="rId2" Type="http://schemas.openxmlformats.org/officeDocument/2006/relationships/hyperlink" Target="https://dotnet.microsoft.com/download/dotnet-cor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baril/Esqu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Server and Client</a:t>
            </a:r>
          </a:p>
        </p:txBody>
      </p:sp>
    </p:spTree>
    <p:extLst>
      <p:ext uri="{BB962C8B-B14F-4D97-AF65-F5344CB8AC3E}">
        <p14:creationId xmlns:p14="http://schemas.microsoft.com/office/powerpoint/2010/main" val="18515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5478-B894-4224-8F5E-6F8BC275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Host</a:t>
            </a:r>
          </a:p>
        </p:txBody>
      </p:sp>
    </p:spTree>
    <p:extLst>
      <p:ext uri="{BB962C8B-B14F-4D97-AF65-F5344CB8AC3E}">
        <p14:creationId xmlns:p14="http://schemas.microsoft.com/office/powerpoint/2010/main" val="5567448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0E9270-F2DB-4B4E-8335-4810D3404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15256"/>
          </a:xfrm>
        </p:spPr>
        <p:txBody>
          <a:bodyPr/>
          <a:lstStyle/>
          <a:p>
            <a:r>
              <a:rPr lang="en-GB" dirty="0"/>
              <a:t>Encapsulates app’s resources for all application workloads</a:t>
            </a:r>
          </a:p>
          <a:p>
            <a:pPr lvl="1"/>
            <a:r>
              <a:rPr lang="en-GB" dirty="0"/>
              <a:t>Dependency injection (DI)</a:t>
            </a:r>
          </a:p>
          <a:p>
            <a:pPr lvl="1"/>
            <a:r>
              <a:rPr lang="en-GB" dirty="0"/>
              <a:t>Logging</a:t>
            </a:r>
          </a:p>
          <a:p>
            <a:pPr lvl="1"/>
            <a:r>
              <a:rPr lang="en-GB" dirty="0"/>
              <a:t>Configuration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 err="1"/>
              <a:t>Asp.Net</a:t>
            </a:r>
            <a:r>
              <a:rPr lang="en-GB" dirty="0"/>
              <a:t> 3.0 now use also the </a:t>
            </a:r>
            <a:r>
              <a:rPr lang="en-GB" dirty="0" err="1"/>
              <a:t>GenericHost</a:t>
            </a:r>
            <a:endParaRPr lang="en-GB" dirty="0"/>
          </a:p>
          <a:p>
            <a:pPr lvl="1"/>
            <a:r>
              <a:rPr lang="en-GB" dirty="0"/>
              <a:t>The Web Host is no longer recommended for web apps and remains available only for backward compatibility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F651F-E616-4302-89EB-ADD4AA93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Host</a:t>
            </a:r>
          </a:p>
        </p:txBody>
      </p:sp>
    </p:spTree>
    <p:extLst>
      <p:ext uri="{BB962C8B-B14F-4D97-AF65-F5344CB8AC3E}">
        <p14:creationId xmlns:p14="http://schemas.microsoft.com/office/powerpoint/2010/main" val="754626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82AD31-22B2-4D79-AEEC-EC3A59965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65483"/>
          </a:xfrm>
        </p:spPr>
        <p:txBody>
          <a:bodyPr/>
          <a:lstStyle/>
          <a:p>
            <a:r>
              <a:rPr lang="en-GB" dirty="0"/>
              <a:t>We can configure different hosting lifetimes depending the deployment environment</a:t>
            </a:r>
          </a:p>
          <a:p>
            <a:pPr lvl="1"/>
            <a:r>
              <a:rPr lang="en-GB" dirty="0" err="1"/>
              <a:t>ConsoleLifetime</a:t>
            </a:r>
            <a:r>
              <a:rPr lang="en-GB" dirty="0"/>
              <a:t> (default)</a:t>
            </a:r>
          </a:p>
          <a:p>
            <a:pPr lvl="1"/>
            <a:r>
              <a:rPr lang="en-GB" dirty="0" err="1"/>
              <a:t>WindowsService</a:t>
            </a:r>
            <a:endParaRPr lang="en-GB" dirty="0"/>
          </a:p>
          <a:p>
            <a:pPr lvl="1"/>
            <a:r>
              <a:rPr lang="en-GB" dirty="0" err="1"/>
              <a:t>systemd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81F79D-C892-4278-B2F9-2BB7AF24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259988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Generic Host</a:t>
            </a:r>
          </a:p>
        </p:txBody>
      </p:sp>
    </p:spTree>
    <p:extLst>
      <p:ext uri="{BB962C8B-B14F-4D97-AF65-F5344CB8AC3E}">
        <p14:creationId xmlns:p14="http://schemas.microsoft.com/office/powerpoint/2010/main" val="40079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947-CC7F-4318-AE46-10E59DE4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Routing in </a:t>
            </a:r>
            <a:r>
              <a:rPr lang="en-GB" dirty="0" err="1"/>
              <a:t>Asp.Net</a:t>
            </a:r>
            <a:r>
              <a:rPr lang="en-GB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18051774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DB4F2B-92E0-4C3B-AA54-A8C8FE56C0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4440"/>
          </a:xfrm>
        </p:spPr>
        <p:txBody>
          <a:bodyPr/>
          <a:lstStyle/>
          <a:p>
            <a:r>
              <a:rPr lang="en-GB" dirty="0"/>
              <a:t>Allow accessing endpoint information early in the request pipeline</a:t>
            </a:r>
          </a:p>
          <a:p>
            <a:r>
              <a:rPr lang="en-GB" dirty="0"/>
              <a:t>We now map endpoints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5650E7-159C-494A-A24A-32739BBC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router</a:t>
            </a:r>
          </a:p>
        </p:txBody>
      </p:sp>
    </p:spTree>
    <p:extLst>
      <p:ext uri="{BB962C8B-B14F-4D97-AF65-F5344CB8AC3E}">
        <p14:creationId xmlns:p14="http://schemas.microsoft.com/office/powerpoint/2010/main" val="100323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648455-3FC7-4282-ADE4-D3D935105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246D4-3878-40D0-A6A3-9092C1E2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routing </a:t>
            </a:r>
            <a:r>
              <a:rPr lang="en-GB" dirty="0" err="1"/>
              <a:t>middlewares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FC0D1-AF8E-4AD8-9D20-2B604E23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41" y="1278757"/>
            <a:ext cx="8922718" cy="54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8184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393367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¡Ya está aquí .NET Core 3!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Hugo Biarge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hbiarge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F31BC6-6A31-427B-8C7A-2894D0B69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60233"/>
          </a:xfrm>
        </p:spPr>
        <p:txBody>
          <a:bodyPr/>
          <a:lstStyle/>
          <a:p>
            <a:r>
              <a:rPr lang="en-GB" dirty="0"/>
              <a:t>LTS</a:t>
            </a:r>
          </a:p>
          <a:p>
            <a:pPr lvl="1"/>
            <a:r>
              <a:rPr lang="en-GB" dirty="0"/>
              <a:t>LTS releases are supported for three years after the initial release</a:t>
            </a:r>
          </a:p>
          <a:p>
            <a:pPr lvl="1"/>
            <a:r>
              <a:rPr lang="en-GB" dirty="0"/>
              <a:t>LTS releases will receive only critical and compatible fixes throughout their lifecycle</a:t>
            </a:r>
          </a:p>
          <a:p>
            <a:pPr lvl="1"/>
            <a:endParaRPr lang="en-GB" dirty="0"/>
          </a:p>
          <a:p>
            <a:r>
              <a:rPr lang="en-GB" dirty="0"/>
              <a:t>Current</a:t>
            </a:r>
          </a:p>
          <a:p>
            <a:pPr lvl="1"/>
            <a:r>
              <a:rPr lang="en-GB" dirty="0"/>
              <a:t>Current releases are supported for three months after a subsequent Current or LTS release</a:t>
            </a:r>
          </a:p>
          <a:p>
            <a:pPr lvl="1"/>
            <a:r>
              <a:rPr lang="en-GB" dirty="0"/>
              <a:t>Current releases will receive these same fixes and will also be updated with compatible innovations and features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FA89D-A0D9-4EB6-9F5D-C677BE0C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versions and support policy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A4FF5-5049-41EE-B4B6-3F03A7F32344}"/>
              </a:ext>
            </a:extLst>
          </p:cNvPr>
          <p:cNvSpPr/>
          <p:nvPr/>
        </p:nvSpPr>
        <p:spPr>
          <a:xfrm>
            <a:off x="6413946" y="5796386"/>
            <a:ext cx="5508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https://dotnet.microsoft.com/download/dotnet-core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22558-9EBE-40FB-B813-AE14E41A2B54}"/>
              </a:ext>
            </a:extLst>
          </p:cNvPr>
          <p:cNvSpPr/>
          <p:nvPr/>
        </p:nvSpPr>
        <p:spPr>
          <a:xfrm>
            <a:off x="4999448" y="6180792"/>
            <a:ext cx="692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https://dotnet.microsoft.com/platform/support/policy/dotnet-core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2688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347AB8-5C22-413A-A39A-17E4C11D3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10265"/>
          </a:xfrm>
        </p:spPr>
        <p:txBody>
          <a:bodyPr/>
          <a:lstStyle/>
          <a:p>
            <a:r>
              <a:rPr lang="en-GB" dirty="0"/>
              <a:t>Did you know </a:t>
            </a:r>
            <a:r>
              <a:rPr lang="en-GB" b="1" i="1" dirty="0" err="1"/>
              <a:t>global.json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Allows you to define which </a:t>
            </a:r>
            <a:r>
              <a:rPr lang="en-GB" b="1" i="1" dirty="0"/>
              <a:t>.NET Core SDK version</a:t>
            </a:r>
            <a:r>
              <a:rPr lang="en-GB" dirty="0"/>
              <a:t> is used when you run .NET Core CLI commands (also Visual Studio)</a:t>
            </a:r>
          </a:p>
          <a:p>
            <a:pPr lvl="1"/>
            <a:r>
              <a:rPr lang="en-GB" b="1" dirty="0">
                <a:latin typeface="Consolas" panose="020B0609020204030204" pitchFamily="49" charset="0"/>
              </a:rPr>
              <a:t>dotnet new </a:t>
            </a:r>
            <a:r>
              <a:rPr lang="en-GB" b="1" dirty="0" err="1">
                <a:latin typeface="Consolas" panose="020B0609020204030204" pitchFamily="49" charset="0"/>
              </a:rPr>
              <a:t>globaljson</a:t>
            </a:r>
            <a:endParaRPr lang="en-GB" b="1" dirty="0">
              <a:latin typeface="Consolas" panose="020B0609020204030204" pitchFamily="49" charset="0"/>
            </a:endParaRPr>
          </a:p>
          <a:p>
            <a:r>
              <a:rPr lang="en-GB" dirty="0"/>
              <a:t>SDK version parts</a:t>
            </a:r>
          </a:p>
          <a:p>
            <a:pPr lvl="1"/>
            <a:r>
              <a:rPr lang="en-GB" dirty="0"/>
              <a:t>3.0.100</a:t>
            </a:r>
          </a:p>
          <a:p>
            <a:pPr lvl="1"/>
            <a:r>
              <a:rPr lang="en-GB" dirty="0"/>
              <a:t>[.NET Core major version].[.NET Core minor version].[</a:t>
            </a:r>
            <a:r>
              <a:rPr lang="en-GB" dirty="0" err="1"/>
              <a:t>xyz</a:t>
            </a:r>
            <a:r>
              <a:rPr lang="en-GB" dirty="0"/>
              <a:t>][-optional preview name]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A60735-04A1-4A64-97AF-232021B7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global.json</a:t>
            </a:r>
            <a:r>
              <a:rPr lang="en-GB" dirty="0"/>
              <a:t> updates</a:t>
            </a:r>
          </a:p>
        </p:txBody>
      </p:sp>
    </p:spTree>
    <p:extLst>
      <p:ext uri="{BB962C8B-B14F-4D97-AF65-F5344CB8AC3E}">
        <p14:creationId xmlns:p14="http://schemas.microsoft.com/office/powerpoint/2010/main" val="45599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77279"/>
          </a:xfrm>
        </p:spPr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npm</a:t>
            </a:r>
            <a:r>
              <a:rPr lang="en-US" dirty="0"/>
              <a:t> packages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Create a new manifest file and commit it to the repo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dotnet new tool-manifest</a:t>
            </a:r>
          </a:p>
          <a:p>
            <a:r>
              <a:rPr lang="en-US" dirty="0">
                <a:sym typeface="Wingdings" panose="05000000000000000000" pitchFamily="2" charset="2"/>
              </a:rPr>
              <a:t>Install local tools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dotnet tool install dotnet-</a:t>
            </a:r>
            <a:r>
              <a:rPr lang="en-US" b="1" dirty="0" err="1">
                <a:latin typeface="Consolas" panose="020B0609020204030204" pitchFamily="49" charset="0"/>
                <a:sym typeface="Wingdings" panose="05000000000000000000" pitchFamily="2" charset="2"/>
              </a:rPr>
              <a:t>ef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Clone the repo and restore the installed tools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dotnet tool restore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0866AF-4E0E-42C1-9D49-F6C2503724C5}"/>
              </a:ext>
            </a:extLst>
          </p:cNvPr>
          <p:cNvSpPr/>
          <p:nvPr/>
        </p:nvSpPr>
        <p:spPr>
          <a:xfrm>
            <a:off x="7320027" y="6199157"/>
            <a:ext cx="4602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Example: </a:t>
            </a:r>
            <a:r>
              <a:rPr lang="en-GB" dirty="0">
                <a:hlinkClick r:id="rId3"/>
              </a:rPr>
              <a:t>https://github.com/Xabaril/Esquio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D1C9-39C9-4225-B4B4-0C6FD125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3687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377858-6DFC-47B0-A51F-211C0619A7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11821"/>
          </a:xfrm>
        </p:spPr>
        <p:txBody>
          <a:bodyPr/>
          <a:lstStyle/>
          <a:p>
            <a:r>
              <a:rPr lang="en-GB" b="1" dirty="0"/>
              <a:t>G</a:t>
            </a:r>
            <a:r>
              <a:rPr lang="en-GB" dirty="0"/>
              <a:t>oogle </a:t>
            </a:r>
            <a:r>
              <a:rPr lang="en-GB" b="1" dirty="0"/>
              <a:t>R</a:t>
            </a:r>
            <a:r>
              <a:rPr lang="en-GB" dirty="0"/>
              <a:t>emote </a:t>
            </a:r>
            <a:r>
              <a:rPr lang="en-GB" b="1" dirty="0"/>
              <a:t>P</a:t>
            </a:r>
            <a:r>
              <a:rPr lang="en-GB" dirty="0"/>
              <a:t>rocedure </a:t>
            </a:r>
            <a:r>
              <a:rPr lang="en-GB" b="1" dirty="0"/>
              <a:t>C</a:t>
            </a:r>
            <a:r>
              <a:rPr lang="en-GB" dirty="0"/>
              <a:t>alls</a:t>
            </a:r>
          </a:p>
          <a:p>
            <a:r>
              <a:rPr lang="en-GB" dirty="0"/>
              <a:t>Cloud Native Computing Foundation project</a:t>
            </a:r>
          </a:p>
          <a:p>
            <a:r>
              <a:rPr lang="en-GB" dirty="0"/>
              <a:t>Built with modern technologies</a:t>
            </a:r>
          </a:p>
          <a:p>
            <a:pPr lvl="1"/>
            <a:r>
              <a:rPr lang="en-GB" dirty="0"/>
              <a:t>HTTP/2</a:t>
            </a:r>
          </a:p>
          <a:p>
            <a:pPr lvl="1"/>
            <a:r>
              <a:rPr lang="en-GB" dirty="0"/>
              <a:t>Protocol Buffers (</a:t>
            </a:r>
            <a:r>
              <a:rPr lang="en-GB" dirty="0" err="1"/>
              <a:t>Protobuf</a:t>
            </a:r>
            <a:r>
              <a:rPr lang="en-GB" dirty="0"/>
              <a:t>)</a:t>
            </a:r>
          </a:p>
          <a:p>
            <a:r>
              <a:rPr lang="en-GB" dirty="0"/>
              <a:t>Designed for modern apps</a:t>
            </a:r>
          </a:p>
          <a:p>
            <a:pPr lvl="1"/>
            <a:r>
              <a:rPr lang="en-GB" dirty="0"/>
              <a:t>High performance</a:t>
            </a:r>
          </a:p>
          <a:p>
            <a:pPr lvl="1"/>
            <a:r>
              <a:rPr lang="en-GB" dirty="0"/>
              <a:t>Platform independent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C6CC45-F517-4F88-8FC6-F075EEFA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3823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98E5-5CCB-48DB-9181-B371F777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Procedure Calls vs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6B3E6-9F7C-42FF-935D-EC533C5B8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3841564"/>
          </a:xfrm>
        </p:spPr>
        <p:txBody>
          <a:bodyPr/>
          <a:lstStyle/>
          <a:p>
            <a:r>
              <a:rPr lang="en-GB" dirty="0"/>
              <a:t>Remote Procedure Calls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Contract first (proto file)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Contract is designer for humans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Hides remoting complexity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92082-9498-4D81-9F53-169179A10B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3841564"/>
          </a:xfrm>
        </p:spPr>
        <p:txBody>
          <a:bodyPr/>
          <a:lstStyle/>
          <a:p>
            <a:r>
              <a:rPr lang="en-GB" dirty="0"/>
              <a:t>HTTP APIs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Content first (URLs, HTTP, method)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Content is designer for humans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Emphasises HTTP</a:t>
            </a:r>
          </a:p>
        </p:txBody>
      </p:sp>
    </p:spTree>
    <p:extLst>
      <p:ext uri="{BB962C8B-B14F-4D97-AF65-F5344CB8AC3E}">
        <p14:creationId xmlns:p14="http://schemas.microsoft.com/office/powerpoint/2010/main" val="6577602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863D74-160B-4FCC-A6E0-508981838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39236"/>
          </a:xfrm>
        </p:spPr>
        <p:txBody>
          <a:bodyPr/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Low network usage</a:t>
            </a:r>
          </a:p>
          <a:p>
            <a:pPr lvl="1"/>
            <a:r>
              <a:rPr lang="en-GB" dirty="0"/>
              <a:t>HTTP/2 multiplexing</a:t>
            </a:r>
          </a:p>
          <a:p>
            <a:r>
              <a:rPr lang="en-GB" dirty="0"/>
              <a:t>Code generation</a:t>
            </a:r>
          </a:p>
          <a:p>
            <a:r>
              <a:rPr lang="en-GB" dirty="0"/>
              <a:t>Multiple languages</a:t>
            </a:r>
          </a:p>
          <a:p>
            <a:r>
              <a:rPr lang="en-GB" dirty="0"/>
              <a:t>Streaming</a:t>
            </a:r>
          </a:p>
          <a:p>
            <a:endParaRPr lang="en-GB" dirty="0"/>
          </a:p>
          <a:p>
            <a:r>
              <a:rPr lang="en-GB" dirty="0"/>
              <a:t>But we have some disadvantages</a:t>
            </a:r>
          </a:p>
          <a:p>
            <a:pPr lvl="1"/>
            <a:r>
              <a:rPr lang="en-GB" dirty="0"/>
              <a:t>Limited browser support</a:t>
            </a:r>
          </a:p>
          <a:p>
            <a:pPr lvl="1"/>
            <a:r>
              <a:rPr lang="en-GB" dirty="0"/>
              <a:t>No human readable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370C4B-C33F-4CC4-95A0-7A1F5756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36843640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418</Words>
  <Application>Microsoft Office PowerPoint</Application>
  <PresentationFormat>Widescreen</PresentationFormat>
  <Paragraphs>89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¡Ya está aquí .NET Core 3!</vt:lpstr>
      <vt:lpstr>.NET Core versions and support policy</vt:lpstr>
      <vt:lpstr>global.json updates</vt:lpstr>
      <vt:lpstr>Global and Local tools</vt:lpstr>
      <vt:lpstr>gRPC</vt:lpstr>
      <vt:lpstr>gRPC</vt:lpstr>
      <vt:lpstr>Remote Procedure Calls vs APIs</vt:lpstr>
      <vt:lpstr>Key features</vt:lpstr>
      <vt:lpstr>Demo Server and Client</vt:lpstr>
      <vt:lpstr>Generic Host</vt:lpstr>
      <vt:lpstr>Generic Host</vt:lpstr>
      <vt:lpstr>Lifetimes</vt:lpstr>
      <vt:lpstr>Demo Generic Host</vt:lpstr>
      <vt:lpstr>New Routing in Asp.Net Core</vt:lpstr>
      <vt:lpstr>New router</vt:lpstr>
      <vt:lpstr>New routing middlewares</vt:lpstr>
      <vt:lpstr>Demo Asp.Net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Hugo Biarge</cp:lastModifiedBy>
  <cp:revision>17</cp:revision>
  <dcterms:created xsi:type="dcterms:W3CDTF">2018-01-09T22:22:16Z</dcterms:created>
  <dcterms:modified xsi:type="dcterms:W3CDTF">2019-10-18T17:32:49Z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