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0dc4116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0dc4116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dc4116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dc4116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dc41162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dc41162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f18dc47c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f18dc47c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0d9e6c67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0d9e6c67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d9e6c67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0d9e6c67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0d9e6c67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0d9e6c67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6ff0bc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16ff0b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6ff0bc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6ff0bc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0dbe07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0dbe07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18dc47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18dc47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0dbe073d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0dbe073d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0dbe073d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0dbe073d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dbe073d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0dbe073d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f18dc47c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f18dc47c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18dc47c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18dc47c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18dc47c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18dc47c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18dc47c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18dc47c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0d9e6c6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0d9e6c6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d9e6c67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d9e6c67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18dc47c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18dc47c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d9e6c67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d9e6c67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EIMS - Elektron Inventory Management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Pricila Badilla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Leandro Caloguerea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Diego Rojas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729450" y="1322450"/>
            <a:ext cx="76881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Procesos actuales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Procesos propuestos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Mockup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400" y="783900"/>
            <a:ext cx="5032301" cy="398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04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Elektron Ingeniería Ltda.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00350"/>
            <a:ext cx="46944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highlight>
                  <a:srgbClr val="FFFFFF"/>
                </a:highlight>
              </a:rPr>
              <a:t>Es una empresa que se dedica a prestar servicios de montaje eléctrico e instrumentación industrial y comercial con permanencia en la zona Centro y Sur del país.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200" y="770300"/>
            <a:ext cx="2043525" cy="19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726" y="2802500"/>
            <a:ext cx="3004974" cy="19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683825" y="2869925"/>
            <a:ext cx="4174500" cy="19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chemeClr val="accent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Elektron tiene la necesidad de mejorar su proceso de inventariado (herramientas, elementos de protección personal, suministros  y materiales).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50" y="542525"/>
            <a:ext cx="7710500" cy="44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00" y="1378725"/>
            <a:ext cx="7904100" cy="36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>
            <p:ph type="title"/>
          </p:nvPr>
        </p:nvSpPr>
        <p:spPr>
          <a:xfrm>
            <a:off x="729450" y="52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Vista CRUD trabajadores/proveedores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29450" y="52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Vista entregar ítems (operador)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04750"/>
            <a:ext cx="7688699" cy="37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54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Estimación y Carta Gantt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729450" y="1524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Bajo los casos de usos (HU) usados para los cálculos de estimación se determinó lo siguiente: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Esfuerzo Total = 1418 hrs/persona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Hora de trabajo total por persona = Esfuerzo Total / 3 = 472.66 hrs.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Trabajo semanal a 40hrs. = 11.81 semanas ≈ 12 semanas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 rotWithShape="1">
          <a:blip r:embed="rId3">
            <a:alphaModFix/>
          </a:blip>
          <a:srcRect b="0" l="0" r="0" t="3781"/>
          <a:stretch/>
        </p:blipFill>
        <p:spPr>
          <a:xfrm>
            <a:off x="1872400" y="3312975"/>
            <a:ext cx="5399201" cy="15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604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Especificación de </a:t>
            </a:r>
            <a:r>
              <a:rPr lang="es-419"/>
              <a:t>requisitos sistema</a:t>
            </a:r>
            <a:r>
              <a:rPr lang="es-419"/>
              <a:t> 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7650" y="1221450"/>
            <a:ext cx="76887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Requisitos funcionales</a:t>
            </a:r>
            <a:r>
              <a:rPr lang="es-419" sz="1400"/>
              <a:t>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Gestión de inventarios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Gestión de ingreso de ítems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Gestión de retiro de ítems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Gestión de consultas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Gestión de proveedores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400"/>
              <a:t>Requisitos no funcionales: 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Requisitos interfaces externo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Requisitos de rendimiento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Requisitos de desarrollo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Requisitos tecnológicos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Requisitos del producto: seguridad, protección y usabilidad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577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Especificación requisitos usuario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392100"/>
            <a:ext cx="76887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Gestión del almacén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Gestión de pedidos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Recepción de mercancías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Salida de inventario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58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 Scrum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441200"/>
            <a:ext cx="76887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La metodología en la que se basará el desarrollo será Scrum, de esta manera que se podrán incorporar fácilmente cambios y nuevas funciones.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825" y="2218225"/>
            <a:ext cx="5105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Organización de los Sprint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266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Capacidad de trabajo por ciclo: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Tamaño = 4 semanas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Horas Diarias =  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Horas semanales = 40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390450" y="2078875"/>
            <a:ext cx="266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Casos de Uso de los sprint: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450" y="2571750"/>
            <a:ext cx="53340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Organización de los Sprint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32288" y="2044200"/>
            <a:ext cx="342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por Historias de Usuario (HU)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415425" y="2044200"/>
            <a:ext cx="342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 General de HU0X + Tareas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425" y="2486738"/>
            <a:ext cx="4479326" cy="25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975" y="2656788"/>
            <a:ext cx="32099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7650" y="54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1483700"/>
            <a:ext cx="76887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MVC  para aplicación web. Las tecnologías que se emplearán en el desarrollo de este proyecto son: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HTML5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CSS y CSS3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PHP7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MySql 5.7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Framework laravel 5.5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Jquery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JavaScript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BPMN - Business Process Model and Notation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