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1110-8260-481A-822C-461EE6A92EAD}" type="datetimeFigureOut">
              <a:rPr lang="en-PH" smtClean="0"/>
              <a:t>29/08/2018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28D7-986C-4139-A61C-3934FC86A6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84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1110-8260-481A-822C-461EE6A92EAD}" type="datetimeFigureOut">
              <a:rPr lang="en-PH" smtClean="0"/>
              <a:t>29/08/2018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28D7-986C-4139-A61C-3934FC86A6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746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1110-8260-481A-822C-461EE6A92EAD}" type="datetimeFigureOut">
              <a:rPr lang="en-PH" smtClean="0"/>
              <a:t>29/08/2018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28D7-986C-4139-A61C-3934FC86A69A}" type="slidenum">
              <a:rPr lang="en-PH" smtClean="0"/>
              <a:t>‹#›</a:t>
            </a:fld>
            <a:endParaRPr lang="en-P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2966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1110-8260-481A-822C-461EE6A92EAD}" type="datetimeFigureOut">
              <a:rPr lang="en-PH" smtClean="0"/>
              <a:t>29/08/2018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28D7-986C-4139-A61C-3934FC86A6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112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1110-8260-481A-822C-461EE6A92EAD}" type="datetimeFigureOut">
              <a:rPr lang="en-PH" smtClean="0"/>
              <a:t>29/08/2018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28D7-986C-4139-A61C-3934FC86A69A}" type="slidenum">
              <a:rPr lang="en-PH" smtClean="0"/>
              <a:t>‹#›</a:t>
            </a:fld>
            <a:endParaRPr lang="en-P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8839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1110-8260-481A-822C-461EE6A92EAD}" type="datetimeFigureOut">
              <a:rPr lang="en-PH" smtClean="0"/>
              <a:t>29/08/2018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28D7-986C-4139-A61C-3934FC86A6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2390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1110-8260-481A-822C-461EE6A92EAD}" type="datetimeFigureOut">
              <a:rPr lang="en-PH" smtClean="0"/>
              <a:t>29/08/2018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28D7-986C-4139-A61C-3934FC86A6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5494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1110-8260-481A-822C-461EE6A92EAD}" type="datetimeFigureOut">
              <a:rPr lang="en-PH" smtClean="0"/>
              <a:t>29/08/2018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28D7-986C-4139-A61C-3934FC86A6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3340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1110-8260-481A-822C-461EE6A92EAD}" type="datetimeFigureOut">
              <a:rPr lang="en-PH" smtClean="0"/>
              <a:t>29/08/2018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28D7-986C-4139-A61C-3934FC86A6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323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1110-8260-481A-822C-461EE6A92EAD}" type="datetimeFigureOut">
              <a:rPr lang="en-PH" smtClean="0"/>
              <a:t>29/08/2018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28D7-986C-4139-A61C-3934FC86A6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118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1110-8260-481A-822C-461EE6A92EAD}" type="datetimeFigureOut">
              <a:rPr lang="en-PH" smtClean="0"/>
              <a:t>29/08/2018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28D7-986C-4139-A61C-3934FC86A6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5721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1110-8260-481A-822C-461EE6A92EAD}" type="datetimeFigureOut">
              <a:rPr lang="en-PH" smtClean="0"/>
              <a:t>29/08/2018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28D7-986C-4139-A61C-3934FC86A6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036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1110-8260-481A-822C-461EE6A92EAD}" type="datetimeFigureOut">
              <a:rPr lang="en-PH" smtClean="0"/>
              <a:t>29/08/2018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28D7-986C-4139-A61C-3934FC86A6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461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1110-8260-481A-822C-461EE6A92EAD}" type="datetimeFigureOut">
              <a:rPr lang="en-PH" smtClean="0"/>
              <a:t>29/08/2018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28D7-986C-4139-A61C-3934FC86A6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8947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1110-8260-481A-822C-461EE6A92EAD}" type="datetimeFigureOut">
              <a:rPr lang="en-PH" smtClean="0"/>
              <a:t>29/08/2018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28D7-986C-4139-A61C-3934FC86A6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397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1110-8260-481A-822C-461EE6A92EAD}" type="datetimeFigureOut">
              <a:rPr lang="en-PH" smtClean="0"/>
              <a:t>29/08/2018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28D7-986C-4139-A61C-3934FC86A6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690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E1110-8260-481A-822C-461EE6A92EAD}" type="datetimeFigureOut">
              <a:rPr lang="en-PH" smtClean="0"/>
              <a:t>29/08/2018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8628D7-986C-4139-A61C-3934FC86A6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233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DIGITAL </a:t>
            </a:r>
            <a:r>
              <a:rPr lang="en-PH" dirty="0" smtClean="0"/>
              <a:t>SEISMOMETER </a:t>
            </a:r>
            <a:r>
              <a:rPr lang="en-PH" dirty="0" smtClean="0"/>
              <a:t>with</a:t>
            </a:r>
            <a:br>
              <a:rPr lang="en-PH" dirty="0" smtClean="0"/>
            </a:br>
            <a:r>
              <a:rPr lang="en-PH" dirty="0" smtClean="0"/>
              <a:t>Earthquake Analyzer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965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66" y="326265"/>
            <a:ext cx="8596668" cy="961623"/>
          </a:xfrm>
        </p:spPr>
        <p:txBody>
          <a:bodyPr/>
          <a:lstStyle/>
          <a:p>
            <a:r>
              <a:rPr lang="en-PH" dirty="0" smtClean="0"/>
              <a:t>Getting the </a:t>
            </a:r>
            <a:r>
              <a:rPr lang="en-PH" dirty="0" smtClean="0"/>
              <a:t>Distance</a:t>
            </a:r>
            <a:endParaRPr lang="en-PH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647" y="1077532"/>
            <a:ext cx="4832908" cy="5885794"/>
          </a:xfrm>
        </p:spPr>
      </p:pic>
    </p:spTree>
    <p:extLst>
      <p:ext uri="{BB962C8B-B14F-4D97-AF65-F5344CB8AC3E}">
        <p14:creationId xmlns:p14="http://schemas.microsoft.com/office/powerpoint/2010/main" val="248646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5865"/>
          </a:xfrm>
        </p:spPr>
        <p:txBody>
          <a:bodyPr/>
          <a:lstStyle/>
          <a:p>
            <a:r>
              <a:rPr lang="en-PH" dirty="0" smtClean="0"/>
              <a:t>BLOCK DIAGRAM</a:t>
            </a:r>
            <a:endParaRPr lang="en-P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51" y="1300766"/>
            <a:ext cx="11078647" cy="5447763"/>
          </a:xfrm>
        </p:spPr>
      </p:pic>
    </p:spTree>
    <p:extLst>
      <p:ext uri="{BB962C8B-B14F-4D97-AF65-F5344CB8AC3E}">
        <p14:creationId xmlns:p14="http://schemas.microsoft.com/office/powerpoint/2010/main" val="307319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4501"/>
          </a:xfrm>
        </p:spPr>
        <p:txBody>
          <a:bodyPr/>
          <a:lstStyle/>
          <a:p>
            <a:r>
              <a:rPr lang="en-PH" dirty="0" smtClean="0"/>
              <a:t>DATA FLOW DIAGRAM 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50483"/>
            <a:ext cx="8956063" cy="5304486"/>
          </a:xfrm>
        </p:spPr>
      </p:pic>
    </p:spTree>
    <p:extLst>
      <p:ext uri="{BB962C8B-B14F-4D97-AF65-F5344CB8AC3E}">
        <p14:creationId xmlns:p14="http://schemas.microsoft.com/office/powerpoint/2010/main" val="298389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Getting the magnitude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7061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1623"/>
          </a:xfrm>
        </p:spPr>
        <p:txBody>
          <a:bodyPr/>
          <a:lstStyle/>
          <a:p>
            <a:r>
              <a:rPr lang="en-PH" dirty="0" smtClean="0"/>
              <a:t>Getting the magnitude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71223"/>
            <a:ext cx="3830561" cy="3812146"/>
          </a:xfrm>
        </p:spPr>
      </p:pic>
      <p:cxnSp>
        <p:nvCxnSpPr>
          <p:cNvPr id="6" name="Straight Arrow Connector 5"/>
          <p:cNvCxnSpPr/>
          <p:nvPr/>
        </p:nvCxnSpPr>
        <p:spPr>
          <a:xfrm flipV="1">
            <a:off x="2486201" y="2314876"/>
            <a:ext cx="0" cy="1152000"/>
          </a:xfrm>
          <a:prstGeom prst="straightConnector1">
            <a:avLst/>
          </a:prstGeom>
          <a:ln w="539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473033" y="3466876"/>
            <a:ext cx="2034862" cy="0"/>
          </a:xfrm>
          <a:prstGeom prst="straightConnector1">
            <a:avLst/>
          </a:prstGeom>
          <a:ln w="539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3033" y="2456545"/>
            <a:ext cx="2034862" cy="1010333"/>
          </a:xfrm>
          <a:prstGeom prst="straightConnector1">
            <a:avLst/>
          </a:prstGeom>
          <a:ln w="539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94237" y="1975470"/>
            <a:ext cx="97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Y-</a:t>
            </a:r>
            <a:r>
              <a:rPr lang="en-PH" dirty="0" err="1" smtClean="0"/>
              <a:t>Accel</a:t>
            </a:r>
            <a:endParaRPr lang="en-PH" dirty="0"/>
          </a:p>
        </p:txBody>
      </p:sp>
      <p:sp>
        <p:nvSpPr>
          <p:cNvPr id="15" name="TextBox 14"/>
          <p:cNvSpPr txBox="1"/>
          <p:nvPr/>
        </p:nvSpPr>
        <p:spPr>
          <a:xfrm>
            <a:off x="3574030" y="3578621"/>
            <a:ext cx="97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X-</a:t>
            </a:r>
            <a:r>
              <a:rPr lang="en-PH" dirty="0" err="1" smtClean="0"/>
              <a:t>Accel</a:t>
            </a:r>
            <a:endParaRPr lang="en-PH" dirty="0"/>
          </a:p>
        </p:txBody>
      </p:sp>
      <p:sp>
        <p:nvSpPr>
          <p:cNvPr id="16" name="TextBox 15"/>
          <p:cNvSpPr txBox="1"/>
          <p:nvPr/>
        </p:nvSpPr>
        <p:spPr>
          <a:xfrm>
            <a:off x="3407652" y="2031342"/>
            <a:ext cx="119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Res-</a:t>
            </a:r>
            <a:r>
              <a:rPr lang="en-PH" dirty="0" err="1" smtClean="0"/>
              <a:t>Accel</a:t>
            </a:r>
            <a:endParaRPr lang="en-PH" dirty="0"/>
          </a:p>
        </p:txBody>
      </p:sp>
      <p:pic>
        <p:nvPicPr>
          <p:cNvPr id="1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823" y="1571223"/>
            <a:ext cx="3830561" cy="3812146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7462690" y="2314876"/>
            <a:ext cx="0" cy="1152000"/>
          </a:xfrm>
          <a:prstGeom prst="straightConnector1">
            <a:avLst/>
          </a:prstGeom>
          <a:ln w="539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7" idx="3"/>
          </p:cNvCxnSpPr>
          <p:nvPr/>
        </p:nvCxnSpPr>
        <p:spPr>
          <a:xfrm>
            <a:off x="7449522" y="3466879"/>
            <a:ext cx="2034862" cy="10417"/>
          </a:xfrm>
          <a:prstGeom prst="straightConnector1">
            <a:avLst/>
          </a:prstGeom>
          <a:ln w="539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70726" y="1975470"/>
            <a:ext cx="97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Z-</a:t>
            </a:r>
            <a:r>
              <a:rPr lang="en-PH" dirty="0" err="1" smtClean="0"/>
              <a:t>Accel</a:t>
            </a:r>
            <a:endParaRPr lang="en-PH" dirty="0"/>
          </a:p>
        </p:txBody>
      </p:sp>
      <p:sp>
        <p:nvSpPr>
          <p:cNvPr id="22" name="TextBox 21"/>
          <p:cNvSpPr txBox="1"/>
          <p:nvPr/>
        </p:nvSpPr>
        <p:spPr>
          <a:xfrm>
            <a:off x="8550519" y="3578621"/>
            <a:ext cx="122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Res-</a:t>
            </a:r>
            <a:r>
              <a:rPr lang="en-PH" dirty="0" err="1" smtClean="0"/>
              <a:t>Accel</a:t>
            </a:r>
            <a:endParaRPr lang="en-PH" dirty="0"/>
          </a:p>
        </p:txBody>
      </p:sp>
      <p:sp>
        <p:nvSpPr>
          <p:cNvPr id="23" name="TextBox 22"/>
          <p:cNvSpPr txBox="1"/>
          <p:nvPr/>
        </p:nvSpPr>
        <p:spPr>
          <a:xfrm>
            <a:off x="8384141" y="2031342"/>
            <a:ext cx="163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 smtClean="0"/>
              <a:t>FinaRes-Accel</a:t>
            </a:r>
            <a:endParaRPr lang="en-PH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449522" y="2446127"/>
            <a:ext cx="2034862" cy="1010333"/>
          </a:xfrm>
          <a:prstGeom prst="straightConnector1">
            <a:avLst/>
          </a:prstGeom>
          <a:ln w="539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Arrow 25"/>
          <p:cNvSpPr/>
          <p:nvPr/>
        </p:nvSpPr>
        <p:spPr>
          <a:xfrm>
            <a:off x="4597757" y="2928426"/>
            <a:ext cx="1056066" cy="1056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309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1450" y="3773509"/>
            <a:ext cx="2225133" cy="1432016"/>
          </a:xfrm>
          <a:prstGeom prst="straightConnector1">
            <a:avLst/>
          </a:prstGeom>
          <a:ln w="539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341450" y="5205524"/>
            <a:ext cx="3381322" cy="0"/>
          </a:xfrm>
          <a:prstGeom prst="straightConnector1">
            <a:avLst/>
          </a:prstGeom>
          <a:ln w="539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341450" y="1996225"/>
            <a:ext cx="0" cy="3209299"/>
          </a:xfrm>
          <a:prstGeom prst="straightConnector1">
            <a:avLst/>
          </a:prstGeom>
          <a:ln w="539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341448" y="3773509"/>
            <a:ext cx="4065975" cy="1432015"/>
          </a:xfrm>
          <a:prstGeom prst="straightConnector1">
            <a:avLst/>
          </a:prstGeom>
          <a:ln w="539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341448" y="1558343"/>
            <a:ext cx="4065975" cy="3647182"/>
          </a:xfrm>
          <a:prstGeom prst="straightConnector1">
            <a:avLst/>
          </a:prstGeom>
          <a:ln w="539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32442" y="3448244"/>
            <a:ext cx="97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Y-</a:t>
            </a:r>
            <a:r>
              <a:rPr lang="en-PH" dirty="0" err="1" smtClean="0"/>
              <a:t>Accel</a:t>
            </a:r>
            <a:endParaRPr lang="en-PH" dirty="0"/>
          </a:p>
        </p:txBody>
      </p:sp>
      <p:sp>
        <p:nvSpPr>
          <p:cNvPr id="19" name="TextBox 18"/>
          <p:cNvSpPr txBox="1"/>
          <p:nvPr/>
        </p:nvSpPr>
        <p:spPr>
          <a:xfrm>
            <a:off x="6086302" y="5205524"/>
            <a:ext cx="97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X-</a:t>
            </a:r>
            <a:r>
              <a:rPr lang="en-PH" dirty="0" err="1" smtClean="0"/>
              <a:t>Accel</a:t>
            </a:r>
            <a:endParaRPr lang="en-PH" dirty="0"/>
          </a:p>
        </p:txBody>
      </p:sp>
      <p:sp>
        <p:nvSpPr>
          <p:cNvPr id="20" name="TextBox 19"/>
          <p:cNvSpPr txBox="1"/>
          <p:nvPr/>
        </p:nvSpPr>
        <p:spPr>
          <a:xfrm>
            <a:off x="2305311" y="1954498"/>
            <a:ext cx="97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Z-</a:t>
            </a:r>
            <a:r>
              <a:rPr lang="en-PH" dirty="0" err="1" smtClean="0"/>
              <a:t>Accel</a:t>
            </a:r>
            <a:endParaRPr lang="en-PH" dirty="0"/>
          </a:p>
        </p:txBody>
      </p:sp>
      <p:sp>
        <p:nvSpPr>
          <p:cNvPr id="21" name="TextBox 20"/>
          <p:cNvSpPr txBox="1"/>
          <p:nvPr/>
        </p:nvSpPr>
        <p:spPr>
          <a:xfrm>
            <a:off x="5532442" y="1373677"/>
            <a:ext cx="163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 smtClean="0"/>
              <a:t>FinaRes-Accel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5617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Getting the Direction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087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1623"/>
          </a:xfrm>
        </p:spPr>
        <p:txBody>
          <a:bodyPr/>
          <a:lstStyle/>
          <a:p>
            <a:r>
              <a:rPr lang="en-PH" dirty="0" smtClean="0"/>
              <a:t>Getting the Direction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579" y="1571223"/>
            <a:ext cx="3830561" cy="3812146"/>
          </a:xfrm>
        </p:spPr>
      </p:pic>
      <p:cxnSp>
        <p:nvCxnSpPr>
          <p:cNvPr id="6" name="Straight Arrow Connector 5"/>
          <p:cNvCxnSpPr/>
          <p:nvPr/>
        </p:nvCxnSpPr>
        <p:spPr>
          <a:xfrm flipV="1">
            <a:off x="7162446" y="2314876"/>
            <a:ext cx="0" cy="1152000"/>
          </a:xfrm>
          <a:prstGeom prst="straightConnector1">
            <a:avLst/>
          </a:prstGeom>
          <a:ln w="539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149278" y="3466876"/>
            <a:ext cx="2034862" cy="0"/>
          </a:xfrm>
          <a:prstGeom prst="straightConnector1">
            <a:avLst/>
          </a:prstGeom>
          <a:ln w="539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149278" y="2456545"/>
            <a:ext cx="2034862" cy="1010333"/>
          </a:xfrm>
          <a:prstGeom prst="straightConnector1">
            <a:avLst/>
          </a:prstGeom>
          <a:ln w="539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70482" y="1975470"/>
            <a:ext cx="97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Y-</a:t>
            </a:r>
            <a:r>
              <a:rPr lang="en-PH" dirty="0" err="1" smtClean="0"/>
              <a:t>Accel</a:t>
            </a:r>
            <a:endParaRPr lang="en-PH" dirty="0"/>
          </a:p>
        </p:txBody>
      </p:sp>
      <p:sp>
        <p:nvSpPr>
          <p:cNvPr id="15" name="TextBox 14"/>
          <p:cNvSpPr txBox="1"/>
          <p:nvPr/>
        </p:nvSpPr>
        <p:spPr>
          <a:xfrm>
            <a:off x="8250275" y="3578621"/>
            <a:ext cx="97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X-</a:t>
            </a:r>
            <a:r>
              <a:rPr lang="en-PH" dirty="0" err="1" smtClean="0"/>
              <a:t>Accel</a:t>
            </a:r>
            <a:endParaRPr lang="en-PH" dirty="0"/>
          </a:p>
        </p:txBody>
      </p:sp>
      <p:sp>
        <p:nvSpPr>
          <p:cNvPr id="16" name="TextBox 15"/>
          <p:cNvSpPr txBox="1"/>
          <p:nvPr/>
        </p:nvSpPr>
        <p:spPr>
          <a:xfrm>
            <a:off x="8083897" y="2031342"/>
            <a:ext cx="119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Res-</a:t>
            </a:r>
            <a:r>
              <a:rPr lang="en-PH" dirty="0" err="1" smtClean="0"/>
              <a:t>Accel</a:t>
            </a:r>
            <a:endParaRPr lang="en-PH" dirty="0"/>
          </a:p>
        </p:txBody>
      </p:sp>
      <p:pic>
        <p:nvPicPr>
          <p:cNvPr id="1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7" y="1571223"/>
            <a:ext cx="3830561" cy="3812146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2629954" y="2314876"/>
            <a:ext cx="0" cy="1152000"/>
          </a:xfrm>
          <a:prstGeom prst="straightConnector1">
            <a:avLst/>
          </a:prstGeom>
          <a:ln w="539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171977" y="3466876"/>
            <a:ext cx="1444809" cy="0"/>
          </a:xfrm>
          <a:prstGeom prst="straightConnector1">
            <a:avLst/>
          </a:prstGeom>
          <a:ln w="539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1293321" y="2592643"/>
            <a:ext cx="1323465" cy="874236"/>
          </a:xfrm>
          <a:prstGeom prst="straightConnector1">
            <a:avLst/>
          </a:prstGeom>
          <a:ln w="539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37990" y="1975470"/>
            <a:ext cx="97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Y-Comp</a:t>
            </a:r>
            <a:endParaRPr lang="en-PH" dirty="0"/>
          </a:p>
        </p:txBody>
      </p:sp>
      <p:sp>
        <p:nvSpPr>
          <p:cNvPr id="30" name="TextBox 29"/>
          <p:cNvSpPr txBox="1"/>
          <p:nvPr/>
        </p:nvSpPr>
        <p:spPr>
          <a:xfrm>
            <a:off x="1171977" y="3530054"/>
            <a:ext cx="97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X-Comp</a:t>
            </a:r>
            <a:endParaRPr lang="en-PH" dirty="0"/>
          </a:p>
        </p:txBody>
      </p:sp>
      <p:sp>
        <p:nvSpPr>
          <p:cNvPr id="31" name="TextBox 30"/>
          <p:cNvSpPr txBox="1"/>
          <p:nvPr/>
        </p:nvSpPr>
        <p:spPr>
          <a:xfrm>
            <a:off x="286219" y="2232670"/>
            <a:ext cx="119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Res-Comp</a:t>
            </a:r>
            <a:endParaRPr lang="en-PH" dirty="0"/>
          </a:p>
        </p:txBody>
      </p:sp>
      <p:sp>
        <p:nvSpPr>
          <p:cNvPr id="9" name="Arc 8"/>
          <p:cNvSpPr/>
          <p:nvPr/>
        </p:nvSpPr>
        <p:spPr>
          <a:xfrm>
            <a:off x="7864378" y="2897746"/>
            <a:ext cx="970530" cy="114622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Arc 11"/>
          <p:cNvSpPr/>
          <p:nvPr/>
        </p:nvSpPr>
        <p:spPr>
          <a:xfrm>
            <a:off x="1597668" y="2602003"/>
            <a:ext cx="1828112" cy="1826496"/>
          </a:xfrm>
          <a:prstGeom prst="arc">
            <a:avLst>
              <a:gd name="adj1" fmla="val 13289124"/>
              <a:gd name="adj2" fmla="val 21273126"/>
            </a:avLst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TextBox 31"/>
          <p:cNvSpPr txBox="1"/>
          <p:nvPr/>
        </p:nvSpPr>
        <p:spPr>
          <a:xfrm>
            <a:off x="2921133" y="2298296"/>
            <a:ext cx="97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</a:t>
            </a:r>
            <a:r>
              <a:rPr lang="en-PH" sz="1100" dirty="0" smtClean="0"/>
              <a:t>North</a:t>
            </a:r>
            <a:endParaRPr lang="en-PH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8834908" y="2853685"/>
            <a:ext cx="97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</a:t>
            </a:r>
            <a:r>
              <a:rPr lang="en-PH" sz="1100" dirty="0" err="1" smtClean="0"/>
              <a:t>accel</a:t>
            </a:r>
            <a:endParaRPr lang="en-PH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821087" y="5640570"/>
            <a:ext cx="858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</a:t>
            </a:r>
            <a:r>
              <a:rPr lang="en-PH" sz="1400" dirty="0" smtClean="0"/>
              <a:t>direction</a:t>
            </a:r>
            <a:r>
              <a:rPr lang="en-PH" dirty="0" smtClean="0"/>
              <a:t>= </a:t>
            </a:r>
            <a:r>
              <a:rPr lang="el-GR" dirty="0" smtClean="0"/>
              <a:t>Θ</a:t>
            </a:r>
            <a:r>
              <a:rPr lang="en-PH" sz="1400" dirty="0" smtClean="0"/>
              <a:t>north </a:t>
            </a:r>
            <a:r>
              <a:rPr lang="en-PH" dirty="0" smtClean="0"/>
              <a:t>– </a:t>
            </a:r>
            <a:r>
              <a:rPr lang="el-GR" dirty="0"/>
              <a:t>Θ</a:t>
            </a:r>
            <a:r>
              <a:rPr lang="en-PH" sz="1400" dirty="0" err="1" smtClean="0"/>
              <a:t>accel</a:t>
            </a:r>
            <a:r>
              <a:rPr lang="en-PH" sz="1400" dirty="0" smtClean="0"/>
              <a:t>, angle of direction is the angle with respect to the north axis.  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032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Getting the </a:t>
            </a:r>
            <a:r>
              <a:rPr lang="en-PH" dirty="0" smtClean="0"/>
              <a:t>Distance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76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341</TotalTime>
  <Words>68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DIGITAL SEISMOMETER with Earthquake Analyzer</vt:lpstr>
      <vt:lpstr>BLOCK DIAGRAM</vt:lpstr>
      <vt:lpstr>DATA FLOW DIAGRAM </vt:lpstr>
      <vt:lpstr>Getting the magnitude</vt:lpstr>
      <vt:lpstr>Getting the magnitude</vt:lpstr>
      <vt:lpstr>PowerPoint Presentation</vt:lpstr>
      <vt:lpstr>Getting the Direction</vt:lpstr>
      <vt:lpstr>Getting the Direction</vt:lpstr>
      <vt:lpstr>Getting the Distance</vt:lpstr>
      <vt:lpstr>Getting the Distance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SEIMOMETER with Earthquake Analyzer</dc:title>
  <dc:creator>Marvin</dc:creator>
  <cp:lastModifiedBy>Marvin</cp:lastModifiedBy>
  <cp:revision>14</cp:revision>
  <dcterms:created xsi:type="dcterms:W3CDTF">2018-08-28T09:05:05Z</dcterms:created>
  <dcterms:modified xsi:type="dcterms:W3CDTF">2018-08-29T04:21:21Z</dcterms:modified>
</cp:coreProperties>
</file>