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66" r:id="rId5"/>
    <p:sldId id="267" r:id="rId6"/>
    <p:sldId id="258" r:id="rId7"/>
    <p:sldId id="261" r:id="rId8"/>
    <p:sldId id="262" r:id="rId9"/>
    <p:sldId id="263" r:id="rId10"/>
    <p:sldId id="259" r:id="rId11"/>
    <p:sldId id="260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B43BA-7760-4E89-8B36-267F2F24ECE9}" type="doc">
      <dgm:prSet loTypeId="urn:microsoft.com/office/officeart/2005/8/layout/hProcess9" loCatId="process" qsTypeId="urn:microsoft.com/office/officeart/2005/8/quickstyle/simple2" qsCatId="simple" csTypeId="urn:microsoft.com/office/officeart/2005/8/colors/accent1_2" csCatId="accent1" phldr="1"/>
      <dgm:spPr/>
    </dgm:pt>
    <dgm:pt modelId="{98F7D859-6997-4D74-A125-DF85F77A1BB7}">
      <dgm:prSet phldrT="[Text]" custT="1"/>
      <dgm:spPr/>
      <dgm:t>
        <a:bodyPr/>
        <a:lstStyle/>
        <a:p>
          <a:r>
            <a:rPr lang="en-US" sz="1500" dirty="0" smtClean="0"/>
            <a:t>ACCELEROMETER</a:t>
          </a:r>
        </a:p>
      </dgm:t>
    </dgm:pt>
    <dgm:pt modelId="{7450F95C-7017-45BE-BB33-4EFB4A0D3FEB}" type="parTrans" cxnId="{1A354ACC-79AD-4316-9C86-F72CB6FB4443}">
      <dgm:prSet/>
      <dgm:spPr/>
      <dgm:t>
        <a:bodyPr/>
        <a:lstStyle/>
        <a:p>
          <a:endParaRPr lang="en-US"/>
        </a:p>
      </dgm:t>
    </dgm:pt>
    <dgm:pt modelId="{EB3DA581-C520-4ECB-A39D-4D4424F2902E}" type="sibTrans" cxnId="{1A354ACC-79AD-4316-9C86-F72CB6FB4443}">
      <dgm:prSet/>
      <dgm:spPr/>
      <dgm:t>
        <a:bodyPr/>
        <a:lstStyle/>
        <a:p>
          <a:endParaRPr lang="en-US"/>
        </a:p>
      </dgm:t>
    </dgm:pt>
    <dgm:pt modelId="{6683A5A7-B3A9-43F9-9D6C-ECD3AADAE628}">
      <dgm:prSet phldrT="[Text]"/>
      <dgm:spPr/>
      <dgm:t>
        <a:bodyPr/>
        <a:lstStyle/>
        <a:p>
          <a:r>
            <a:rPr lang="en-US" dirty="0" smtClean="0"/>
            <a:t>24 bit Resolution</a:t>
          </a:r>
        </a:p>
        <a:p>
          <a:r>
            <a:rPr lang="en-US" dirty="0" smtClean="0"/>
            <a:t>ADC</a:t>
          </a:r>
          <a:endParaRPr lang="en-US" dirty="0"/>
        </a:p>
      </dgm:t>
    </dgm:pt>
    <dgm:pt modelId="{174B2AC3-C17C-4F17-AF26-D21B29B15520}" type="parTrans" cxnId="{E4576690-5C80-4B9A-AB9E-727FDD8A6E9E}">
      <dgm:prSet/>
      <dgm:spPr/>
      <dgm:t>
        <a:bodyPr/>
        <a:lstStyle/>
        <a:p>
          <a:endParaRPr lang="en-US"/>
        </a:p>
      </dgm:t>
    </dgm:pt>
    <dgm:pt modelId="{49D90F8E-3D7A-4AFF-BA45-2568805B2404}" type="sibTrans" cxnId="{E4576690-5C80-4B9A-AB9E-727FDD8A6E9E}">
      <dgm:prSet/>
      <dgm:spPr/>
      <dgm:t>
        <a:bodyPr/>
        <a:lstStyle/>
        <a:p>
          <a:endParaRPr lang="en-US"/>
        </a:p>
      </dgm:t>
    </dgm:pt>
    <dgm:pt modelId="{78B5E069-EF11-478D-9B9E-A63DFADB6063}">
      <dgm:prSet phldrT="[Text]"/>
      <dgm:spPr/>
      <dgm:t>
        <a:bodyPr/>
        <a:lstStyle/>
        <a:p>
          <a:r>
            <a:rPr lang="en-US" dirty="0" smtClean="0"/>
            <a:t>Microcontroller</a:t>
          </a:r>
          <a:endParaRPr lang="en-US" dirty="0"/>
        </a:p>
      </dgm:t>
    </dgm:pt>
    <dgm:pt modelId="{D6A6A7B7-ADDD-45B8-935E-0C5D4AEC6D2E}" type="parTrans" cxnId="{29DCD7B8-733F-4893-A354-68365BEEEC2F}">
      <dgm:prSet/>
      <dgm:spPr/>
      <dgm:t>
        <a:bodyPr/>
        <a:lstStyle/>
        <a:p>
          <a:endParaRPr lang="en-US"/>
        </a:p>
      </dgm:t>
    </dgm:pt>
    <dgm:pt modelId="{5D40A040-7FCD-4A61-B35D-BBF1D64959FD}" type="sibTrans" cxnId="{29DCD7B8-733F-4893-A354-68365BEEEC2F}">
      <dgm:prSet/>
      <dgm:spPr/>
      <dgm:t>
        <a:bodyPr/>
        <a:lstStyle/>
        <a:p>
          <a:endParaRPr lang="en-US"/>
        </a:p>
      </dgm:t>
    </dgm:pt>
    <dgm:pt modelId="{2A266E04-05FD-4C71-A869-53EC28D8DE0B}">
      <dgm:prSet phldrT="[Text]"/>
      <dgm:spPr/>
      <dgm:t>
        <a:bodyPr/>
        <a:lstStyle/>
        <a:p>
          <a:r>
            <a:rPr lang="en-US" dirty="0" smtClean="0"/>
            <a:t>Ethernet Module</a:t>
          </a:r>
          <a:endParaRPr lang="en-US" dirty="0"/>
        </a:p>
      </dgm:t>
    </dgm:pt>
    <dgm:pt modelId="{745BB07F-AA5A-46B4-AA8A-2428161A89B6}" type="parTrans" cxnId="{C8383F9F-82A9-4E66-A39F-A494A52B830D}">
      <dgm:prSet/>
      <dgm:spPr/>
      <dgm:t>
        <a:bodyPr/>
        <a:lstStyle/>
        <a:p>
          <a:endParaRPr lang="en-US"/>
        </a:p>
      </dgm:t>
    </dgm:pt>
    <dgm:pt modelId="{93355EC9-2111-4C47-9CAB-745EAFF02031}" type="sibTrans" cxnId="{C8383F9F-82A9-4E66-A39F-A494A52B830D}">
      <dgm:prSet/>
      <dgm:spPr/>
      <dgm:t>
        <a:bodyPr/>
        <a:lstStyle/>
        <a:p>
          <a:endParaRPr lang="en-US"/>
        </a:p>
      </dgm:t>
    </dgm:pt>
    <dgm:pt modelId="{E7E8A628-927E-45BB-9754-222D411C55EB}" type="pres">
      <dgm:prSet presAssocID="{2C1B43BA-7760-4E89-8B36-267F2F24ECE9}" presName="CompostProcess" presStyleCnt="0">
        <dgm:presLayoutVars>
          <dgm:dir/>
          <dgm:resizeHandles val="exact"/>
        </dgm:presLayoutVars>
      </dgm:prSet>
      <dgm:spPr/>
    </dgm:pt>
    <dgm:pt modelId="{CAD4B9EB-EC3E-4661-A3E5-3BBD598CA72B}" type="pres">
      <dgm:prSet presAssocID="{2C1B43BA-7760-4E89-8B36-267F2F24ECE9}" presName="arrow" presStyleLbl="bgShp" presStyleIdx="0" presStyleCnt="1"/>
      <dgm:spPr/>
    </dgm:pt>
    <dgm:pt modelId="{846578C8-7ECF-44EE-AD62-E608577D9866}" type="pres">
      <dgm:prSet presAssocID="{2C1B43BA-7760-4E89-8B36-267F2F24ECE9}" presName="linearProcess" presStyleCnt="0"/>
      <dgm:spPr/>
    </dgm:pt>
    <dgm:pt modelId="{5569F5C0-54AC-4D59-BD6D-28344603E749}" type="pres">
      <dgm:prSet presAssocID="{98F7D859-6997-4D74-A125-DF85F77A1BB7}" presName="textNode" presStyleLbl="node1" presStyleIdx="0" presStyleCnt="4" custScaleX="1116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F8682-DEFE-415E-91CE-DDC3F81FA4B9}" type="pres">
      <dgm:prSet presAssocID="{EB3DA581-C520-4ECB-A39D-4D4424F2902E}" presName="sibTrans" presStyleCnt="0"/>
      <dgm:spPr/>
    </dgm:pt>
    <dgm:pt modelId="{887836D8-97BE-4FC9-8B79-CC376A6D5414}" type="pres">
      <dgm:prSet presAssocID="{6683A5A7-B3A9-43F9-9D6C-ECD3AADAE62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829B14-DDA5-4FC9-A7D5-C9A7F7D24A54}" type="pres">
      <dgm:prSet presAssocID="{49D90F8E-3D7A-4AFF-BA45-2568805B2404}" presName="sibTrans" presStyleCnt="0"/>
      <dgm:spPr/>
    </dgm:pt>
    <dgm:pt modelId="{FFA3D600-8BBF-4621-810C-70A89799C68A}" type="pres">
      <dgm:prSet presAssocID="{78B5E069-EF11-478D-9B9E-A63DFADB6063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31963F-6851-439F-8A6D-EF1CECB94374}" type="pres">
      <dgm:prSet presAssocID="{5D40A040-7FCD-4A61-B35D-BBF1D64959FD}" presName="sibTrans" presStyleCnt="0"/>
      <dgm:spPr/>
    </dgm:pt>
    <dgm:pt modelId="{F8E821FC-8846-4129-9949-A1B2979141AF}" type="pres">
      <dgm:prSet presAssocID="{2A266E04-05FD-4C71-A869-53EC28D8DE0B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DCD7B8-733F-4893-A354-68365BEEEC2F}" srcId="{2C1B43BA-7760-4E89-8B36-267F2F24ECE9}" destId="{78B5E069-EF11-478D-9B9E-A63DFADB6063}" srcOrd="2" destOrd="0" parTransId="{D6A6A7B7-ADDD-45B8-935E-0C5D4AEC6D2E}" sibTransId="{5D40A040-7FCD-4A61-B35D-BBF1D64959FD}"/>
    <dgm:cxn modelId="{94A75C98-7646-4703-8FD9-FF65ED508051}" type="presOf" srcId="{6683A5A7-B3A9-43F9-9D6C-ECD3AADAE628}" destId="{887836D8-97BE-4FC9-8B79-CC376A6D5414}" srcOrd="0" destOrd="0" presId="urn:microsoft.com/office/officeart/2005/8/layout/hProcess9"/>
    <dgm:cxn modelId="{E4576690-5C80-4B9A-AB9E-727FDD8A6E9E}" srcId="{2C1B43BA-7760-4E89-8B36-267F2F24ECE9}" destId="{6683A5A7-B3A9-43F9-9D6C-ECD3AADAE628}" srcOrd="1" destOrd="0" parTransId="{174B2AC3-C17C-4F17-AF26-D21B29B15520}" sibTransId="{49D90F8E-3D7A-4AFF-BA45-2568805B2404}"/>
    <dgm:cxn modelId="{FCC73CC4-FB7E-4802-A13C-979EDF210ED2}" type="presOf" srcId="{98F7D859-6997-4D74-A125-DF85F77A1BB7}" destId="{5569F5C0-54AC-4D59-BD6D-28344603E749}" srcOrd="0" destOrd="0" presId="urn:microsoft.com/office/officeart/2005/8/layout/hProcess9"/>
    <dgm:cxn modelId="{1A354ACC-79AD-4316-9C86-F72CB6FB4443}" srcId="{2C1B43BA-7760-4E89-8B36-267F2F24ECE9}" destId="{98F7D859-6997-4D74-A125-DF85F77A1BB7}" srcOrd="0" destOrd="0" parTransId="{7450F95C-7017-45BE-BB33-4EFB4A0D3FEB}" sibTransId="{EB3DA581-C520-4ECB-A39D-4D4424F2902E}"/>
    <dgm:cxn modelId="{C8383F9F-82A9-4E66-A39F-A494A52B830D}" srcId="{2C1B43BA-7760-4E89-8B36-267F2F24ECE9}" destId="{2A266E04-05FD-4C71-A869-53EC28D8DE0B}" srcOrd="3" destOrd="0" parTransId="{745BB07F-AA5A-46B4-AA8A-2428161A89B6}" sibTransId="{93355EC9-2111-4C47-9CAB-745EAFF02031}"/>
    <dgm:cxn modelId="{58F3E080-C6AC-428A-8CC4-16992464505B}" type="presOf" srcId="{2A266E04-05FD-4C71-A869-53EC28D8DE0B}" destId="{F8E821FC-8846-4129-9949-A1B2979141AF}" srcOrd="0" destOrd="0" presId="urn:microsoft.com/office/officeart/2005/8/layout/hProcess9"/>
    <dgm:cxn modelId="{D7016EFB-B611-4668-97E2-668D71BD5D7B}" type="presOf" srcId="{2C1B43BA-7760-4E89-8B36-267F2F24ECE9}" destId="{E7E8A628-927E-45BB-9754-222D411C55EB}" srcOrd="0" destOrd="0" presId="urn:microsoft.com/office/officeart/2005/8/layout/hProcess9"/>
    <dgm:cxn modelId="{34D028DD-A56D-4F5F-8711-5D8BBB70291E}" type="presOf" srcId="{78B5E069-EF11-478D-9B9E-A63DFADB6063}" destId="{FFA3D600-8BBF-4621-810C-70A89799C68A}" srcOrd="0" destOrd="0" presId="urn:microsoft.com/office/officeart/2005/8/layout/hProcess9"/>
    <dgm:cxn modelId="{C03B7CE8-F037-4CEA-8D6B-B5D3B73F6DA7}" type="presParOf" srcId="{E7E8A628-927E-45BB-9754-222D411C55EB}" destId="{CAD4B9EB-EC3E-4661-A3E5-3BBD598CA72B}" srcOrd="0" destOrd="0" presId="urn:microsoft.com/office/officeart/2005/8/layout/hProcess9"/>
    <dgm:cxn modelId="{A50F8189-A5E1-4302-9929-5282BF679F19}" type="presParOf" srcId="{E7E8A628-927E-45BB-9754-222D411C55EB}" destId="{846578C8-7ECF-44EE-AD62-E608577D9866}" srcOrd="1" destOrd="0" presId="urn:microsoft.com/office/officeart/2005/8/layout/hProcess9"/>
    <dgm:cxn modelId="{38FE452D-B212-4CF7-98D9-63110B8DAE70}" type="presParOf" srcId="{846578C8-7ECF-44EE-AD62-E608577D9866}" destId="{5569F5C0-54AC-4D59-BD6D-28344603E749}" srcOrd="0" destOrd="0" presId="urn:microsoft.com/office/officeart/2005/8/layout/hProcess9"/>
    <dgm:cxn modelId="{B0D4D980-1ED5-48B2-AEF8-7CDEE8B60328}" type="presParOf" srcId="{846578C8-7ECF-44EE-AD62-E608577D9866}" destId="{A04F8682-DEFE-415E-91CE-DDC3F81FA4B9}" srcOrd="1" destOrd="0" presId="urn:microsoft.com/office/officeart/2005/8/layout/hProcess9"/>
    <dgm:cxn modelId="{322E6668-235A-450F-9B02-9CE803936DC8}" type="presParOf" srcId="{846578C8-7ECF-44EE-AD62-E608577D9866}" destId="{887836D8-97BE-4FC9-8B79-CC376A6D5414}" srcOrd="2" destOrd="0" presId="urn:microsoft.com/office/officeart/2005/8/layout/hProcess9"/>
    <dgm:cxn modelId="{C4AC0394-B96F-485E-B1E1-BAEC20C51B33}" type="presParOf" srcId="{846578C8-7ECF-44EE-AD62-E608577D9866}" destId="{18829B14-DDA5-4FC9-A7D5-C9A7F7D24A54}" srcOrd="3" destOrd="0" presId="urn:microsoft.com/office/officeart/2005/8/layout/hProcess9"/>
    <dgm:cxn modelId="{11B4CEE4-7EAB-4CDB-BECE-052C10AE4DF5}" type="presParOf" srcId="{846578C8-7ECF-44EE-AD62-E608577D9866}" destId="{FFA3D600-8BBF-4621-810C-70A89799C68A}" srcOrd="4" destOrd="0" presId="urn:microsoft.com/office/officeart/2005/8/layout/hProcess9"/>
    <dgm:cxn modelId="{E82709EF-162A-4D12-BCAD-F6D3EBD531B7}" type="presParOf" srcId="{846578C8-7ECF-44EE-AD62-E608577D9866}" destId="{3631963F-6851-439F-8A6D-EF1CECB94374}" srcOrd="5" destOrd="0" presId="urn:microsoft.com/office/officeart/2005/8/layout/hProcess9"/>
    <dgm:cxn modelId="{B0DFDAFC-5E8C-4BCC-9AAB-612359281776}" type="presParOf" srcId="{846578C8-7ECF-44EE-AD62-E608577D9866}" destId="{F8E821FC-8846-4129-9949-A1B2979141A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4B9EB-EC3E-4661-A3E5-3BBD598CA72B}">
      <dsp:nvSpPr>
        <dsp:cNvPr id="0" name=""/>
        <dsp:cNvSpPr/>
      </dsp:nvSpPr>
      <dsp:spPr>
        <a:xfrm>
          <a:off x="560069" y="0"/>
          <a:ext cx="6347460" cy="3508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9F5C0-54AC-4D59-BD6D-28344603E749}">
      <dsp:nvSpPr>
        <dsp:cNvPr id="0" name=""/>
        <dsp:cNvSpPr/>
      </dsp:nvSpPr>
      <dsp:spPr>
        <a:xfrm>
          <a:off x="992" y="1052512"/>
          <a:ext cx="1950990" cy="140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ACCELEROMETER</a:t>
          </a:r>
        </a:p>
      </dsp:txBody>
      <dsp:txXfrm>
        <a:off x="69498" y="1121018"/>
        <a:ext cx="1813978" cy="1266338"/>
      </dsp:txXfrm>
    </dsp:sp>
    <dsp:sp modelId="{887836D8-97BE-4FC9-8B79-CC376A6D5414}">
      <dsp:nvSpPr>
        <dsp:cNvPr id="0" name=""/>
        <dsp:cNvSpPr/>
      </dsp:nvSpPr>
      <dsp:spPr>
        <a:xfrm>
          <a:off x="2043322" y="1052512"/>
          <a:ext cx="1746868" cy="140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24 bit Resolution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ADC</a:t>
          </a:r>
          <a:endParaRPr lang="en-US" sz="1600" kern="1200" dirty="0"/>
        </a:p>
      </dsp:txBody>
      <dsp:txXfrm>
        <a:off x="2111828" y="1121018"/>
        <a:ext cx="1609856" cy="1266338"/>
      </dsp:txXfrm>
    </dsp:sp>
    <dsp:sp modelId="{FFA3D600-8BBF-4621-810C-70A89799C68A}">
      <dsp:nvSpPr>
        <dsp:cNvPr id="0" name=""/>
        <dsp:cNvSpPr/>
      </dsp:nvSpPr>
      <dsp:spPr>
        <a:xfrm>
          <a:off x="3881530" y="1052512"/>
          <a:ext cx="1746868" cy="140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Microcontroller</a:t>
          </a:r>
          <a:endParaRPr lang="en-US" sz="1600" kern="1200" dirty="0"/>
        </a:p>
      </dsp:txBody>
      <dsp:txXfrm>
        <a:off x="3950036" y="1121018"/>
        <a:ext cx="1609856" cy="1266338"/>
      </dsp:txXfrm>
    </dsp:sp>
    <dsp:sp modelId="{F8E821FC-8846-4129-9949-A1B2979141AF}">
      <dsp:nvSpPr>
        <dsp:cNvPr id="0" name=""/>
        <dsp:cNvSpPr/>
      </dsp:nvSpPr>
      <dsp:spPr>
        <a:xfrm>
          <a:off x="5719738" y="1052512"/>
          <a:ext cx="1746868" cy="140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Ethernet Module</a:t>
          </a:r>
          <a:endParaRPr lang="en-US" sz="1600" kern="1200" dirty="0"/>
        </a:p>
      </dsp:txBody>
      <dsp:txXfrm>
        <a:off x="5788244" y="1121018"/>
        <a:ext cx="1609856" cy="1266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51332D7-4780-4E51-8978-5E71D855DCB1}" type="datetimeFigureOut">
              <a:rPr lang="en-US" smtClean="0"/>
              <a:t>7/21/2018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DCA5BDB-0FA0-4B85-AB16-6B0F23714F3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32D7-4780-4E51-8978-5E71D855DCB1}" type="datetimeFigureOut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5BDB-0FA0-4B85-AB16-6B0F23714F3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32D7-4780-4E51-8978-5E71D855DCB1}" type="datetimeFigureOut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5BDB-0FA0-4B85-AB16-6B0F23714F3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32D7-4780-4E51-8978-5E71D855DCB1}" type="datetimeFigureOut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5BDB-0FA0-4B85-AB16-6B0F23714F3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32D7-4780-4E51-8978-5E71D855DCB1}" type="datetimeFigureOut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5BDB-0FA0-4B85-AB16-6B0F23714F3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32D7-4780-4E51-8978-5E71D855DCB1}" type="datetimeFigureOut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5BDB-0FA0-4B85-AB16-6B0F23714F3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32D7-4780-4E51-8978-5E71D855DCB1}" type="datetimeFigureOut">
              <a:rPr lang="en-US" smtClean="0"/>
              <a:t>7/21/2018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5BDB-0FA0-4B85-AB16-6B0F23714F3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32D7-4780-4E51-8978-5E71D855DCB1}" type="datetimeFigureOut">
              <a:rPr lang="en-US" smtClean="0"/>
              <a:t>7/21/2018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5BDB-0FA0-4B85-AB16-6B0F23714F3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32D7-4780-4E51-8978-5E71D855DCB1}" type="datetimeFigureOut">
              <a:rPr lang="en-US" smtClean="0"/>
              <a:t>7/21/2018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5BDB-0FA0-4B85-AB16-6B0F23714F3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32D7-4780-4E51-8978-5E71D855DCB1}" type="datetimeFigureOut">
              <a:rPr lang="en-US" smtClean="0"/>
              <a:t>7/21/2018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5BDB-0FA0-4B85-AB16-6B0F23714F3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32D7-4780-4E51-8978-5E71D855DCB1}" type="datetimeFigureOut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5BDB-0FA0-4B85-AB16-6B0F23714F3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51332D7-4780-4E51-8978-5E71D855DCB1}" type="datetimeFigureOut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DCA5BDB-0FA0-4B85-AB16-6B0F23714F3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NC28J60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ADXL326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AD7177-2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PIC18F4550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PHIVOLCS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ENC28J60(ETHERNET MODULE)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4519108" cy="35089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Integrated </a:t>
            </a:r>
            <a:r>
              <a:rPr lang="en-US" dirty="0"/>
              <a:t>MAC and 10BASE-T PHY </a:t>
            </a:r>
            <a:endParaRPr lang="en-US" dirty="0" smtClean="0"/>
          </a:p>
          <a:p>
            <a:r>
              <a:rPr lang="en-US" dirty="0" smtClean="0"/>
              <a:t>Supports </a:t>
            </a:r>
            <a:r>
              <a:rPr lang="en-US" dirty="0"/>
              <a:t>Full and Half-Duplex </a:t>
            </a:r>
            <a:r>
              <a:rPr lang="en-US" dirty="0" smtClean="0"/>
              <a:t>modes</a:t>
            </a:r>
          </a:p>
          <a:p>
            <a:r>
              <a:rPr lang="en-US" dirty="0" smtClean="0"/>
              <a:t>Programmable CRC </a:t>
            </a:r>
            <a:r>
              <a:rPr lang="en-US" dirty="0"/>
              <a:t>generation </a:t>
            </a:r>
            <a:r>
              <a:rPr lang="en-US" dirty="0" smtClean="0"/>
              <a:t>and automatic </a:t>
            </a:r>
            <a:r>
              <a:rPr lang="en-US" dirty="0"/>
              <a:t>rejection of erroneous packets </a:t>
            </a:r>
            <a:endParaRPr lang="en-US" dirty="0" smtClean="0"/>
          </a:p>
          <a:p>
            <a:r>
              <a:rPr lang="en-US" dirty="0" smtClean="0"/>
              <a:t>SPI </a:t>
            </a:r>
            <a:r>
              <a:rPr lang="en-US" dirty="0"/>
              <a:t>Interface with clock speeds up to 20 MHz</a:t>
            </a:r>
          </a:p>
        </p:txBody>
      </p:sp>
      <p:pic>
        <p:nvPicPr>
          <p:cNvPr id="4" name="Picture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657600"/>
            <a:ext cx="330555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14400"/>
            <a:ext cx="7024744" cy="1143000"/>
          </a:xfrm>
        </p:spPr>
        <p:txBody>
          <a:bodyPr/>
          <a:lstStyle/>
          <a:p>
            <a:r>
              <a:rPr lang="en-US" dirty="0" smtClean="0"/>
              <a:t>Accessing the data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2286000"/>
            <a:ext cx="2209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Embedded Web Server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4261514"/>
            <a:ext cx="2209800" cy="1268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29000" y="4261513"/>
            <a:ext cx="1447800" cy="1268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Computer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315200" y="4282553"/>
            <a:ext cx="1231711" cy="1268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410200" y="4261514"/>
            <a:ext cx="1420504" cy="1268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971800" y="47244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997924" y="4726106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884727" y="4714732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7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186752"/>
              </p:ext>
            </p:extLst>
          </p:nvPr>
        </p:nvGraphicFramePr>
        <p:xfrm>
          <a:off x="1042988" y="2324100"/>
          <a:ext cx="67770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519"/>
                <a:gridCol w="33885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ADXL326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AD7177-2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PIC18F4550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ENC28J60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 cost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19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262307" cy="3508977"/>
          </a:xfrm>
        </p:spPr>
        <p:txBody>
          <a:bodyPr/>
          <a:lstStyle/>
          <a:p>
            <a:r>
              <a:rPr lang="en-US" dirty="0" smtClean="0"/>
              <a:t>Expensive Digitizer from Australia</a:t>
            </a:r>
          </a:p>
          <a:p>
            <a:r>
              <a:rPr lang="en-US" dirty="0" smtClean="0"/>
              <a:t>Need for a digitizer for the accelerometer.</a:t>
            </a:r>
          </a:p>
        </p:txBody>
      </p:sp>
    </p:spTree>
    <p:extLst>
      <p:ext uri="{BB962C8B-B14F-4D97-AF65-F5344CB8AC3E}">
        <p14:creationId xmlns:p14="http://schemas.microsoft.com/office/powerpoint/2010/main" val="277245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be a good digitizer?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4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990600"/>
            <a:ext cx="767037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6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Detection should at least 0.0017g</a:t>
            </a:r>
          </a:p>
          <a:p>
            <a:r>
              <a:rPr lang="en-US" dirty="0" smtClean="0"/>
              <a:t>Max range should at least 5g </a:t>
            </a:r>
          </a:p>
          <a:p>
            <a:r>
              <a:rPr lang="en-US" dirty="0" smtClean="0"/>
              <a:t>Should be able to 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5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Idea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039586"/>
              </p:ext>
            </p:extLst>
          </p:nvPr>
        </p:nvGraphicFramePr>
        <p:xfrm>
          <a:off x="914400" y="2324100"/>
          <a:ext cx="7467600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1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ADXL326(ACCELEROMETER)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271708" cy="3508977"/>
          </a:xfrm>
        </p:spPr>
        <p:txBody>
          <a:bodyPr/>
          <a:lstStyle/>
          <a:p>
            <a:r>
              <a:rPr lang="en-US" dirty="0"/>
              <a:t>3-axis sensing </a:t>
            </a:r>
            <a:endParaRPr lang="en-US" dirty="0" smtClean="0"/>
          </a:p>
          <a:p>
            <a:r>
              <a:rPr lang="en-US" dirty="0"/>
              <a:t>Excellent temperature stability </a:t>
            </a:r>
            <a:endParaRPr lang="en-US" dirty="0" smtClean="0"/>
          </a:p>
          <a:p>
            <a:r>
              <a:rPr lang="en-US" dirty="0"/>
              <a:t>minimum full-scale range of ±16 </a:t>
            </a:r>
            <a:r>
              <a:rPr lang="en-US" dirty="0" smtClean="0"/>
              <a:t>g</a:t>
            </a:r>
          </a:p>
          <a:p>
            <a:r>
              <a:rPr lang="en-US" dirty="0" smtClean="0"/>
              <a:t>Analog output</a:t>
            </a:r>
            <a:endParaRPr lang="en-US" dirty="0"/>
          </a:p>
        </p:txBody>
      </p:sp>
      <p:pic>
        <p:nvPicPr>
          <p:cNvPr id="5" name="Picture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741761"/>
            <a:ext cx="4572000" cy="27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6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AD7177-2(ADC Module)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6424107" cy="28579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32-bit data </a:t>
            </a:r>
            <a:r>
              <a:rPr lang="en-US" dirty="0" smtClean="0"/>
              <a:t>output</a:t>
            </a:r>
          </a:p>
          <a:p>
            <a:r>
              <a:rPr lang="en-US" dirty="0"/>
              <a:t>Fast and flexible output rate: 5 SPS to 10 </a:t>
            </a:r>
            <a:r>
              <a:rPr lang="en-US" dirty="0" err="1" smtClean="0"/>
              <a:t>kSPS</a:t>
            </a:r>
            <a:endParaRPr lang="en-US" dirty="0" smtClean="0"/>
          </a:p>
          <a:p>
            <a:r>
              <a:rPr lang="en-US" dirty="0"/>
              <a:t>2 fully differential channels or 4 single-ended </a:t>
            </a:r>
            <a:r>
              <a:rPr lang="en-US" dirty="0" smtClean="0"/>
              <a:t>channels</a:t>
            </a:r>
          </a:p>
          <a:p>
            <a:r>
              <a:rPr lang="en-US" dirty="0" smtClean="0"/>
              <a:t>@59.92 SPS it has 25.8 effective resolution bits</a:t>
            </a:r>
          </a:p>
          <a:p>
            <a:r>
              <a:rPr lang="en-US" dirty="0" smtClean="0"/>
              <a:t>SPI Interface</a:t>
            </a:r>
          </a:p>
        </p:txBody>
      </p:sp>
      <p:pic>
        <p:nvPicPr>
          <p:cNvPr id="4" name="Picture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495800"/>
            <a:ext cx="3953947" cy="20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2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PIC18F4550(Microcontroller)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32K bytes Program Memory and 2048 bytes Data memory.</a:t>
            </a:r>
          </a:p>
          <a:p>
            <a:r>
              <a:rPr lang="en-US" dirty="0" smtClean="0"/>
              <a:t>2 SPI Modules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015" y="3657600"/>
            <a:ext cx="4916118" cy="285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1920</TotalTime>
  <Words>169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PHIVOLCS Project</vt:lpstr>
      <vt:lpstr>Problem Statement</vt:lpstr>
      <vt:lpstr>What should be a good digitizer?</vt:lpstr>
      <vt:lpstr>PowerPoint Presentation</vt:lpstr>
      <vt:lpstr>Factors</vt:lpstr>
      <vt:lpstr>Proposed Idea</vt:lpstr>
      <vt:lpstr>ADXL326(ACCELEROMETER)</vt:lpstr>
      <vt:lpstr>AD7177-2(ADC Module)</vt:lpstr>
      <vt:lpstr>PIC18F4550(Microcontroller)</vt:lpstr>
      <vt:lpstr>ENC28J60(ETHERNET MODULE)</vt:lpstr>
      <vt:lpstr>Accessing the data</vt:lpstr>
      <vt:lpstr>Cost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 bit ADC Module</dc:title>
  <dc:creator>Exk</dc:creator>
  <cp:lastModifiedBy>Exk</cp:lastModifiedBy>
  <cp:revision>22</cp:revision>
  <dcterms:created xsi:type="dcterms:W3CDTF">2018-07-12T13:30:23Z</dcterms:created>
  <dcterms:modified xsi:type="dcterms:W3CDTF">2018-07-21T00:47:12Z</dcterms:modified>
</cp:coreProperties>
</file>