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65" r:id="rId5"/>
    <p:sldId id="262" r:id="rId6"/>
    <p:sldId id="267" r:id="rId7"/>
    <p:sldId id="268" r:id="rId8"/>
    <p:sldId id="269" r:id="rId9"/>
    <p:sldId id="264" r:id="rId10"/>
    <p:sldId id="259" r:id="rId11"/>
    <p:sldId id="260" r:id="rId12"/>
    <p:sldId id="263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E8FC-5D78-432A-96E9-552348CEF59C}" type="datetimeFigureOut">
              <a:rPr lang="en-PH" smtClean="0"/>
              <a:t>16/10/2018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FE3C-DE0B-489B-87A6-DF9A8278A8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411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E8FC-5D78-432A-96E9-552348CEF59C}" type="datetimeFigureOut">
              <a:rPr lang="en-PH" smtClean="0"/>
              <a:t>16/10/2018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FE3C-DE0B-489B-87A6-DF9A8278A8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023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E8FC-5D78-432A-96E9-552348CEF59C}" type="datetimeFigureOut">
              <a:rPr lang="en-PH" smtClean="0"/>
              <a:t>16/10/2018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FE3C-DE0B-489B-87A6-DF9A8278A869}" type="slidenum">
              <a:rPr lang="en-PH" smtClean="0"/>
              <a:t>‹#›</a:t>
            </a:fld>
            <a:endParaRPr lang="en-P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3049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E8FC-5D78-432A-96E9-552348CEF59C}" type="datetimeFigureOut">
              <a:rPr lang="en-PH" smtClean="0"/>
              <a:t>16/10/2018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FE3C-DE0B-489B-87A6-DF9A8278A8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707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E8FC-5D78-432A-96E9-552348CEF59C}" type="datetimeFigureOut">
              <a:rPr lang="en-PH" smtClean="0"/>
              <a:t>16/10/2018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FE3C-DE0B-489B-87A6-DF9A8278A869}" type="slidenum">
              <a:rPr lang="en-PH" smtClean="0"/>
              <a:t>‹#›</a:t>
            </a:fld>
            <a:endParaRPr lang="en-P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5329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E8FC-5D78-432A-96E9-552348CEF59C}" type="datetimeFigureOut">
              <a:rPr lang="en-PH" smtClean="0"/>
              <a:t>16/10/2018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FE3C-DE0B-489B-87A6-DF9A8278A8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11436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E8FC-5D78-432A-96E9-552348CEF59C}" type="datetimeFigureOut">
              <a:rPr lang="en-PH" smtClean="0"/>
              <a:t>16/10/2018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FE3C-DE0B-489B-87A6-DF9A8278A8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3344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E8FC-5D78-432A-96E9-552348CEF59C}" type="datetimeFigureOut">
              <a:rPr lang="en-PH" smtClean="0"/>
              <a:t>16/10/2018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FE3C-DE0B-489B-87A6-DF9A8278A8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186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E8FC-5D78-432A-96E9-552348CEF59C}" type="datetimeFigureOut">
              <a:rPr lang="en-PH" smtClean="0"/>
              <a:t>16/10/2018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FE3C-DE0B-489B-87A6-DF9A8278A8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869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E8FC-5D78-432A-96E9-552348CEF59C}" type="datetimeFigureOut">
              <a:rPr lang="en-PH" smtClean="0"/>
              <a:t>16/10/2018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FE3C-DE0B-489B-87A6-DF9A8278A8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039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E8FC-5D78-432A-96E9-552348CEF59C}" type="datetimeFigureOut">
              <a:rPr lang="en-PH" smtClean="0"/>
              <a:t>16/10/2018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FE3C-DE0B-489B-87A6-DF9A8278A8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789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E8FC-5D78-432A-96E9-552348CEF59C}" type="datetimeFigureOut">
              <a:rPr lang="en-PH" smtClean="0"/>
              <a:t>16/10/2018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FE3C-DE0B-489B-87A6-DF9A8278A8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1541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E8FC-5D78-432A-96E9-552348CEF59C}" type="datetimeFigureOut">
              <a:rPr lang="en-PH" smtClean="0"/>
              <a:t>16/10/2018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FE3C-DE0B-489B-87A6-DF9A8278A8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1889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E8FC-5D78-432A-96E9-552348CEF59C}" type="datetimeFigureOut">
              <a:rPr lang="en-PH" smtClean="0"/>
              <a:t>16/10/2018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FE3C-DE0B-489B-87A6-DF9A8278A8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919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E8FC-5D78-432A-96E9-552348CEF59C}" type="datetimeFigureOut">
              <a:rPr lang="en-PH" smtClean="0"/>
              <a:t>16/10/2018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FE3C-DE0B-489B-87A6-DF9A8278A8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8421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E8FC-5D78-432A-96E9-552348CEF59C}" type="datetimeFigureOut">
              <a:rPr lang="en-PH" smtClean="0"/>
              <a:t>16/10/2018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FE3C-DE0B-489B-87A6-DF9A8278A8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809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0E8FC-5D78-432A-96E9-552348CEF59C}" type="datetimeFigureOut">
              <a:rPr lang="en-PH" smtClean="0"/>
              <a:t>16/10/2018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4EEFE3C-DE0B-489B-87A6-DF9A8278A8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5776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Earthquake Analyzer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1928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 smtClean="0"/>
              <a:t>UseCase</a:t>
            </a:r>
            <a:r>
              <a:rPr lang="en-PH" dirty="0" smtClean="0"/>
              <a:t> </a:t>
            </a:r>
            <a:r>
              <a:rPr lang="en-PH" dirty="0" smtClean="0"/>
              <a:t>(Real Time)</a:t>
            </a:r>
            <a:endParaRPr lang="en-PH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02" y="1399673"/>
            <a:ext cx="7748087" cy="525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4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/>
              <a:t>UseCase</a:t>
            </a:r>
            <a:r>
              <a:rPr lang="en-PH" dirty="0"/>
              <a:t> </a:t>
            </a:r>
            <a:r>
              <a:rPr lang="en-PH" dirty="0" smtClean="0"/>
              <a:t>(</a:t>
            </a:r>
            <a:r>
              <a:rPr lang="en-PH" dirty="0" err="1" smtClean="0"/>
              <a:t>DropDownPage</a:t>
            </a:r>
            <a:r>
              <a:rPr lang="en-PH" dirty="0" smtClean="0"/>
              <a:t>)</a:t>
            </a:r>
            <a:endParaRPr lang="en-PH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679" y="1400978"/>
            <a:ext cx="7391149" cy="5469054"/>
          </a:xfrm>
        </p:spPr>
      </p:pic>
    </p:spTree>
    <p:extLst>
      <p:ext uri="{BB962C8B-B14F-4D97-AF65-F5344CB8AC3E}">
        <p14:creationId xmlns:p14="http://schemas.microsoft.com/office/powerpoint/2010/main" val="32611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/>
              <a:t>UseCase</a:t>
            </a:r>
            <a:r>
              <a:rPr lang="en-PH" dirty="0"/>
              <a:t> </a:t>
            </a:r>
            <a:r>
              <a:rPr lang="en-PH" dirty="0" smtClean="0"/>
              <a:t>(</a:t>
            </a:r>
            <a:r>
              <a:rPr lang="en-PH" dirty="0" err="1" smtClean="0"/>
              <a:t>LoadPage</a:t>
            </a:r>
            <a:r>
              <a:rPr lang="en-PH" dirty="0" smtClean="0"/>
              <a:t>)</a:t>
            </a:r>
            <a:endParaRPr lang="en-PH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1"/>
          <a:stretch/>
        </p:blipFill>
        <p:spPr bwMode="auto">
          <a:xfrm>
            <a:off x="914283" y="1485148"/>
            <a:ext cx="8049243" cy="50840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0862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/>
              <a:t>UseCase</a:t>
            </a:r>
            <a:r>
              <a:rPr lang="en-PH" dirty="0"/>
              <a:t> </a:t>
            </a:r>
            <a:r>
              <a:rPr lang="en-PH" dirty="0" smtClean="0"/>
              <a:t>(</a:t>
            </a:r>
            <a:r>
              <a:rPr lang="en-PH" dirty="0" err="1" smtClean="0"/>
              <a:t>CompassPage</a:t>
            </a:r>
            <a:r>
              <a:rPr lang="en-PH" dirty="0" smtClean="0"/>
              <a:t>)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13" y="1536447"/>
            <a:ext cx="9160212" cy="5129720"/>
          </a:xfrm>
        </p:spPr>
      </p:pic>
    </p:spTree>
    <p:extLst>
      <p:ext uri="{BB962C8B-B14F-4D97-AF65-F5344CB8AC3E}">
        <p14:creationId xmlns:p14="http://schemas.microsoft.com/office/powerpoint/2010/main" val="23957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Objectives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Analyze </a:t>
            </a:r>
            <a:r>
              <a:rPr lang="en-PH" dirty="0" smtClean="0"/>
              <a:t>and Display the data in a graphical </a:t>
            </a:r>
            <a:r>
              <a:rPr lang="en-PH" dirty="0" smtClean="0"/>
              <a:t>form</a:t>
            </a:r>
            <a:endParaRPr lang="en-PH" dirty="0"/>
          </a:p>
          <a:p>
            <a:r>
              <a:rPr lang="en-PH" dirty="0" smtClean="0"/>
              <a:t>Retrieve Data from the accelerometer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637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Android Software Capability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Storage of Data</a:t>
            </a:r>
          </a:p>
          <a:p>
            <a:r>
              <a:rPr lang="en-PH" dirty="0" smtClean="0"/>
              <a:t>Analysis</a:t>
            </a:r>
            <a:endParaRPr lang="en-PH" dirty="0" smtClean="0"/>
          </a:p>
          <a:p>
            <a:endParaRPr lang="en-PH" dirty="0" smtClean="0"/>
          </a:p>
          <a:p>
            <a:endParaRPr lang="en-PH" dirty="0" smtClean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4505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Paper Prototype</a:t>
            </a:r>
            <a:endParaRPr lang="en-P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251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Paper Prototype (</a:t>
            </a:r>
            <a:r>
              <a:rPr lang="en-PH" dirty="0" err="1" smtClean="0"/>
              <a:t>MainPage</a:t>
            </a:r>
            <a:r>
              <a:rPr lang="en-PH" dirty="0" smtClean="0"/>
              <a:t>)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466" y="1774222"/>
            <a:ext cx="3570603" cy="5143150"/>
          </a:xfrm>
        </p:spPr>
      </p:pic>
    </p:spTree>
    <p:extLst>
      <p:ext uri="{BB962C8B-B14F-4D97-AF65-F5344CB8AC3E}">
        <p14:creationId xmlns:p14="http://schemas.microsoft.com/office/powerpoint/2010/main" val="260318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Paper Prototype </a:t>
            </a:r>
            <a:r>
              <a:rPr lang="en-PH" dirty="0" smtClean="0"/>
              <a:t>(</a:t>
            </a:r>
            <a:r>
              <a:rPr lang="en-PH" dirty="0" err="1" smtClean="0"/>
              <a:t>DropDownPage</a:t>
            </a:r>
            <a:r>
              <a:rPr lang="en-PH" dirty="0" smtClean="0"/>
              <a:t>)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20" y="1581038"/>
            <a:ext cx="3613815" cy="5138828"/>
          </a:xfrm>
        </p:spPr>
      </p:pic>
    </p:spTree>
    <p:extLst>
      <p:ext uri="{BB962C8B-B14F-4D97-AF65-F5344CB8AC3E}">
        <p14:creationId xmlns:p14="http://schemas.microsoft.com/office/powerpoint/2010/main" val="267486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Paper Prototype </a:t>
            </a:r>
            <a:r>
              <a:rPr lang="en-PH" dirty="0" smtClean="0"/>
              <a:t>(</a:t>
            </a:r>
            <a:r>
              <a:rPr lang="en-PH" dirty="0" err="1" smtClean="0"/>
              <a:t>LoadPage</a:t>
            </a:r>
            <a:r>
              <a:rPr lang="en-PH" dirty="0" smtClean="0"/>
              <a:t>)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606" y="1721208"/>
            <a:ext cx="3493331" cy="503184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21208"/>
            <a:ext cx="36861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8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Paper Prototype </a:t>
            </a:r>
            <a:r>
              <a:rPr lang="en-PH" dirty="0" smtClean="0"/>
              <a:t>(</a:t>
            </a:r>
            <a:r>
              <a:rPr lang="en-PH" dirty="0" err="1" smtClean="0"/>
              <a:t>CompassPage</a:t>
            </a:r>
            <a:r>
              <a:rPr lang="en-PH" dirty="0" smtClean="0"/>
              <a:t>)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993" y="1473952"/>
            <a:ext cx="3648052" cy="5254710"/>
          </a:xfrm>
        </p:spPr>
      </p:pic>
    </p:spTree>
    <p:extLst>
      <p:ext uri="{BB962C8B-B14F-4D97-AF65-F5344CB8AC3E}">
        <p14:creationId xmlns:p14="http://schemas.microsoft.com/office/powerpoint/2010/main" val="3210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 smtClean="0"/>
              <a:t>UseCase</a:t>
            </a:r>
            <a:endParaRPr lang="en-P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522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435</TotalTime>
  <Words>64</Words>
  <Application>Microsoft Office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Earthquake Analyzer</vt:lpstr>
      <vt:lpstr>Objectives</vt:lpstr>
      <vt:lpstr>Android Software Capability</vt:lpstr>
      <vt:lpstr>Paper Prototype</vt:lpstr>
      <vt:lpstr>Paper Prototype (MainPage)</vt:lpstr>
      <vt:lpstr>Paper Prototype (DropDownPage)</vt:lpstr>
      <vt:lpstr>Paper Prototype (LoadPage)</vt:lpstr>
      <vt:lpstr>Paper Prototype (CompassPage)</vt:lpstr>
      <vt:lpstr>UseCase</vt:lpstr>
      <vt:lpstr>UseCase (Real Time)</vt:lpstr>
      <vt:lpstr>UseCase (DropDownPage)</vt:lpstr>
      <vt:lpstr>UseCase (LoadPage)</vt:lpstr>
      <vt:lpstr>UseCase (CompassPage)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Marvin</dc:creator>
  <cp:lastModifiedBy>Marvin</cp:lastModifiedBy>
  <cp:revision>21</cp:revision>
  <dcterms:created xsi:type="dcterms:W3CDTF">2018-09-05T18:57:54Z</dcterms:created>
  <dcterms:modified xsi:type="dcterms:W3CDTF">2018-10-16T02:43:35Z</dcterms:modified>
</cp:coreProperties>
</file>