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"/>
          <p:cNvGrpSpPr/>
          <p:nvPr/>
        </p:nvGrpSpPr>
        <p:grpSpPr>
          <a:xfrm rot="0"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"/>
          <p:cNvGrpSpPr/>
          <p:nvPr/>
        </p:nvGrpSpPr>
        <p:grpSpPr>
          <a:xfrm rot="0"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"/>
          <p:cNvGrpSpPr/>
          <p:nvPr/>
        </p:nvGrpSpPr>
        <p:grpSpPr>
          <a:xfrm rot="0"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"/>
          <p:cNvGrpSpPr/>
          <p:nvPr/>
        </p:nvGrpSpPr>
        <p:grpSpPr>
          <a:xfrm rot="0"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"/>
          <p:cNvGrpSpPr/>
          <p:nvPr/>
        </p:nvGrpSpPr>
        <p:grpSpPr>
          <a:xfrm rot="0"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2" name="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ladin.co.kr/shop/wproduct.aspx?ItemId=247882118" TargetMode="External"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일정 및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코딩테스트 </a:t>
            </a:r>
            <a:r>
              <a:rPr lang="en-US" altLang="ko-KR"/>
              <a:t>1</a:t>
            </a:r>
            <a:r>
              <a:rPr lang="ko-KR" altLang="en-US"/>
              <a:t>차 스터디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600" y="424617"/>
            <a:ext cx="10972799" cy="80171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사용도서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509981" y="1285860"/>
            <a:ext cx="5586019" cy="491397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이것이 취업을 위한 코딩 테스트다 </a:t>
            </a:r>
            <a:r>
              <a:rPr lang="en-US" altLang="ko-KR"/>
              <a:t>wtch </a:t>
            </a:r>
            <a:r>
              <a:rPr lang="ko-KR" altLang="en-US"/>
              <a:t>파이썬</a:t>
            </a:r>
            <a:endParaRPr lang="ko-KR" altLang="en-US"/>
          </a:p>
          <a:p>
            <a:pPr>
              <a:defRPr/>
            </a:pPr>
            <a:r>
              <a:rPr lang="ko-KR" altLang="en-US"/>
              <a:t>나동빈 저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https://www.aladin.co.kr/shop/wproduct.aspx?ItemId=247882118</a:t>
            </a:r>
            <a:endParaRPr lang="en-US" altLang="ko-KR"/>
          </a:p>
          <a:p>
            <a:pPr>
              <a:defRPr/>
            </a:pPr>
            <a:r>
              <a:rPr lang="en-US" altLang="ko-KR"/>
              <a:t>30600</a:t>
            </a:r>
            <a:r>
              <a:rPr lang="ko-KR" altLang="en-US"/>
              <a:t>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https://youtube.com/playlist?list=PLRx0vPvlEmdDHxCvAQS1_6XV4deOwfVrz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6096000" y="1226327"/>
            <a:ext cx="5586019" cy="4913973"/>
          </a:xfrm>
          <a:prstGeom prst="rect">
            <a:avLst/>
          </a:prstGeom>
        </p:spPr>
        <p:txBody>
          <a:bodyPr vert="horz" lIns="91440" tIns="45720" rIns="91440" bIns="45720"/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8961" y="461549"/>
            <a:ext cx="4363058" cy="593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600" y="218655"/>
            <a:ext cx="10972799" cy="80171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준비물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85860"/>
            <a:ext cx="5486401" cy="491397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컴퓨터에 웨일 브라우저 설치</a:t>
            </a:r>
            <a:endParaRPr lang="ko-KR" altLang="en-US"/>
          </a:p>
          <a:p>
            <a:pPr>
              <a:defRPr/>
            </a:pPr>
            <a:r>
              <a:rPr lang="ko-KR" altLang="en-US"/>
              <a:t> 각자의 </a:t>
            </a:r>
            <a:r>
              <a:rPr lang="en-US" altLang="ko-KR"/>
              <a:t>git </a:t>
            </a:r>
            <a:r>
              <a:rPr lang="ko-KR" altLang="en-US"/>
              <a:t>리포지드 생성</a:t>
            </a:r>
            <a:endParaRPr lang="ko-KR" altLang="en-US"/>
          </a:p>
          <a:p>
            <a:pPr>
              <a:defRPr/>
            </a:pPr>
            <a:r>
              <a:rPr lang="ko-KR" altLang="en-US"/>
              <a:t> 교재</a:t>
            </a:r>
            <a:endParaRPr lang="ko-KR" altLang="en-US"/>
          </a:p>
          <a:p>
            <a:pPr>
              <a:defRPr/>
            </a:pPr>
            <a:r>
              <a:rPr lang="ko-KR" altLang="en-US"/>
              <a:t>중도 포기 하지 않는 마음 가짐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일정 및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85860"/>
            <a:ext cx="5486401" cy="491397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매주 수요일 </a:t>
            </a:r>
            <a:r>
              <a:rPr lang="en-US" altLang="ko-KR"/>
              <a:t>17</a:t>
            </a:r>
            <a:r>
              <a:rPr lang="ko-KR" altLang="en-US"/>
              <a:t>시 디스코드 혹은 웨일온을 이용한 스터디 모임실시</a:t>
            </a:r>
            <a:endParaRPr lang="ko-KR" altLang="en-US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시간정도 진행</a:t>
            </a:r>
            <a:endParaRPr lang="ko-KR" altLang="en-US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 코딩테스트 전략 작성</a:t>
            </a:r>
            <a:endParaRPr lang="ko-KR" altLang="en-US"/>
          </a:p>
          <a:p>
            <a:pPr>
              <a:defRPr/>
            </a:pPr>
            <a:r>
              <a:rPr lang="en-US" altLang="ko-KR"/>
              <a:t>1~2</a:t>
            </a:r>
            <a:r>
              <a:rPr lang="ko-KR" altLang="en-US"/>
              <a:t>주 파이썬 기본 문법 숙달</a:t>
            </a:r>
            <a:endParaRPr lang="ko-KR" altLang="en-US"/>
          </a:p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 이후 목차 기준 </a:t>
            </a:r>
            <a:r>
              <a:rPr lang="en-US" altLang="ko-KR"/>
              <a:t>Chapter</a:t>
            </a:r>
            <a:r>
              <a:rPr lang="ko-KR" altLang="en-US"/>
              <a:t>  </a:t>
            </a:r>
            <a:r>
              <a:rPr lang="en-US" altLang="ko-KR"/>
              <a:t>2</a:t>
            </a:r>
            <a:r>
              <a:rPr lang="ko-KR" altLang="en-US"/>
              <a:t>개씩 진행</a:t>
            </a:r>
            <a:endParaRPr lang="ko-KR" altLang="en-US"/>
          </a:p>
          <a:p>
            <a:pPr>
              <a:defRPr/>
            </a:pPr>
            <a:r>
              <a:rPr lang="ko-KR" altLang="en-US"/>
              <a:t>각수업마다 발표 진행예정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한주동안 공부한 성과 발표 및 내용 정리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궁금하거나 이해안되는 내용 정리 및 설명</a:t>
            </a:r>
            <a:endParaRPr lang="ko-KR" altLang="en-US"/>
          </a:p>
          <a:p>
            <a:pPr>
              <a:defRPr/>
            </a:pPr>
            <a:r>
              <a:rPr lang="en-US" altLang="ko-KR"/>
              <a:t>part02</a:t>
            </a:r>
            <a:r>
              <a:rPr lang="ko-KR" altLang="en-US"/>
              <a:t> 이후 코딩테스트 나가보기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/>
  <ep:Paragraphs>23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무늬</vt:lpstr>
      <vt:lpstr>일정 및 계획</vt:lpstr>
      <vt:lpstr>사용도서</vt:lpstr>
      <vt:lpstr>준비물</vt:lpstr>
      <vt:lpstr>일정 및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khkh0</cp:lastModifiedBy>
  <dcterms:modified xsi:type="dcterms:W3CDTF">2021-09-07T16:52:49.583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