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notesMasterIdLst>
    <p:notesMasterId r:id="rId2"/>
  </p:notesMasterIdLst>
  <p:sldIdLst>
    <p:sldId id="259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141"/>
    <p:restoredTop sz="96275"/>
  </p:normalViewPr>
  <p:slideViewPr>
    <p:cSldViewPr snapToObjects="1">
      <p:cViewPr varScale="1">
        <p:scale>
          <a:sx n="100" d="100"/>
          <a:sy n="100" d="100"/>
        </p:scale>
        <p:origin x="-2202" y="-82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07BB680-0457-4660-BDF4-672E5798107D}" type="datetime1">
              <a:rPr lang="ko-KR" altLang="en-US"/>
              <a:pPr lvl="0">
                <a:defRPr lang="ko-KR" altLang="en-US"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EA117DA-B650-4ECB-9813-1692D8509F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A117DA-B650-4ECB-9813-1692D8509FDE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A117DA-B650-4ECB-9813-1692D8509FDE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A117DA-B650-4ECB-9813-1692D8509FDE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A117DA-B650-4ECB-9813-1692D8509FDE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EA117DA-B650-4ECB-9813-1692D8509FDE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150972" y="3793177"/>
            <a:ext cx="8058705" cy="1277997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0972" y="5063311"/>
            <a:ext cx="8058705" cy="968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40A130E-E3B8-4EBE-931F-81B26B8448AA}" type="datetime1">
              <a:rPr lang="ko-KR" altLang="en-US"/>
              <a:pPr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800C6A38-4290-41DD-B95C-4155372FD4A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6" name="자유형 5"/>
          <p:cNvSpPr>
            <a:spLocks noEditPoints="1"/>
          </p:cNvSpPr>
          <p:nvPr userDrawn="1"/>
        </p:nvSpPr>
        <p:spPr>
          <a:xfrm>
            <a:off x="1133770" y="758"/>
            <a:ext cx="6075057" cy="5274455"/>
          </a:xfrm>
          <a:custGeom>
            <a:avLst/>
            <a:gdLst>
              <a:gd name="T0" fmla="*/ 2655 w 3316"/>
              <a:gd name="T1" fmla="*/ 726 h 2879"/>
              <a:gd name="T2" fmla="*/ 1990 w 3316"/>
              <a:gd name="T3" fmla="*/ 366 h 2879"/>
              <a:gd name="T4" fmla="*/ 1990 w 3316"/>
              <a:gd name="T5" fmla="*/ 366 h 2879"/>
              <a:gd name="T6" fmla="*/ 1990 w 3316"/>
              <a:gd name="T7" fmla="*/ 366 h 2879"/>
              <a:gd name="T8" fmla="*/ 1327 w 3316"/>
              <a:gd name="T9" fmla="*/ 7 h 2879"/>
              <a:gd name="T10" fmla="*/ 1327 w 3316"/>
              <a:gd name="T11" fmla="*/ 9 h 2879"/>
              <a:gd name="T12" fmla="*/ 1327 w 3316"/>
              <a:gd name="T13" fmla="*/ 9 h 2879"/>
              <a:gd name="T14" fmla="*/ 1313 w 3316"/>
              <a:gd name="T15" fmla="*/ 0 h 2879"/>
              <a:gd name="T16" fmla="*/ 0 w 3316"/>
              <a:gd name="T17" fmla="*/ 4 h 2879"/>
              <a:gd name="T18" fmla="*/ 0 w 3316"/>
              <a:gd name="T19" fmla="*/ 6 h 2879"/>
              <a:gd name="T20" fmla="*/ 0 w 3316"/>
              <a:gd name="T21" fmla="*/ 7 h 2879"/>
              <a:gd name="T22" fmla="*/ 0 w 3316"/>
              <a:gd name="T23" fmla="*/ 7 h 2879"/>
              <a:gd name="T24" fmla="*/ 0 w 3316"/>
              <a:gd name="T25" fmla="*/ 7 h 2879"/>
              <a:gd name="T26" fmla="*/ 0 w 3316"/>
              <a:gd name="T27" fmla="*/ 9 h 2879"/>
              <a:gd name="T28" fmla="*/ 0 w 3316"/>
              <a:gd name="T29" fmla="*/ 726 h 2879"/>
              <a:gd name="T30" fmla="*/ 0 w 3316"/>
              <a:gd name="T31" fmla="*/ 1444 h 2879"/>
              <a:gd name="T32" fmla="*/ 0 w 3316"/>
              <a:gd name="T33" fmla="*/ 1444 h 2879"/>
              <a:gd name="T34" fmla="*/ 0 w 3316"/>
              <a:gd name="T35" fmla="*/ 2162 h 2879"/>
              <a:gd name="T36" fmla="*/ 0 w 3316"/>
              <a:gd name="T37" fmla="*/ 2879 h 2879"/>
              <a:gd name="T38" fmla="*/ 663 w 3316"/>
              <a:gd name="T39" fmla="*/ 2522 h 2879"/>
              <a:gd name="T40" fmla="*/ 664 w 3316"/>
              <a:gd name="T41" fmla="*/ 2522 h 2879"/>
              <a:gd name="T42" fmla="*/ 1327 w 3316"/>
              <a:gd name="T43" fmla="*/ 2162 h 2879"/>
              <a:gd name="T44" fmla="*/ 1990 w 3316"/>
              <a:gd name="T45" fmla="*/ 1803 h 2879"/>
              <a:gd name="T46" fmla="*/ 1990 w 3316"/>
              <a:gd name="T47" fmla="*/ 1803 h 2879"/>
              <a:gd name="T48" fmla="*/ 2655 w 3316"/>
              <a:gd name="T49" fmla="*/ 1444 h 2879"/>
              <a:gd name="T50" fmla="*/ 3316 w 3316"/>
              <a:gd name="T51" fmla="*/ 1086 h 2879"/>
              <a:gd name="T52" fmla="*/ 2655 w 3316"/>
              <a:gd name="T53" fmla="*/ 726 h 2879"/>
              <a:gd name="T54" fmla="*/ 663 w 3316"/>
              <a:gd name="T55" fmla="*/ 1803 h 2879"/>
              <a:gd name="T56" fmla="*/ 663 w 3316"/>
              <a:gd name="T57" fmla="*/ 1803 h 2879"/>
              <a:gd name="T58" fmla="*/ 1327 w 3316"/>
              <a:gd name="T59" fmla="*/ 1444 h 2879"/>
              <a:gd name="T60" fmla="*/ 1327 w 3316"/>
              <a:gd name="T61" fmla="*/ 1444 h 2879"/>
              <a:gd name="T62" fmla="*/ 1990 w 3316"/>
              <a:gd name="T63" fmla="*/ 1085 h 2879"/>
              <a:gd name="T64" fmla="*/ 1990 w 3316"/>
              <a:gd name="T65" fmla="*/ 1085 h 28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16" h="2879">
                <a:moveTo>
                  <a:pt x="2655" y="726"/>
                </a:moveTo>
                <a:lnTo>
                  <a:pt x="2655" y="726"/>
                </a:lnTo>
                <a:lnTo>
                  <a:pt x="2655" y="72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327" y="7"/>
                </a:lnTo>
                <a:lnTo>
                  <a:pt x="1327" y="7"/>
                </a:lnTo>
                <a:lnTo>
                  <a:pt x="1327" y="9"/>
                </a:lnTo>
                <a:lnTo>
                  <a:pt x="1327" y="9"/>
                </a:lnTo>
                <a:lnTo>
                  <a:pt x="1327" y="9"/>
                </a:lnTo>
                <a:lnTo>
                  <a:pt x="1327" y="9"/>
                </a:lnTo>
                <a:lnTo>
                  <a:pt x="1327" y="7"/>
                </a:lnTo>
                <a:lnTo>
                  <a:pt x="1313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9"/>
                </a:ln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lnTo>
                  <a:pt x="0" y="1444"/>
                </a:lnTo>
                <a:lnTo>
                  <a:pt x="0" y="1444"/>
                </a:lnTo>
                <a:lnTo>
                  <a:pt x="0" y="1444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0" y="2879"/>
                </a:lnTo>
                <a:lnTo>
                  <a:pt x="0" y="2879"/>
                </a:lnTo>
                <a:lnTo>
                  <a:pt x="663" y="2522"/>
                </a:lnTo>
                <a:lnTo>
                  <a:pt x="663" y="2520"/>
                </a:lnTo>
                <a:lnTo>
                  <a:pt x="664" y="2522"/>
                </a:lnTo>
                <a:lnTo>
                  <a:pt x="1327" y="2162"/>
                </a:lnTo>
                <a:lnTo>
                  <a:pt x="1327" y="2162"/>
                </a:lnTo>
                <a:lnTo>
                  <a:pt x="1327" y="2162"/>
                </a:lnTo>
                <a:lnTo>
                  <a:pt x="1990" y="1803"/>
                </a:lnTo>
                <a:lnTo>
                  <a:pt x="1990" y="1803"/>
                </a:lnTo>
                <a:lnTo>
                  <a:pt x="1990" y="1803"/>
                </a:lnTo>
                <a:lnTo>
                  <a:pt x="2655" y="1444"/>
                </a:lnTo>
                <a:lnTo>
                  <a:pt x="2655" y="1444"/>
                </a:lnTo>
                <a:lnTo>
                  <a:pt x="2655" y="1444"/>
                </a:lnTo>
                <a:lnTo>
                  <a:pt x="3316" y="1086"/>
                </a:lnTo>
                <a:lnTo>
                  <a:pt x="3316" y="1085"/>
                </a:lnTo>
                <a:lnTo>
                  <a:pt x="2655" y="726"/>
                </a:lnTo>
                <a:close/>
                <a:moveTo>
                  <a:pt x="663" y="1803"/>
                </a:moveTo>
                <a:lnTo>
                  <a:pt x="663" y="1803"/>
                </a:lnTo>
                <a:lnTo>
                  <a:pt x="664" y="1803"/>
                </a:lnTo>
                <a:lnTo>
                  <a:pt x="663" y="1803"/>
                </a:lnTo>
                <a:close/>
                <a:moveTo>
                  <a:pt x="1327" y="1444"/>
                </a:moveTo>
                <a:lnTo>
                  <a:pt x="1327" y="1444"/>
                </a:lnTo>
                <a:lnTo>
                  <a:pt x="1327" y="1444"/>
                </a:lnTo>
                <a:lnTo>
                  <a:pt x="1327" y="1444"/>
                </a:lnTo>
                <a:close/>
                <a:moveTo>
                  <a:pt x="1990" y="1085"/>
                </a:moveTo>
                <a:lnTo>
                  <a:pt x="1990" y="1085"/>
                </a:lnTo>
                <a:lnTo>
                  <a:pt x="1990" y="1085"/>
                </a:lnTo>
                <a:lnTo>
                  <a:pt x="1990" y="108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22720"/>
            </a:stretch>
          </a:blipFill>
          <a:ln w="19050">
            <a:noFill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8" name="자유형 6"/>
          <p:cNvSpPr/>
          <p:nvPr userDrawn="1"/>
        </p:nvSpPr>
        <p:spPr>
          <a:xfrm>
            <a:off x="1109134" y="2787325"/>
            <a:ext cx="2345265" cy="2539513"/>
          </a:xfrm>
          <a:custGeom>
            <a:avLst/>
            <a:gdLst>
              <a:gd name="T0" fmla="*/ 573 w 1147"/>
              <a:gd name="T1" fmla="*/ 311 h 1242"/>
              <a:gd name="T2" fmla="*/ 573 w 1147"/>
              <a:gd name="T3" fmla="*/ 311 h 1242"/>
              <a:gd name="T4" fmla="*/ 0 w 1147"/>
              <a:gd name="T5" fmla="*/ 621 h 1242"/>
              <a:gd name="T6" fmla="*/ 573 w 1147"/>
              <a:gd name="T7" fmla="*/ 932 h 1242"/>
              <a:gd name="T8" fmla="*/ 573 w 1147"/>
              <a:gd name="T9" fmla="*/ 932 h 1242"/>
              <a:gd name="T10" fmla="*/ 1147 w 1147"/>
              <a:gd name="T11" fmla="*/ 1242 h 1242"/>
              <a:gd name="T12" fmla="*/ 1147 w 1147"/>
              <a:gd name="T13" fmla="*/ 621 h 1242"/>
              <a:gd name="T14" fmla="*/ 1147 w 1147"/>
              <a:gd name="T15" fmla="*/ 621 h 1242"/>
              <a:gd name="T16" fmla="*/ 1147 w 1147"/>
              <a:gd name="T17" fmla="*/ 0 h 1242"/>
              <a:gd name="T18" fmla="*/ 573 w 1147"/>
              <a:gd name="T19" fmla="*/ 311 h 124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7" h="1242">
                <a:moveTo>
                  <a:pt x="573" y="311"/>
                </a:moveTo>
                <a:lnTo>
                  <a:pt x="573" y="311"/>
                </a:lnTo>
                <a:lnTo>
                  <a:pt x="0" y="621"/>
                </a:lnTo>
                <a:lnTo>
                  <a:pt x="573" y="932"/>
                </a:lnTo>
                <a:lnTo>
                  <a:pt x="573" y="932"/>
                </a:lnTo>
                <a:lnTo>
                  <a:pt x="1147" y="1242"/>
                </a:lnTo>
                <a:lnTo>
                  <a:pt x="1147" y="621"/>
                </a:lnTo>
                <a:lnTo>
                  <a:pt x="1147" y="621"/>
                </a:lnTo>
                <a:lnTo>
                  <a:pt x="1147" y="0"/>
                </a:lnTo>
                <a:lnTo>
                  <a:pt x="573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9"/>
          <p:cNvSpPr/>
          <p:nvPr userDrawn="1"/>
        </p:nvSpPr>
        <p:spPr>
          <a:xfrm>
            <a:off x="8563786" y="1988800"/>
            <a:ext cx="3628214" cy="4869203"/>
          </a:xfrm>
          <a:custGeom>
            <a:avLst/>
            <a:gdLst>
              <a:gd name="T0" fmla="*/ 1570 w 1570"/>
              <a:gd name="T1" fmla="*/ 849 h 2107"/>
              <a:gd name="T2" fmla="*/ 1047 w 1570"/>
              <a:gd name="T3" fmla="*/ 567 h 2107"/>
              <a:gd name="T4" fmla="*/ 1047 w 1570"/>
              <a:gd name="T5" fmla="*/ 567 h 2107"/>
              <a:gd name="T6" fmla="*/ 524 w 1570"/>
              <a:gd name="T7" fmla="*/ 283 h 2107"/>
              <a:gd name="T8" fmla="*/ 523 w 1570"/>
              <a:gd name="T9" fmla="*/ 283 h 2107"/>
              <a:gd name="T10" fmla="*/ 0 w 1570"/>
              <a:gd name="T11" fmla="*/ 0 h 2107"/>
              <a:gd name="T12" fmla="*/ 0 w 1570"/>
              <a:gd name="T13" fmla="*/ 566 h 2107"/>
              <a:gd name="T14" fmla="*/ 0 w 1570"/>
              <a:gd name="T15" fmla="*/ 567 h 2107"/>
              <a:gd name="T16" fmla="*/ 0 w 1570"/>
              <a:gd name="T17" fmla="*/ 1133 h 2107"/>
              <a:gd name="T18" fmla="*/ 0 w 1570"/>
              <a:gd name="T19" fmla="*/ 1133 h 2107"/>
              <a:gd name="T20" fmla="*/ 0 w 1570"/>
              <a:gd name="T21" fmla="*/ 1700 h 2107"/>
              <a:gd name="T22" fmla="*/ 0 w 1570"/>
              <a:gd name="T23" fmla="*/ 1700 h 2107"/>
              <a:gd name="T24" fmla="*/ 0 w 1570"/>
              <a:gd name="T25" fmla="*/ 2107 h 2107"/>
              <a:gd name="T26" fmla="*/ 294 w 1570"/>
              <a:gd name="T27" fmla="*/ 2107 h 2107"/>
              <a:gd name="T28" fmla="*/ 523 w 1570"/>
              <a:gd name="T29" fmla="*/ 1983 h 2107"/>
              <a:gd name="T30" fmla="*/ 524 w 1570"/>
              <a:gd name="T31" fmla="*/ 1983 h 2107"/>
              <a:gd name="T32" fmla="*/ 1047 w 1570"/>
              <a:gd name="T33" fmla="*/ 1700 h 2107"/>
              <a:gd name="T34" fmla="*/ 1047 w 1570"/>
              <a:gd name="T35" fmla="*/ 1700 h 2107"/>
              <a:gd name="T36" fmla="*/ 1570 w 1570"/>
              <a:gd name="T37" fmla="*/ 1416 h 2107"/>
              <a:gd name="T38" fmla="*/ 1570 w 1570"/>
              <a:gd name="T39" fmla="*/ 1416 h 2107"/>
              <a:gd name="T40" fmla="*/ 1570 w 1570"/>
              <a:gd name="T41" fmla="*/ 850 h 2107"/>
              <a:gd name="T42" fmla="*/ 1570 w 1570"/>
              <a:gd name="T43" fmla="*/ 849 h 2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0" h="2107">
                <a:moveTo>
                  <a:pt x="1570" y="849"/>
                </a:moveTo>
                <a:lnTo>
                  <a:pt x="1047" y="567"/>
                </a:lnTo>
                <a:lnTo>
                  <a:pt x="1047" y="567"/>
                </a:lnTo>
                <a:lnTo>
                  <a:pt x="524" y="283"/>
                </a:lnTo>
                <a:lnTo>
                  <a:pt x="523" y="283"/>
                </a:lnTo>
                <a:lnTo>
                  <a:pt x="0" y="0"/>
                </a:lnTo>
                <a:lnTo>
                  <a:pt x="0" y="566"/>
                </a:lnTo>
                <a:lnTo>
                  <a:pt x="0" y="567"/>
                </a:lnTo>
                <a:lnTo>
                  <a:pt x="0" y="1133"/>
                </a:lnTo>
                <a:lnTo>
                  <a:pt x="0" y="1133"/>
                </a:lnTo>
                <a:lnTo>
                  <a:pt x="0" y="1700"/>
                </a:lnTo>
                <a:lnTo>
                  <a:pt x="0" y="1700"/>
                </a:lnTo>
                <a:lnTo>
                  <a:pt x="0" y="2107"/>
                </a:lnTo>
                <a:lnTo>
                  <a:pt x="294" y="2107"/>
                </a:lnTo>
                <a:lnTo>
                  <a:pt x="523" y="1983"/>
                </a:lnTo>
                <a:lnTo>
                  <a:pt x="524" y="1983"/>
                </a:lnTo>
                <a:lnTo>
                  <a:pt x="1047" y="1700"/>
                </a:lnTo>
                <a:lnTo>
                  <a:pt x="1047" y="1700"/>
                </a:lnTo>
                <a:lnTo>
                  <a:pt x="1570" y="1416"/>
                </a:lnTo>
                <a:lnTo>
                  <a:pt x="1570" y="1416"/>
                </a:lnTo>
                <a:lnTo>
                  <a:pt x="1570" y="850"/>
                </a:lnTo>
                <a:lnTo>
                  <a:pt x="1570" y="84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자유형 6"/>
          <p:cNvSpPr/>
          <p:nvPr userDrawn="1"/>
        </p:nvSpPr>
        <p:spPr>
          <a:xfrm>
            <a:off x="2224617" y="0"/>
            <a:ext cx="9967383" cy="5395384"/>
          </a:xfrm>
          <a:custGeom>
            <a:avLst/>
            <a:gdLst>
              <a:gd name="T0" fmla="*/ 1569 w 4709"/>
              <a:gd name="T1" fmla="*/ 849 h 2549"/>
              <a:gd name="T2" fmla="*/ 2092 w 4709"/>
              <a:gd name="T3" fmla="*/ 1133 h 2549"/>
              <a:gd name="T4" fmla="*/ 2092 w 4709"/>
              <a:gd name="T5" fmla="*/ 1133 h 2549"/>
              <a:gd name="T6" fmla="*/ 2615 w 4709"/>
              <a:gd name="T7" fmla="*/ 1415 h 2549"/>
              <a:gd name="T8" fmla="*/ 2615 w 4709"/>
              <a:gd name="T9" fmla="*/ 1415 h 2549"/>
              <a:gd name="T10" fmla="*/ 2615 w 4709"/>
              <a:gd name="T11" fmla="*/ 1416 h 2549"/>
              <a:gd name="T12" fmla="*/ 3137 w 4709"/>
              <a:gd name="T13" fmla="*/ 1700 h 2549"/>
              <a:gd name="T14" fmla="*/ 3139 w 4709"/>
              <a:gd name="T15" fmla="*/ 1699 h 2549"/>
              <a:gd name="T16" fmla="*/ 3139 w 4709"/>
              <a:gd name="T17" fmla="*/ 1700 h 2549"/>
              <a:gd name="T18" fmla="*/ 3662 w 4709"/>
              <a:gd name="T19" fmla="*/ 1982 h 2549"/>
              <a:gd name="T20" fmla="*/ 3662 w 4709"/>
              <a:gd name="T21" fmla="*/ 1982 h 2549"/>
              <a:gd name="T22" fmla="*/ 3662 w 4709"/>
              <a:gd name="T23" fmla="*/ 1983 h 2549"/>
              <a:gd name="T24" fmla="*/ 4185 w 4709"/>
              <a:gd name="T25" fmla="*/ 2266 h 2549"/>
              <a:gd name="T26" fmla="*/ 4185 w 4709"/>
              <a:gd name="T27" fmla="*/ 2266 h 2549"/>
              <a:gd name="T28" fmla="*/ 4185 w 4709"/>
              <a:gd name="T29" fmla="*/ 2266 h 2549"/>
              <a:gd name="T30" fmla="*/ 4709 w 4709"/>
              <a:gd name="T31" fmla="*/ 2549 h 2549"/>
              <a:gd name="T32" fmla="*/ 4709 w 4709"/>
              <a:gd name="T33" fmla="*/ 2549 h 2549"/>
              <a:gd name="T34" fmla="*/ 4709 w 4709"/>
              <a:gd name="T35" fmla="*/ 1983 h 2549"/>
              <a:gd name="T36" fmla="*/ 4709 w 4709"/>
              <a:gd name="T37" fmla="*/ 1982 h 2549"/>
              <a:gd name="T38" fmla="*/ 4709 w 4709"/>
              <a:gd name="T39" fmla="*/ 1982 h 2549"/>
              <a:gd name="T40" fmla="*/ 4709 w 4709"/>
              <a:gd name="T41" fmla="*/ 1416 h 2549"/>
              <a:gd name="T42" fmla="*/ 4709 w 4709"/>
              <a:gd name="T43" fmla="*/ 1416 h 2549"/>
              <a:gd name="T44" fmla="*/ 4709 w 4709"/>
              <a:gd name="T45" fmla="*/ 1416 h 2549"/>
              <a:gd name="T46" fmla="*/ 4709 w 4709"/>
              <a:gd name="T47" fmla="*/ 849 h 2549"/>
              <a:gd name="T48" fmla="*/ 4709 w 4709"/>
              <a:gd name="T49" fmla="*/ 849 h 2549"/>
              <a:gd name="T50" fmla="*/ 4709 w 4709"/>
              <a:gd name="T51" fmla="*/ 849 h 2549"/>
              <a:gd name="T52" fmla="*/ 4709 w 4709"/>
              <a:gd name="T53" fmla="*/ 849 h 2549"/>
              <a:gd name="T54" fmla="*/ 4709 w 4709"/>
              <a:gd name="T55" fmla="*/ 849 h 2549"/>
              <a:gd name="T56" fmla="*/ 4709 w 4709"/>
              <a:gd name="T57" fmla="*/ 849 h 2549"/>
              <a:gd name="T58" fmla="*/ 4709 w 4709"/>
              <a:gd name="T59" fmla="*/ 282 h 2549"/>
              <a:gd name="T60" fmla="*/ 4709 w 4709"/>
              <a:gd name="T61" fmla="*/ 282 h 2549"/>
              <a:gd name="T62" fmla="*/ 4709 w 4709"/>
              <a:gd name="T63" fmla="*/ 282 h 2549"/>
              <a:gd name="T64" fmla="*/ 4709 w 4709"/>
              <a:gd name="T65" fmla="*/ 0 h 2549"/>
              <a:gd name="T66" fmla="*/ 4186 w 4709"/>
              <a:gd name="T67" fmla="*/ 0 h 2549"/>
              <a:gd name="T68" fmla="*/ 4185 w 4709"/>
              <a:gd name="T69" fmla="*/ 0 h 2549"/>
              <a:gd name="T70" fmla="*/ 4184 w 4709"/>
              <a:gd name="T71" fmla="*/ 0 h 2549"/>
              <a:gd name="T72" fmla="*/ 3662 w 4709"/>
              <a:gd name="T73" fmla="*/ 0 h 2549"/>
              <a:gd name="T74" fmla="*/ 3140 w 4709"/>
              <a:gd name="T75" fmla="*/ 0 h 2549"/>
              <a:gd name="T76" fmla="*/ 3139 w 4709"/>
              <a:gd name="T77" fmla="*/ 0 h 2549"/>
              <a:gd name="T78" fmla="*/ 3136 w 4709"/>
              <a:gd name="T79" fmla="*/ 0 h 2549"/>
              <a:gd name="T80" fmla="*/ 2615 w 4709"/>
              <a:gd name="T81" fmla="*/ 0 h 2549"/>
              <a:gd name="T82" fmla="*/ 2615 w 4709"/>
              <a:gd name="T83" fmla="*/ 0 h 2549"/>
              <a:gd name="T84" fmla="*/ 2095 w 4709"/>
              <a:gd name="T85" fmla="*/ 0 h 2549"/>
              <a:gd name="T86" fmla="*/ 2092 w 4709"/>
              <a:gd name="T87" fmla="*/ 0 h 2549"/>
              <a:gd name="T88" fmla="*/ 2091 w 4709"/>
              <a:gd name="T89" fmla="*/ 0 h 2549"/>
              <a:gd name="T90" fmla="*/ 1569 w 4709"/>
              <a:gd name="T91" fmla="*/ 0 h 2549"/>
              <a:gd name="T92" fmla="*/ 1047 w 4709"/>
              <a:gd name="T93" fmla="*/ 0 h 2549"/>
              <a:gd name="T94" fmla="*/ 1045 w 4709"/>
              <a:gd name="T95" fmla="*/ 0 h 2549"/>
              <a:gd name="T96" fmla="*/ 1044 w 4709"/>
              <a:gd name="T97" fmla="*/ 0 h 2549"/>
              <a:gd name="T98" fmla="*/ 522 w 4709"/>
              <a:gd name="T99" fmla="*/ 0 h 2549"/>
              <a:gd name="T100" fmla="*/ 0 w 4709"/>
              <a:gd name="T101" fmla="*/ 0 h 2549"/>
              <a:gd name="T102" fmla="*/ 522 w 4709"/>
              <a:gd name="T103" fmla="*/ 282 h 2549"/>
              <a:gd name="T104" fmla="*/ 522 w 4709"/>
              <a:gd name="T105" fmla="*/ 282 h 2549"/>
              <a:gd name="T106" fmla="*/ 1045 w 4709"/>
              <a:gd name="T107" fmla="*/ 566 h 2549"/>
              <a:gd name="T108" fmla="*/ 1045 w 4709"/>
              <a:gd name="T109" fmla="*/ 566 h 2549"/>
              <a:gd name="T110" fmla="*/ 1046 w 4709"/>
              <a:gd name="T111" fmla="*/ 566 h 2549"/>
              <a:gd name="T112" fmla="*/ 1046 w 4709"/>
              <a:gd name="T113" fmla="*/ 566 h 2549"/>
              <a:gd name="T114" fmla="*/ 1569 w 4709"/>
              <a:gd name="T115" fmla="*/ 849 h 2549"/>
              <a:gd name="T116" fmla="*/ 1569 w 4709"/>
              <a:gd name="T117" fmla="*/ 849 h 254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709" h="2549">
                <a:moveTo>
                  <a:pt x="1569" y="849"/>
                </a:moveTo>
                <a:lnTo>
                  <a:pt x="2092" y="1133"/>
                </a:lnTo>
                <a:lnTo>
                  <a:pt x="2092" y="1133"/>
                </a:lnTo>
                <a:lnTo>
                  <a:pt x="2615" y="1415"/>
                </a:lnTo>
                <a:lnTo>
                  <a:pt x="2615" y="1415"/>
                </a:lnTo>
                <a:lnTo>
                  <a:pt x="2615" y="1416"/>
                </a:lnTo>
                <a:lnTo>
                  <a:pt x="3137" y="1700"/>
                </a:lnTo>
                <a:lnTo>
                  <a:pt x="3139" y="1699"/>
                </a:lnTo>
                <a:lnTo>
                  <a:pt x="3139" y="1700"/>
                </a:lnTo>
                <a:lnTo>
                  <a:pt x="3662" y="1982"/>
                </a:lnTo>
                <a:lnTo>
                  <a:pt x="3662" y="1982"/>
                </a:lnTo>
                <a:lnTo>
                  <a:pt x="3662" y="1983"/>
                </a:lnTo>
                <a:lnTo>
                  <a:pt x="4185" y="2266"/>
                </a:lnTo>
                <a:lnTo>
                  <a:pt x="4185" y="2266"/>
                </a:lnTo>
                <a:lnTo>
                  <a:pt x="4185" y="2266"/>
                </a:lnTo>
                <a:lnTo>
                  <a:pt x="4709" y="2549"/>
                </a:lnTo>
                <a:lnTo>
                  <a:pt x="4709" y="2549"/>
                </a:lnTo>
                <a:lnTo>
                  <a:pt x="4709" y="1983"/>
                </a:lnTo>
                <a:lnTo>
                  <a:pt x="4709" y="1982"/>
                </a:lnTo>
                <a:lnTo>
                  <a:pt x="4709" y="1982"/>
                </a:lnTo>
                <a:lnTo>
                  <a:pt x="4709" y="1416"/>
                </a:lnTo>
                <a:lnTo>
                  <a:pt x="4709" y="1416"/>
                </a:lnTo>
                <a:lnTo>
                  <a:pt x="4709" y="1416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282"/>
                </a:lnTo>
                <a:lnTo>
                  <a:pt x="4709" y="282"/>
                </a:lnTo>
                <a:lnTo>
                  <a:pt x="4709" y="282"/>
                </a:lnTo>
                <a:lnTo>
                  <a:pt x="4709" y="0"/>
                </a:lnTo>
                <a:lnTo>
                  <a:pt x="4186" y="0"/>
                </a:lnTo>
                <a:lnTo>
                  <a:pt x="4185" y="0"/>
                </a:lnTo>
                <a:lnTo>
                  <a:pt x="4184" y="0"/>
                </a:lnTo>
                <a:lnTo>
                  <a:pt x="3662" y="0"/>
                </a:lnTo>
                <a:lnTo>
                  <a:pt x="3140" y="0"/>
                </a:lnTo>
                <a:lnTo>
                  <a:pt x="3139" y="0"/>
                </a:lnTo>
                <a:lnTo>
                  <a:pt x="3136" y="0"/>
                </a:lnTo>
                <a:lnTo>
                  <a:pt x="2615" y="0"/>
                </a:lnTo>
                <a:lnTo>
                  <a:pt x="2615" y="0"/>
                </a:lnTo>
                <a:lnTo>
                  <a:pt x="2095" y="0"/>
                </a:lnTo>
                <a:lnTo>
                  <a:pt x="2092" y="0"/>
                </a:lnTo>
                <a:lnTo>
                  <a:pt x="2091" y="0"/>
                </a:lnTo>
                <a:lnTo>
                  <a:pt x="1569" y="0"/>
                </a:lnTo>
                <a:lnTo>
                  <a:pt x="1047" y="0"/>
                </a:lnTo>
                <a:lnTo>
                  <a:pt x="1045" y="0"/>
                </a:lnTo>
                <a:lnTo>
                  <a:pt x="1044" y="0"/>
                </a:lnTo>
                <a:lnTo>
                  <a:pt x="522" y="0"/>
                </a:lnTo>
                <a:lnTo>
                  <a:pt x="0" y="0"/>
                </a:lnTo>
                <a:lnTo>
                  <a:pt x="522" y="282"/>
                </a:lnTo>
                <a:lnTo>
                  <a:pt x="522" y="282"/>
                </a:lnTo>
                <a:lnTo>
                  <a:pt x="1045" y="566"/>
                </a:lnTo>
                <a:lnTo>
                  <a:pt x="1045" y="566"/>
                </a:lnTo>
                <a:lnTo>
                  <a:pt x="1046" y="566"/>
                </a:lnTo>
                <a:lnTo>
                  <a:pt x="1046" y="566"/>
                </a:lnTo>
                <a:lnTo>
                  <a:pt x="1569" y="849"/>
                </a:lnTo>
                <a:lnTo>
                  <a:pt x="1569" y="849"/>
                </a:lnTo>
              </a:path>
            </a:pathLst>
          </a:cu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1071562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14562"/>
            <a:ext cx="6477023" cy="3214686"/>
          </a:xfrm>
        </p:spPr>
        <p:txBody>
          <a:bodyPr>
            <a:normAutofit fontScale="75000"/>
          </a:bodyPr>
          <a:lstStyle>
            <a:lvl1pPr algn="l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56FEC12-A4C9-4837-AF94-AD867782C04C}" type="datetime1">
              <a:rPr lang="ko-KR" altLang="en-US"/>
              <a:pPr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A348888-F454-4AD2-BA62-3AF29D9807C0}" type="datetime1">
              <a:rPr lang="ko-KR" altLang="en-US"/>
              <a:pPr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자유형 5"/>
          <p:cNvSpPr>
            <a:spLocks noEditPoints="1"/>
          </p:cNvSpPr>
          <p:nvPr userDrawn="1"/>
        </p:nvSpPr>
        <p:spPr>
          <a:xfrm>
            <a:off x="1132165" y="0"/>
            <a:ext cx="5500593" cy="4775696"/>
          </a:xfrm>
          <a:custGeom>
            <a:avLst/>
            <a:gdLst>
              <a:gd name="T0" fmla="*/ 2655 w 3316"/>
              <a:gd name="T1" fmla="*/ 726 h 2879"/>
              <a:gd name="T2" fmla="*/ 1990 w 3316"/>
              <a:gd name="T3" fmla="*/ 366 h 2879"/>
              <a:gd name="T4" fmla="*/ 1990 w 3316"/>
              <a:gd name="T5" fmla="*/ 366 h 2879"/>
              <a:gd name="T6" fmla="*/ 1990 w 3316"/>
              <a:gd name="T7" fmla="*/ 366 h 2879"/>
              <a:gd name="T8" fmla="*/ 1327 w 3316"/>
              <a:gd name="T9" fmla="*/ 7 h 2879"/>
              <a:gd name="T10" fmla="*/ 1327 w 3316"/>
              <a:gd name="T11" fmla="*/ 9 h 2879"/>
              <a:gd name="T12" fmla="*/ 1327 w 3316"/>
              <a:gd name="T13" fmla="*/ 9 h 2879"/>
              <a:gd name="T14" fmla="*/ 1313 w 3316"/>
              <a:gd name="T15" fmla="*/ 0 h 2879"/>
              <a:gd name="T16" fmla="*/ 0 w 3316"/>
              <a:gd name="T17" fmla="*/ 4 h 2879"/>
              <a:gd name="T18" fmla="*/ 0 w 3316"/>
              <a:gd name="T19" fmla="*/ 6 h 2879"/>
              <a:gd name="T20" fmla="*/ 0 w 3316"/>
              <a:gd name="T21" fmla="*/ 7 h 2879"/>
              <a:gd name="T22" fmla="*/ 0 w 3316"/>
              <a:gd name="T23" fmla="*/ 7 h 2879"/>
              <a:gd name="T24" fmla="*/ 0 w 3316"/>
              <a:gd name="T25" fmla="*/ 7 h 2879"/>
              <a:gd name="T26" fmla="*/ 0 w 3316"/>
              <a:gd name="T27" fmla="*/ 9 h 2879"/>
              <a:gd name="T28" fmla="*/ 0 w 3316"/>
              <a:gd name="T29" fmla="*/ 726 h 2879"/>
              <a:gd name="T30" fmla="*/ 0 w 3316"/>
              <a:gd name="T31" fmla="*/ 1444 h 2879"/>
              <a:gd name="T32" fmla="*/ 0 w 3316"/>
              <a:gd name="T33" fmla="*/ 1444 h 2879"/>
              <a:gd name="T34" fmla="*/ 0 w 3316"/>
              <a:gd name="T35" fmla="*/ 2162 h 2879"/>
              <a:gd name="T36" fmla="*/ 0 w 3316"/>
              <a:gd name="T37" fmla="*/ 2879 h 2879"/>
              <a:gd name="T38" fmla="*/ 663 w 3316"/>
              <a:gd name="T39" fmla="*/ 2522 h 2879"/>
              <a:gd name="T40" fmla="*/ 664 w 3316"/>
              <a:gd name="T41" fmla="*/ 2522 h 2879"/>
              <a:gd name="T42" fmla="*/ 1327 w 3316"/>
              <a:gd name="T43" fmla="*/ 2162 h 2879"/>
              <a:gd name="T44" fmla="*/ 1990 w 3316"/>
              <a:gd name="T45" fmla="*/ 1803 h 2879"/>
              <a:gd name="T46" fmla="*/ 1990 w 3316"/>
              <a:gd name="T47" fmla="*/ 1803 h 2879"/>
              <a:gd name="T48" fmla="*/ 2655 w 3316"/>
              <a:gd name="T49" fmla="*/ 1444 h 2879"/>
              <a:gd name="T50" fmla="*/ 3316 w 3316"/>
              <a:gd name="T51" fmla="*/ 1086 h 2879"/>
              <a:gd name="T52" fmla="*/ 2655 w 3316"/>
              <a:gd name="T53" fmla="*/ 726 h 2879"/>
              <a:gd name="T54" fmla="*/ 663 w 3316"/>
              <a:gd name="T55" fmla="*/ 1803 h 2879"/>
              <a:gd name="T56" fmla="*/ 663 w 3316"/>
              <a:gd name="T57" fmla="*/ 1803 h 2879"/>
              <a:gd name="T58" fmla="*/ 1327 w 3316"/>
              <a:gd name="T59" fmla="*/ 1444 h 2879"/>
              <a:gd name="T60" fmla="*/ 1327 w 3316"/>
              <a:gd name="T61" fmla="*/ 1444 h 2879"/>
              <a:gd name="T62" fmla="*/ 1990 w 3316"/>
              <a:gd name="T63" fmla="*/ 1085 h 2879"/>
              <a:gd name="T64" fmla="*/ 1990 w 3316"/>
              <a:gd name="T65" fmla="*/ 1085 h 287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16" h="2879">
                <a:moveTo>
                  <a:pt x="2655" y="726"/>
                </a:moveTo>
                <a:lnTo>
                  <a:pt x="2655" y="726"/>
                </a:lnTo>
                <a:lnTo>
                  <a:pt x="2655" y="72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990" y="366"/>
                </a:lnTo>
                <a:lnTo>
                  <a:pt x="1327" y="7"/>
                </a:lnTo>
                <a:lnTo>
                  <a:pt x="1327" y="7"/>
                </a:lnTo>
                <a:lnTo>
                  <a:pt x="1327" y="9"/>
                </a:lnTo>
                <a:lnTo>
                  <a:pt x="1327" y="9"/>
                </a:lnTo>
                <a:lnTo>
                  <a:pt x="1327" y="9"/>
                </a:lnTo>
                <a:lnTo>
                  <a:pt x="1327" y="9"/>
                </a:lnTo>
                <a:lnTo>
                  <a:pt x="1327" y="7"/>
                </a:lnTo>
                <a:lnTo>
                  <a:pt x="1313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0" y="6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7"/>
                </a:lnTo>
                <a:lnTo>
                  <a:pt x="0" y="9"/>
                </a:ln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lnTo>
                  <a:pt x="0" y="1444"/>
                </a:lnTo>
                <a:lnTo>
                  <a:pt x="0" y="1444"/>
                </a:lnTo>
                <a:lnTo>
                  <a:pt x="0" y="1444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0" y="2879"/>
                </a:lnTo>
                <a:lnTo>
                  <a:pt x="0" y="2879"/>
                </a:lnTo>
                <a:lnTo>
                  <a:pt x="663" y="2522"/>
                </a:lnTo>
                <a:lnTo>
                  <a:pt x="663" y="2520"/>
                </a:lnTo>
                <a:lnTo>
                  <a:pt x="664" y="2522"/>
                </a:lnTo>
                <a:lnTo>
                  <a:pt x="1327" y="2162"/>
                </a:lnTo>
                <a:lnTo>
                  <a:pt x="1327" y="2162"/>
                </a:lnTo>
                <a:lnTo>
                  <a:pt x="1327" y="2162"/>
                </a:lnTo>
                <a:lnTo>
                  <a:pt x="1990" y="1803"/>
                </a:lnTo>
                <a:lnTo>
                  <a:pt x="1990" y="1803"/>
                </a:lnTo>
                <a:lnTo>
                  <a:pt x="1990" y="1803"/>
                </a:lnTo>
                <a:lnTo>
                  <a:pt x="2655" y="1444"/>
                </a:lnTo>
                <a:lnTo>
                  <a:pt x="2655" y="1444"/>
                </a:lnTo>
                <a:lnTo>
                  <a:pt x="2655" y="1444"/>
                </a:lnTo>
                <a:lnTo>
                  <a:pt x="3316" y="1086"/>
                </a:lnTo>
                <a:lnTo>
                  <a:pt x="3316" y="1085"/>
                </a:lnTo>
                <a:lnTo>
                  <a:pt x="2655" y="726"/>
                </a:lnTo>
                <a:close/>
                <a:moveTo>
                  <a:pt x="663" y="1803"/>
                </a:moveTo>
                <a:lnTo>
                  <a:pt x="663" y="1803"/>
                </a:lnTo>
                <a:lnTo>
                  <a:pt x="664" y="1803"/>
                </a:lnTo>
                <a:lnTo>
                  <a:pt x="663" y="1803"/>
                </a:lnTo>
                <a:close/>
                <a:moveTo>
                  <a:pt x="1327" y="1444"/>
                </a:moveTo>
                <a:lnTo>
                  <a:pt x="1327" y="1444"/>
                </a:lnTo>
                <a:lnTo>
                  <a:pt x="1327" y="1444"/>
                </a:lnTo>
                <a:lnTo>
                  <a:pt x="1327" y="1444"/>
                </a:lnTo>
                <a:close/>
                <a:moveTo>
                  <a:pt x="1990" y="1085"/>
                </a:moveTo>
                <a:lnTo>
                  <a:pt x="1990" y="1085"/>
                </a:lnTo>
                <a:lnTo>
                  <a:pt x="1990" y="1085"/>
                </a:lnTo>
                <a:lnTo>
                  <a:pt x="1990" y="108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ctrTitle" idx="0"/>
          </p:nvPr>
        </p:nvSpPr>
        <p:spPr>
          <a:xfrm>
            <a:off x="5102347" y="2677212"/>
            <a:ext cx="6480053" cy="2066682"/>
          </a:xfrm>
        </p:spPr>
        <p:txBody>
          <a:bodyPr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자유형 6"/>
          <p:cNvSpPr/>
          <p:nvPr userDrawn="1"/>
        </p:nvSpPr>
        <p:spPr>
          <a:xfrm>
            <a:off x="2447493" y="2130424"/>
            <a:ext cx="2221897" cy="2405926"/>
          </a:xfrm>
          <a:custGeom>
            <a:avLst/>
            <a:gdLst>
              <a:gd name="T0" fmla="*/ 573 w 1147"/>
              <a:gd name="T1" fmla="*/ 311 h 1242"/>
              <a:gd name="T2" fmla="*/ 573 w 1147"/>
              <a:gd name="T3" fmla="*/ 311 h 1242"/>
              <a:gd name="T4" fmla="*/ 0 w 1147"/>
              <a:gd name="T5" fmla="*/ 621 h 1242"/>
              <a:gd name="T6" fmla="*/ 573 w 1147"/>
              <a:gd name="T7" fmla="*/ 932 h 1242"/>
              <a:gd name="T8" fmla="*/ 573 w 1147"/>
              <a:gd name="T9" fmla="*/ 932 h 1242"/>
              <a:gd name="T10" fmla="*/ 1147 w 1147"/>
              <a:gd name="T11" fmla="*/ 1242 h 1242"/>
              <a:gd name="T12" fmla="*/ 1147 w 1147"/>
              <a:gd name="T13" fmla="*/ 621 h 1242"/>
              <a:gd name="T14" fmla="*/ 1147 w 1147"/>
              <a:gd name="T15" fmla="*/ 621 h 1242"/>
              <a:gd name="T16" fmla="*/ 1147 w 1147"/>
              <a:gd name="T17" fmla="*/ 0 h 1242"/>
              <a:gd name="T18" fmla="*/ 573 w 1147"/>
              <a:gd name="T19" fmla="*/ 311 h 124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7" h="1242">
                <a:moveTo>
                  <a:pt x="573" y="311"/>
                </a:moveTo>
                <a:lnTo>
                  <a:pt x="573" y="311"/>
                </a:lnTo>
                <a:lnTo>
                  <a:pt x="0" y="621"/>
                </a:lnTo>
                <a:lnTo>
                  <a:pt x="573" y="932"/>
                </a:lnTo>
                <a:lnTo>
                  <a:pt x="573" y="932"/>
                </a:lnTo>
                <a:lnTo>
                  <a:pt x="1147" y="1242"/>
                </a:lnTo>
                <a:lnTo>
                  <a:pt x="1147" y="621"/>
                </a:lnTo>
                <a:lnTo>
                  <a:pt x="1147" y="621"/>
                </a:lnTo>
                <a:lnTo>
                  <a:pt x="1147" y="0"/>
                </a:lnTo>
                <a:lnTo>
                  <a:pt x="573" y="31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6"/>
          <p:cNvSpPr/>
          <p:nvPr userDrawn="1"/>
        </p:nvSpPr>
        <p:spPr>
          <a:xfrm>
            <a:off x="2224617" y="0"/>
            <a:ext cx="9967383" cy="5395384"/>
          </a:xfrm>
          <a:custGeom>
            <a:avLst/>
            <a:gdLst>
              <a:gd name="T0" fmla="*/ 1569 w 4709"/>
              <a:gd name="T1" fmla="*/ 849 h 2549"/>
              <a:gd name="T2" fmla="*/ 2092 w 4709"/>
              <a:gd name="T3" fmla="*/ 1133 h 2549"/>
              <a:gd name="T4" fmla="*/ 2092 w 4709"/>
              <a:gd name="T5" fmla="*/ 1133 h 2549"/>
              <a:gd name="T6" fmla="*/ 2615 w 4709"/>
              <a:gd name="T7" fmla="*/ 1415 h 2549"/>
              <a:gd name="T8" fmla="*/ 2615 w 4709"/>
              <a:gd name="T9" fmla="*/ 1415 h 2549"/>
              <a:gd name="T10" fmla="*/ 2615 w 4709"/>
              <a:gd name="T11" fmla="*/ 1416 h 2549"/>
              <a:gd name="T12" fmla="*/ 3137 w 4709"/>
              <a:gd name="T13" fmla="*/ 1700 h 2549"/>
              <a:gd name="T14" fmla="*/ 3139 w 4709"/>
              <a:gd name="T15" fmla="*/ 1699 h 2549"/>
              <a:gd name="T16" fmla="*/ 3139 w 4709"/>
              <a:gd name="T17" fmla="*/ 1700 h 2549"/>
              <a:gd name="T18" fmla="*/ 3662 w 4709"/>
              <a:gd name="T19" fmla="*/ 1982 h 2549"/>
              <a:gd name="T20" fmla="*/ 3662 w 4709"/>
              <a:gd name="T21" fmla="*/ 1982 h 2549"/>
              <a:gd name="T22" fmla="*/ 3662 w 4709"/>
              <a:gd name="T23" fmla="*/ 1983 h 2549"/>
              <a:gd name="T24" fmla="*/ 4185 w 4709"/>
              <a:gd name="T25" fmla="*/ 2266 h 2549"/>
              <a:gd name="T26" fmla="*/ 4185 w 4709"/>
              <a:gd name="T27" fmla="*/ 2266 h 2549"/>
              <a:gd name="T28" fmla="*/ 4185 w 4709"/>
              <a:gd name="T29" fmla="*/ 2266 h 2549"/>
              <a:gd name="T30" fmla="*/ 4709 w 4709"/>
              <a:gd name="T31" fmla="*/ 2549 h 2549"/>
              <a:gd name="T32" fmla="*/ 4709 w 4709"/>
              <a:gd name="T33" fmla="*/ 2549 h 2549"/>
              <a:gd name="T34" fmla="*/ 4709 w 4709"/>
              <a:gd name="T35" fmla="*/ 1983 h 2549"/>
              <a:gd name="T36" fmla="*/ 4709 w 4709"/>
              <a:gd name="T37" fmla="*/ 1982 h 2549"/>
              <a:gd name="T38" fmla="*/ 4709 w 4709"/>
              <a:gd name="T39" fmla="*/ 1982 h 2549"/>
              <a:gd name="T40" fmla="*/ 4709 w 4709"/>
              <a:gd name="T41" fmla="*/ 1416 h 2549"/>
              <a:gd name="T42" fmla="*/ 4709 w 4709"/>
              <a:gd name="T43" fmla="*/ 1416 h 2549"/>
              <a:gd name="T44" fmla="*/ 4709 w 4709"/>
              <a:gd name="T45" fmla="*/ 1416 h 2549"/>
              <a:gd name="T46" fmla="*/ 4709 w 4709"/>
              <a:gd name="T47" fmla="*/ 849 h 2549"/>
              <a:gd name="T48" fmla="*/ 4709 w 4709"/>
              <a:gd name="T49" fmla="*/ 849 h 2549"/>
              <a:gd name="T50" fmla="*/ 4709 w 4709"/>
              <a:gd name="T51" fmla="*/ 849 h 2549"/>
              <a:gd name="T52" fmla="*/ 4709 w 4709"/>
              <a:gd name="T53" fmla="*/ 849 h 2549"/>
              <a:gd name="T54" fmla="*/ 4709 w 4709"/>
              <a:gd name="T55" fmla="*/ 849 h 2549"/>
              <a:gd name="T56" fmla="*/ 4709 w 4709"/>
              <a:gd name="T57" fmla="*/ 849 h 2549"/>
              <a:gd name="T58" fmla="*/ 4709 w 4709"/>
              <a:gd name="T59" fmla="*/ 282 h 2549"/>
              <a:gd name="T60" fmla="*/ 4709 w 4709"/>
              <a:gd name="T61" fmla="*/ 282 h 2549"/>
              <a:gd name="T62" fmla="*/ 4709 w 4709"/>
              <a:gd name="T63" fmla="*/ 282 h 2549"/>
              <a:gd name="T64" fmla="*/ 4709 w 4709"/>
              <a:gd name="T65" fmla="*/ 0 h 2549"/>
              <a:gd name="T66" fmla="*/ 4186 w 4709"/>
              <a:gd name="T67" fmla="*/ 0 h 2549"/>
              <a:gd name="T68" fmla="*/ 4185 w 4709"/>
              <a:gd name="T69" fmla="*/ 0 h 2549"/>
              <a:gd name="T70" fmla="*/ 4184 w 4709"/>
              <a:gd name="T71" fmla="*/ 0 h 2549"/>
              <a:gd name="T72" fmla="*/ 3662 w 4709"/>
              <a:gd name="T73" fmla="*/ 0 h 2549"/>
              <a:gd name="T74" fmla="*/ 3140 w 4709"/>
              <a:gd name="T75" fmla="*/ 0 h 2549"/>
              <a:gd name="T76" fmla="*/ 3139 w 4709"/>
              <a:gd name="T77" fmla="*/ 0 h 2549"/>
              <a:gd name="T78" fmla="*/ 3136 w 4709"/>
              <a:gd name="T79" fmla="*/ 0 h 2549"/>
              <a:gd name="T80" fmla="*/ 2615 w 4709"/>
              <a:gd name="T81" fmla="*/ 0 h 2549"/>
              <a:gd name="T82" fmla="*/ 2615 w 4709"/>
              <a:gd name="T83" fmla="*/ 0 h 2549"/>
              <a:gd name="T84" fmla="*/ 2095 w 4709"/>
              <a:gd name="T85" fmla="*/ 0 h 2549"/>
              <a:gd name="T86" fmla="*/ 2092 w 4709"/>
              <a:gd name="T87" fmla="*/ 0 h 2549"/>
              <a:gd name="T88" fmla="*/ 2091 w 4709"/>
              <a:gd name="T89" fmla="*/ 0 h 2549"/>
              <a:gd name="T90" fmla="*/ 1569 w 4709"/>
              <a:gd name="T91" fmla="*/ 0 h 2549"/>
              <a:gd name="T92" fmla="*/ 1047 w 4709"/>
              <a:gd name="T93" fmla="*/ 0 h 2549"/>
              <a:gd name="T94" fmla="*/ 1045 w 4709"/>
              <a:gd name="T95" fmla="*/ 0 h 2549"/>
              <a:gd name="T96" fmla="*/ 1044 w 4709"/>
              <a:gd name="T97" fmla="*/ 0 h 2549"/>
              <a:gd name="T98" fmla="*/ 522 w 4709"/>
              <a:gd name="T99" fmla="*/ 0 h 2549"/>
              <a:gd name="T100" fmla="*/ 0 w 4709"/>
              <a:gd name="T101" fmla="*/ 0 h 2549"/>
              <a:gd name="T102" fmla="*/ 522 w 4709"/>
              <a:gd name="T103" fmla="*/ 282 h 2549"/>
              <a:gd name="T104" fmla="*/ 522 w 4709"/>
              <a:gd name="T105" fmla="*/ 282 h 2549"/>
              <a:gd name="T106" fmla="*/ 1045 w 4709"/>
              <a:gd name="T107" fmla="*/ 566 h 2549"/>
              <a:gd name="T108" fmla="*/ 1045 w 4709"/>
              <a:gd name="T109" fmla="*/ 566 h 2549"/>
              <a:gd name="T110" fmla="*/ 1046 w 4709"/>
              <a:gd name="T111" fmla="*/ 566 h 2549"/>
              <a:gd name="T112" fmla="*/ 1046 w 4709"/>
              <a:gd name="T113" fmla="*/ 566 h 2549"/>
              <a:gd name="T114" fmla="*/ 1569 w 4709"/>
              <a:gd name="T115" fmla="*/ 849 h 2549"/>
              <a:gd name="T116" fmla="*/ 1569 w 4709"/>
              <a:gd name="T117" fmla="*/ 849 h 254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709" h="2549">
                <a:moveTo>
                  <a:pt x="1569" y="849"/>
                </a:moveTo>
                <a:lnTo>
                  <a:pt x="2092" y="1133"/>
                </a:lnTo>
                <a:lnTo>
                  <a:pt x="2092" y="1133"/>
                </a:lnTo>
                <a:lnTo>
                  <a:pt x="2615" y="1415"/>
                </a:lnTo>
                <a:lnTo>
                  <a:pt x="2615" y="1415"/>
                </a:lnTo>
                <a:lnTo>
                  <a:pt x="2615" y="1416"/>
                </a:lnTo>
                <a:lnTo>
                  <a:pt x="3137" y="1700"/>
                </a:lnTo>
                <a:lnTo>
                  <a:pt x="3139" y="1699"/>
                </a:lnTo>
                <a:lnTo>
                  <a:pt x="3139" y="1700"/>
                </a:lnTo>
                <a:lnTo>
                  <a:pt x="3662" y="1982"/>
                </a:lnTo>
                <a:lnTo>
                  <a:pt x="3662" y="1982"/>
                </a:lnTo>
                <a:lnTo>
                  <a:pt x="3662" y="1983"/>
                </a:lnTo>
                <a:lnTo>
                  <a:pt x="4185" y="2266"/>
                </a:lnTo>
                <a:lnTo>
                  <a:pt x="4185" y="2266"/>
                </a:lnTo>
                <a:lnTo>
                  <a:pt x="4185" y="2266"/>
                </a:lnTo>
                <a:lnTo>
                  <a:pt x="4709" y="2549"/>
                </a:lnTo>
                <a:lnTo>
                  <a:pt x="4709" y="2549"/>
                </a:lnTo>
                <a:lnTo>
                  <a:pt x="4709" y="1983"/>
                </a:lnTo>
                <a:lnTo>
                  <a:pt x="4709" y="1982"/>
                </a:lnTo>
                <a:lnTo>
                  <a:pt x="4709" y="1982"/>
                </a:lnTo>
                <a:lnTo>
                  <a:pt x="4709" y="1416"/>
                </a:lnTo>
                <a:lnTo>
                  <a:pt x="4709" y="1416"/>
                </a:lnTo>
                <a:lnTo>
                  <a:pt x="4709" y="1416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849"/>
                </a:lnTo>
                <a:lnTo>
                  <a:pt x="4709" y="282"/>
                </a:lnTo>
                <a:lnTo>
                  <a:pt x="4709" y="282"/>
                </a:lnTo>
                <a:lnTo>
                  <a:pt x="4709" y="282"/>
                </a:lnTo>
                <a:lnTo>
                  <a:pt x="4709" y="0"/>
                </a:lnTo>
                <a:lnTo>
                  <a:pt x="4186" y="0"/>
                </a:lnTo>
                <a:lnTo>
                  <a:pt x="4185" y="0"/>
                </a:lnTo>
                <a:lnTo>
                  <a:pt x="4184" y="0"/>
                </a:lnTo>
                <a:lnTo>
                  <a:pt x="3662" y="0"/>
                </a:lnTo>
                <a:lnTo>
                  <a:pt x="3140" y="0"/>
                </a:lnTo>
                <a:lnTo>
                  <a:pt x="3139" y="0"/>
                </a:lnTo>
                <a:lnTo>
                  <a:pt x="3136" y="0"/>
                </a:lnTo>
                <a:lnTo>
                  <a:pt x="2615" y="0"/>
                </a:lnTo>
                <a:lnTo>
                  <a:pt x="2615" y="0"/>
                </a:lnTo>
                <a:lnTo>
                  <a:pt x="2095" y="0"/>
                </a:lnTo>
                <a:lnTo>
                  <a:pt x="2092" y="0"/>
                </a:lnTo>
                <a:lnTo>
                  <a:pt x="2091" y="0"/>
                </a:lnTo>
                <a:lnTo>
                  <a:pt x="1569" y="0"/>
                </a:lnTo>
                <a:lnTo>
                  <a:pt x="1047" y="0"/>
                </a:lnTo>
                <a:lnTo>
                  <a:pt x="1045" y="0"/>
                </a:lnTo>
                <a:lnTo>
                  <a:pt x="1044" y="0"/>
                </a:lnTo>
                <a:lnTo>
                  <a:pt x="522" y="0"/>
                </a:lnTo>
                <a:lnTo>
                  <a:pt x="0" y="0"/>
                </a:lnTo>
                <a:lnTo>
                  <a:pt x="522" y="282"/>
                </a:lnTo>
                <a:lnTo>
                  <a:pt x="522" y="282"/>
                </a:lnTo>
                <a:lnTo>
                  <a:pt x="1045" y="566"/>
                </a:lnTo>
                <a:lnTo>
                  <a:pt x="1045" y="566"/>
                </a:lnTo>
                <a:lnTo>
                  <a:pt x="1046" y="566"/>
                </a:lnTo>
                <a:lnTo>
                  <a:pt x="1046" y="566"/>
                </a:lnTo>
                <a:lnTo>
                  <a:pt x="1569" y="849"/>
                </a:lnTo>
                <a:lnTo>
                  <a:pt x="1569" y="849"/>
                </a:lnTo>
              </a:path>
            </a:pathLst>
          </a:cu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35200" y="164546"/>
            <a:ext cx="10991084" cy="136207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200" y="1526621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60728D28-603B-4EFC-80F8-17E5E9107035}" type="datetime1">
              <a:rPr lang="ko-KR" altLang="en-US"/>
              <a:pPr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5039853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EBAF6-36D0-4DD8-B695-D4C1B37E35D6}" type="datetime1">
              <a:rPr lang="ko-KR" altLang="en-US"/>
              <a:pPr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" name="자유형 5"/>
          <p:cNvSpPr>
            <a:spLocks noEditPoints="1"/>
          </p:cNvSpPr>
          <p:nvPr userDrawn="1"/>
        </p:nvSpPr>
        <p:spPr>
          <a:xfrm>
            <a:off x="5531517" y="591388"/>
            <a:ext cx="4437983" cy="4807979"/>
          </a:xfrm>
          <a:custGeom>
            <a:avLst/>
            <a:gdLst>
              <a:gd name="T0" fmla="*/ 1718 w 2291"/>
              <a:gd name="T1" fmla="*/ 931 h 2482"/>
              <a:gd name="T2" fmla="*/ 1717 w 2291"/>
              <a:gd name="T3" fmla="*/ 931 h 2482"/>
              <a:gd name="T4" fmla="*/ 1145 w 2291"/>
              <a:gd name="T5" fmla="*/ 621 h 2482"/>
              <a:gd name="T6" fmla="*/ 1145 w 2291"/>
              <a:gd name="T7" fmla="*/ 621 h 2482"/>
              <a:gd name="T8" fmla="*/ 1145 w 2291"/>
              <a:gd name="T9" fmla="*/ 620 h 2482"/>
              <a:gd name="T10" fmla="*/ 573 w 2291"/>
              <a:gd name="T11" fmla="*/ 310 h 2482"/>
              <a:gd name="T12" fmla="*/ 573 w 2291"/>
              <a:gd name="T13" fmla="*/ 310 h 2482"/>
              <a:gd name="T14" fmla="*/ 573 w 2291"/>
              <a:gd name="T15" fmla="*/ 310 h 2482"/>
              <a:gd name="T16" fmla="*/ 573 w 2291"/>
              <a:gd name="T17" fmla="*/ 310 h 2482"/>
              <a:gd name="T18" fmla="*/ 0 w 2291"/>
              <a:gd name="T19" fmla="*/ 0 h 2482"/>
              <a:gd name="T20" fmla="*/ 0 w 2291"/>
              <a:gd name="T21" fmla="*/ 0 h 2482"/>
              <a:gd name="T22" fmla="*/ 0 w 2291"/>
              <a:gd name="T23" fmla="*/ 621 h 2482"/>
              <a:gd name="T24" fmla="*/ 0 w 2291"/>
              <a:gd name="T25" fmla="*/ 621 h 2482"/>
              <a:gd name="T26" fmla="*/ 0 w 2291"/>
              <a:gd name="T27" fmla="*/ 621 h 2482"/>
              <a:gd name="T28" fmla="*/ 0 w 2291"/>
              <a:gd name="T29" fmla="*/ 621 h 2482"/>
              <a:gd name="T30" fmla="*/ 0 w 2291"/>
              <a:gd name="T31" fmla="*/ 621 h 2482"/>
              <a:gd name="T32" fmla="*/ 0 w 2291"/>
              <a:gd name="T33" fmla="*/ 621 h 2482"/>
              <a:gd name="T34" fmla="*/ 0 w 2291"/>
              <a:gd name="T35" fmla="*/ 1242 h 2482"/>
              <a:gd name="T36" fmla="*/ 0 w 2291"/>
              <a:gd name="T37" fmla="*/ 1242 h 2482"/>
              <a:gd name="T38" fmla="*/ 0 w 2291"/>
              <a:gd name="T39" fmla="*/ 1242 h 2482"/>
              <a:gd name="T40" fmla="*/ 0 w 2291"/>
              <a:gd name="T41" fmla="*/ 1861 h 2482"/>
              <a:gd name="T42" fmla="*/ 0 w 2291"/>
              <a:gd name="T43" fmla="*/ 1861 h 2482"/>
              <a:gd name="T44" fmla="*/ 0 w 2291"/>
              <a:gd name="T45" fmla="*/ 1861 h 2482"/>
              <a:gd name="T46" fmla="*/ 0 w 2291"/>
              <a:gd name="T47" fmla="*/ 2482 h 2482"/>
              <a:gd name="T48" fmla="*/ 0 w 2291"/>
              <a:gd name="T49" fmla="*/ 2482 h 2482"/>
              <a:gd name="T50" fmla="*/ 573 w 2291"/>
              <a:gd name="T51" fmla="*/ 2172 h 2482"/>
              <a:gd name="T52" fmla="*/ 573 w 2291"/>
              <a:gd name="T53" fmla="*/ 2172 h 2482"/>
              <a:gd name="T54" fmla="*/ 573 w 2291"/>
              <a:gd name="T55" fmla="*/ 2172 h 2482"/>
              <a:gd name="T56" fmla="*/ 1145 w 2291"/>
              <a:gd name="T57" fmla="*/ 1862 h 2482"/>
              <a:gd name="T58" fmla="*/ 1145 w 2291"/>
              <a:gd name="T59" fmla="*/ 1861 h 2482"/>
              <a:gd name="T60" fmla="*/ 1145 w 2291"/>
              <a:gd name="T61" fmla="*/ 1861 h 2482"/>
              <a:gd name="T62" fmla="*/ 1717 w 2291"/>
              <a:gd name="T63" fmla="*/ 1552 h 2482"/>
              <a:gd name="T64" fmla="*/ 1718 w 2291"/>
              <a:gd name="T65" fmla="*/ 1551 h 2482"/>
              <a:gd name="T66" fmla="*/ 2291 w 2291"/>
              <a:gd name="T67" fmla="*/ 1242 h 2482"/>
              <a:gd name="T68" fmla="*/ 1718 w 2291"/>
              <a:gd name="T69" fmla="*/ 931 h 2482"/>
              <a:gd name="T70" fmla="*/ 573 w 2291"/>
              <a:gd name="T71" fmla="*/ 931 h 2482"/>
              <a:gd name="T72" fmla="*/ 573 w 2291"/>
              <a:gd name="T73" fmla="*/ 931 h 2482"/>
              <a:gd name="T74" fmla="*/ 573 w 2291"/>
              <a:gd name="T75" fmla="*/ 931 h 2482"/>
              <a:gd name="T76" fmla="*/ 573 w 2291"/>
              <a:gd name="T77" fmla="*/ 931 h 2482"/>
              <a:gd name="T78" fmla="*/ 573 w 2291"/>
              <a:gd name="T79" fmla="*/ 1552 h 2482"/>
              <a:gd name="T80" fmla="*/ 573 w 2291"/>
              <a:gd name="T81" fmla="*/ 1551 h 2482"/>
              <a:gd name="T82" fmla="*/ 573 w 2291"/>
              <a:gd name="T83" fmla="*/ 1552 h 2482"/>
              <a:gd name="T84" fmla="*/ 573 w 2291"/>
              <a:gd name="T85" fmla="*/ 1552 h 248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91" h="2482">
                <a:moveTo>
                  <a:pt x="1718" y="931"/>
                </a:moveTo>
                <a:lnTo>
                  <a:pt x="1717" y="931"/>
                </a:lnTo>
                <a:lnTo>
                  <a:pt x="1145" y="621"/>
                </a:lnTo>
                <a:lnTo>
                  <a:pt x="1145" y="621"/>
                </a:lnTo>
                <a:lnTo>
                  <a:pt x="1145" y="620"/>
                </a:lnTo>
                <a:lnTo>
                  <a:pt x="573" y="310"/>
                </a:lnTo>
                <a:lnTo>
                  <a:pt x="573" y="310"/>
                </a:lnTo>
                <a:lnTo>
                  <a:pt x="573" y="310"/>
                </a:lnTo>
                <a:lnTo>
                  <a:pt x="573" y="310"/>
                </a:lnTo>
                <a:lnTo>
                  <a:pt x="0" y="0"/>
                </a:lnTo>
                <a:lnTo>
                  <a:pt x="0" y="0"/>
                </a:ln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lnTo>
                  <a:pt x="0" y="621"/>
                </a:lnTo>
                <a:lnTo>
                  <a:pt x="0" y="1242"/>
                </a:lnTo>
                <a:lnTo>
                  <a:pt x="0" y="1242"/>
                </a:lnTo>
                <a:lnTo>
                  <a:pt x="0" y="1242"/>
                </a:lnTo>
                <a:lnTo>
                  <a:pt x="0" y="1861"/>
                </a:lnTo>
                <a:lnTo>
                  <a:pt x="0" y="1861"/>
                </a:lnTo>
                <a:lnTo>
                  <a:pt x="0" y="1861"/>
                </a:lnTo>
                <a:lnTo>
                  <a:pt x="0" y="2482"/>
                </a:lnTo>
                <a:lnTo>
                  <a:pt x="0" y="2482"/>
                </a:lnTo>
                <a:lnTo>
                  <a:pt x="573" y="2172"/>
                </a:lnTo>
                <a:lnTo>
                  <a:pt x="573" y="2172"/>
                </a:lnTo>
                <a:lnTo>
                  <a:pt x="573" y="2172"/>
                </a:lnTo>
                <a:lnTo>
                  <a:pt x="1145" y="1862"/>
                </a:lnTo>
                <a:lnTo>
                  <a:pt x="1145" y="1861"/>
                </a:lnTo>
                <a:lnTo>
                  <a:pt x="1145" y="1861"/>
                </a:lnTo>
                <a:lnTo>
                  <a:pt x="1717" y="1552"/>
                </a:lnTo>
                <a:lnTo>
                  <a:pt x="1718" y="1551"/>
                </a:lnTo>
                <a:lnTo>
                  <a:pt x="2291" y="1242"/>
                </a:lnTo>
                <a:lnTo>
                  <a:pt x="1718" y="931"/>
                </a:lnTo>
                <a:close/>
                <a:moveTo>
                  <a:pt x="573" y="931"/>
                </a:moveTo>
                <a:lnTo>
                  <a:pt x="573" y="931"/>
                </a:lnTo>
                <a:lnTo>
                  <a:pt x="573" y="931"/>
                </a:lnTo>
                <a:lnTo>
                  <a:pt x="573" y="931"/>
                </a:lnTo>
                <a:close/>
                <a:moveTo>
                  <a:pt x="573" y="1552"/>
                </a:moveTo>
                <a:lnTo>
                  <a:pt x="573" y="1551"/>
                </a:lnTo>
                <a:lnTo>
                  <a:pt x="573" y="1552"/>
                </a:lnTo>
                <a:lnTo>
                  <a:pt x="573" y="1552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자유형 6"/>
          <p:cNvSpPr/>
          <p:nvPr userDrawn="1"/>
        </p:nvSpPr>
        <p:spPr>
          <a:xfrm>
            <a:off x="4419600" y="1191901"/>
            <a:ext cx="2221897" cy="2405926"/>
          </a:xfrm>
          <a:custGeom>
            <a:avLst/>
            <a:gdLst>
              <a:gd name="T0" fmla="*/ 573 w 1147"/>
              <a:gd name="T1" fmla="*/ 311 h 1242"/>
              <a:gd name="T2" fmla="*/ 573 w 1147"/>
              <a:gd name="T3" fmla="*/ 311 h 1242"/>
              <a:gd name="T4" fmla="*/ 0 w 1147"/>
              <a:gd name="T5" fmla="*/ 621 h 1242"/>
              <a:gd name="T6" fmla="*/ 573 w 1147"/>
              <a:gd name="T7" fmla="*/ 932 h 1242"/>
              <a:gd name="T8" fmla="*/ 573 w 1147"/>
              <a:gd name="T9" fmla="*/ 932 h 1242"/>
              <a:gd name="T10" fmla="*/ 1147 w 1147"/>
              <a:gd name="T11" fmla="*/ 1242 h 1242"/>
              <a:gd name="T12" fmla="*/ 1147 w 1147"/>
              <a:gd name="T13" fmla="*/ 621 h 1242"/>
              <a:gd name="T14" fmla="*/ 1147 w 1147"/>
              <a:gd name="T15" fmla="*/ 621 h 1242"/>
              <a:gd name="T16" fmla="*/ 1147 w 1147"/>
              <a:gd name="T17" fmla="*/ 0 h 1242"/>
              <a:gd name="T18" fmla="*/ 573 w 1147"/>
              <a:gd name="T19" fmla="*/ 311 h 124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7" h="1242">
                <a:moveTo>
                  <a:pt x="573" y="311"/>
                </a:moveTo>
                <a:lnTo>
                  <a:pt x="573" y="311"/>
                </a:lnTo>
                <a:lnTo>
                  <a:pt x="0" y="621"/>
                </a:lnTo>
                <a:lnTo>
                  <a:pt x="573" y="932"/>
                </a:lnTo>
                <a:lnTo>
                  <a:pt x="573" y="932"/>
                </a:lnTo>
                <a:lnTo>
                  <a:pt x="1147" y="1242"/>
                </a:lnTo>
                <a:lnTo>
                  <a:pt x="1147" y="621"/>
                </a:lnTo>
                <a:lnTo>
                  <a:pt x="1147" y="621"/>
                </a:lnTo>
                <a:lnTo>
                  <a:pt x="1147" y="0"/>
                </a:lnTo>
                <a:lnTo>
                  <a:pt x="573" y="311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49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49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 vert="horz" wrap="none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 sz="3600" cap="none">
                <a:cs typeface="함초롬돋움"/>
              </a:rPr>
              <a:t>인제대학교</a:t>
            </a:r>
            <a:endParaRPr lang="ko-KR" altLang="en-US" sz="3600" cap="none">
              <a:cs typeface="함초롬돋움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00" y="845583"/>
            <a:ext cx="4601217" cy="4601217"/>
          </a:xfrm>
          <a:prstGeom prst="rect">
            <a:avLst/>
          </a:prstGeom>
        </p:spPr>
      </p:pic>
      <p:sp>
        <p:nvSpPr>
          <p:cNvPr id="56" name="제목 3"/>
          <p:cNvSpPr>
            <a:spLocks noGrp="1"/>
          </p:cNvSpPr>
          <p:nvPr/>
        </p:nvSpPr>
        <p:spPr>
          <a:xfrm>
            <a:off x="5830742" y="845583"/>
            <a:ext cx="5953890" cy="4601217"/>
          </a:xfrm>
          <a:prstGeom prst="rect">
            <a:avLst/>
          </a:prstGeom>
        </p:spPr>
        <p:txBody>
          <a:bodyPr vert="horz" wrap="none" lIns="9144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chemeClr val="bg1"/>
                </a:solidFill>
                <a:cs typeface="함초롬돋움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chemeClr val="bg1"/>
                </a:solidFill>
                <a:cs typeface="함초롬돋움"/>
              </a:rPr>
              <a:t> 알고리즘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3600" b="1" i="0" u="none" strike="noStrike" kern="1200" cap="none" spc="0" normalizeH="0" baseline="0" mc:Ignorable="hp" hp:hslEmbossed="0">
                <a:solidFill>
                  <a:schemeClr val="bg1"/>
                </a:solidFill>
                <a:cs typeface="함초롬돋움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  <a:solidFill>
                  <a:schemeClr val="bg1"/>
                </a:solidFill>
                <a:cs typeface="함초롬돋움"/>
              </a:rPr>
              <a:t> 프로젝트</a:t>
            </a: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3600" b="1" i="0" u="none" strike="noStrike" kern="1200" cap="none" spc="0" normalizeH="0" baseline="0" mc:Ignorable="hp" hp:hslEmbossed="0">
              <a:solidFill>
                <a:schemeClr val="bg1"/>
              </a:solidFill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785123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 vert="horz" wrap="none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3600" cap="none">
                <a:cs typeface="함초롬돋움"/>
              </a:rPr>
              <a:t>1-1)</a:t>
            </a:r>
            <a:r>
              <a:rPr lang="ko-KR" altLang="en-US" sz="3600" cap="none">
                <a:cs typeface="함초롬돋움"/>
              </a:rPr>
              <a:t> 소수나열 </a:t>
            </a:r>
            <a:r>
              <a:rPr lang="en-US" altLang="ko-KR" sz="3600" cap="none">
                <a:cs typeface="함초롬돋움"/>
              </a:rPr>
              <a:t>(C#)</a:t>
            </a:r>
            <a:endParaRPr lang="en-US" altLang="ko-KR" sz="3600" cap="none">
              <a:cs typeface="함초롬돋움"/>
            </a:endParaRPr>
          </a:p>
        </p:txBody>
      </p:sp>
      <p:sp>
        <p:nvSpPr>
          <p:cNvPr id="57" name=""/>
          <p:cNvSpPr/>
          <p:nvPr/>
        </p:nvSpPr>
        <p:spPr>
          <a:xfrm>
            <a:off x="7752184" y="65973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소수범위입력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7752184" y="221889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소수비교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7752184" y="377805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소수출력</a:t>
            </a: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6600056" y="5337212"/>
            <a:ext cx="4536504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입력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출력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2,</a:t>
            </a:r>
            <a:r>
              <a:rPr lang="ko-KR" altLang="en-US"/>
              <a:t> </a:t>
            </a:r>
            <a:r>
              <a:rPr lang="en-US" altLang="ko-KR"/>
              <a:t>3,</a:t>
            </a:r>
            <a:r>
              <a:rPr lang="ko-KR" altLang="en-US"/>
              <a:t> </a:t>
            </a:r>
            <a:r>
              <a:rPr lang="en-US" altLang="ko-KR"/>
              <a:t>5,</a:t>
            </a:r>
            <a:r>
              <a:rPr lang="ko-KR" altLang="en-US"/>
              <a:t> </a:t>
            </a:r>
            <a:r>
              <a:rPr lang="en-US" altLang="ko-KR"/>
              <a:t>7,</a:t>
            </a:r>
            <a:r>
              <a:rPr lang="ko-KR" altLang="en-US"/>
              <a:t> </a:t>
            </a:r>
            <a:r>
              <a:rPr lang="en-US" altLang="ko-KR"/>
              <a:t>11,</a:t>
            </a:r>
            <a:r>
              <a:rPr lang="ko-KR" altLang="en-US"/>
              <a:t> </a:t>
            </a:r>
            <a:r>
              <a:rPr lang="en-US" altLang="ko-KR"/>
              <a:t>13,</a:t>
            </a:r>
            <a:r>
              <a:rPr lang="ko-KR" altLang="en-US"/>
              <a:t> </a:t>
            </a:r>
            <a:r>
              <a:rPr lang="en-US" altLang="ko-KR"/>
              <a:t>17,</a:t>
            </a:r>
            <a:r>
              <a:rPr lang="ko-KR" altLang="en-US"/>
              <a:t> </a:t>
            </a:r>
            <a:r>
              <a:rPr lang="en-US" altLang="ko-KR"/>
              <a:t>19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4490771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 vert="horz" wrap="none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3600" cap="none">
                <a:cs typeface="함초롬돋움"/>
              </a:rPr>
              <a:t>1-2)</a:t>
            </a:r>
            <a:r>
              <a:rPr lang="ko-KR" altLang="en-US" sz="3600" cap="none">
                <a:cs typeface="함초롬돋움"/>
              </a:rPr>
              <a:t> 난수생성 </a:t>
            </a:r>
            <a:r>
              <a:rPr lang="en-US" altLang="ko-KR" sz="3600" cap="none">
                <a:cs typeface="함초롬돋움"/>
              </a:rPr>
              <a:t>(C#)</a:t>
            </a:r>
            <a:endParaRPr lang="en-US" altLang="ko-KR" sz="3600" cap="none">
              <a:cs typeface="함초롬돋움"/>
            </a:endParaRPr>
          </a:p>
        </p:txBody>
      </p:sp>
      <p:sp>
        <p:nvSpPr>
          <p:cNvPr id="57" name=""/>
          <p:cNvSpPr/>
          <p:nvPr/>
        </p:nvSpPr>
        <p:spPr>
          <a:xfrm>
            <a:off x="7716180" y="65973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난수범위 입력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7716180" y="2050872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시드값 난수 생성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7716180" y="3442014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난수 출력</a:t>
            </a: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6564052" y="4833156"/>
            <a:ext cx="4536504" cy="12961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입력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100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출력</a:t>
            </a:r>
            <a:r>
              <a:rPr lang="en-US" altLang="ko-KR"/>
              <a:t>1</a:t>
            </a:r>
            <a:r>
              <a:rPr lang="ko-KR" altLang="en-US"/>
              <a:t>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61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출력</a:t>
            </a:r>
            <a:r>
              <a:rPr lang="en-US" altLang="ko-KR"/>
              <a:t>2</a:t>
            </a:r>
            <a:r>
              <a:rPr lang="ko-KR" altLang="en-US"/>
              <a:t>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49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762750" cy="67151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 vert="horz" wrap="none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3600" cap="none">
                <a:cs typeface="함초롬돋움"/>
              </a:rPr>
              <a:t>1-3)</a:t>
            </a:r>
            <a:r>
              <a:rPr lang="ko-KR" altLang="en-US" sz="3600" cap="none">
                <a:cs typeface="함초롬돋움"/>
              </a:rPr>
              <a:t> 중복없는 난수생성 </a:t>
            </a:r>
            <a:r>
              <a:rPr lang="en-US" altLang="ko-KR" sz="3600" cap="none">
                <a:cs typeface="함초롬돋움"/>
              </a:rPr>
              <a:t>(C#)</a:t>
            </a:r>
            <a:endParaRPr lang="en-US" altLang="ko-KR" sz="3600" cap="none">
              <a:cs typeface="함초롬돋움"/>
            </a:endParaRPr>
          </a:p>
        </p:txBody>
      </p:sp>
      <p:sp>
        <p:nvSpPr>
          <p:cNvPr id="57" name=""/>
          <p:cNvSpPr/>
          <p:nvPr/>
        </p:nvSpPr>
        <p:spPr>
          <a:xfrm>
            <a:off x="7716180" y="29969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난수범위 입력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7716179" y="1505825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난수 생성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7716179" y="2711959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이전 난수값 비교</a:t>
            </a: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6564052" y="5124227"/>
            <a:ext cx="4536504" cy="100507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입력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1,6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출력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2,3,1,6,4,5</a:t>
            </a:r>
            <a:endParaRPr lang="en-US" altLang="ko-KR"/>
          </a:p>
        </p:txBody>
      </p:sp>
      <p:sp>
        <p:nvSpPr>
          <p:cNvPr id="65" name=""/>
          <p:cNvSpPr/>
          <p:nvPr/>
        </p:nvSpPr>
        <p:spPr>
          <a:xfrm>
            <a:off x="7716180" y="3918093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중복없을시 값유지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8853172" cy="6858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 vert="horz" wrap="none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 altLang="ko-KR" sz="3600" cap="none">
                <a:cs typeface="함초롬돋움"/>
              </a:rPr>
              <a:t>1-4)</a:t>
            </a:r>
            <a:r>
              <a:rPr lang="ko-KR" altLang="en-US" sz="3600" cap="none">
                <a:cs typeface="함초롬돋움"/>
              </a:rPr>
              <a:t> 테트리스 </a:t>
            </a:r>
            <a:r>
              <a:rPr lang="en-US" altLang="ko-KR" sz="3600" cap="none">
                <a:cs typeface="함초롬돋움"/>
              </a:rPr>
              <a:t>(C++)</a:t>
            </a:r>
            <a:endParaRPr lang="en-US" altLang="ko-KR" sz="3600" cap="none">
              <a:cs typeface="함초롬돋움"/>
            </a:endParaRPr>
          </a:p>
        </p:txBody>
      </p:sp>
      <p:sp>
        <p:nvSpPr>
          <p:cNvPr id="57" name=""/>
          <p:cNvSpPr/>
          <p:nvPr/>
        </p:nvSpPr>
        <p:spPr>
          <a:xfrm>
            <a:off x="6780076" y="299691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테트리스 블록저장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6780075" y="1451819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게임판</a:t>
            </a:r>
            <a:r>
              <a:rPr lang="en-US" altLang="ko-KR"/>
              <a:t>,</a:t>
            </a:r>
            <a:r>
              <a:rPr lang="ko-KR" altLang="en-US"/>
              <a:t> 출력용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배열생성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6780076" y="2603947"/>
            <a:ext cx="2232248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일정초시간마다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내려오는 랜덤블럭 생성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780075" y="3900091"/>
            <a:ext cx="2232248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블록 바닥에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닿는판정 제작</a:t>
            </a:r>
            <a:endParaRPr lang="ko-KR" altLang="en-US"/>
          </a:p>
        </p:txBody>
      </p:sp>
      <p:sp>
        <p:nvSpPr>
          <p:cNvPr id="69" name=""/>
          <p:cNvSpPr/>
          <p:nvPr/>
        </p:nvSpPr>
        <p:spPr>
          <a:xfrm>
            <a:off x="6780075" y="5193196"/>
            <a:ext cx="2232248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키입력시 블록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옮기는 조작 제작</a:t>
            </a:r>
            <a:endParaRPr lang="ko-KR" altLang="en-US"/>
          </a:p>
        </p:txBody>
      </p:sp>
      <p:sp>
        <p:nvSpPr>
          <p:cNvPr id="70" name=""/>
          <p:cNvSpPr/>
          <p:nvPr/>
        </p:nvSpPr>
        <p:spPr>
          <a:xfrm>
            <a:off x="9444372" y="227683"/>
            <a:ext cx="2232248" cy="9690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한줄 꽉채웠을경우 점수 획득 및 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한줄 파괴</a:t>
            </a: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9444372" y="1526620"/>
            <a:ext cx="2232248" cy="681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블록높이 초과시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게임오버판정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443705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2-1)</a:t>
            </a:r>
            <a:r>
              <a:rPr lang="ko-KR" altLang="en-US"/>
              <a:t> </a:t>
            </a:r>
            <a:r>
              <a:rPr lang="en-US" altLang="ko-KR"/>
              <a:t>`F`</a:t>
            </a:r>
            <a:r>
              <a:rPr lang="ko-KR" altLang="en-US"/>
              <a:t> 피하기 </a:t>
            </a:r>
            <a:r>
              <a:rPr lang="en-US" altLang="ko-KR"/>
              <a:t>(C++, API)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3717" y="1526620"/>
            <a:ext cx="503485" cy="5034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0973" y="4977172"/>
            <a:ext cx="539489" cy="53948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76190" y="2533591"/>
            <a:ext cx="503485" cy="5034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87488" y="3645024"/>
            <a:ext cx="503485" cy="50348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59696" y="2030105"/>
            <a:ext cx="503485" cy="503485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7608168" y="1916832"/>
            <a:ext cx="2340261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내려오는 </a:t>
            </a:r>
            <a:r>
              <a:rPr lang="en-US" altLang="ko-KR"/>
              <a:t>F</a:t>
            </a:r>
            <a:r>
              <a:rPr lang="ko-KR" altLang="en-US"/>
              <a:t>를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플레이어를 통해서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피하는 단순게임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7608168" y="3074285"/>
            <a:ext cx="2340261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내려오는 </a:t>
            </a:r>
            <a:r>
              <a:rPr lang="en-US" altLang="ko-KR"/>
              <a:t>F</a:t>
            </a:r>
            <a:r>
              <a:rPr lang="ko-KR" altLang="en-US"/>
              <a:t> 투사체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608167" y="4231738"/>
            <a:ext cx="2340261" cy="82505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방향키 입력으로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피하는 플레이어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디자인1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fe9b00"/>
      </a:accent1>
      <a:accent2>
        <a:srgbClr val="211f24"/>
      </a:accent2>
      <a:accent3>
        <a:srgbClr val="cbbeb8"/>
      </a:accent3>
      <a:accent4>
        <a:srgbClr val="56bdba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</ep:Words>
  <ep:PresentationFormat>와이드스크린(16:9)</ep:PresentationFormat>
  <ep:Paragraphs>46</ep:Paragraphs>
  <ep:Slides>6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인제대학교</vt:lpstr>
      <vt:lpstr>1-1) 소수나열 (C#)</vt:lpstr>
      <vt:lpstr>1-2) 난수생성 (C#)</vt:lpstr>
      <vt:lpstr>1-3) 중복없는 난수생성 (C#)</vt:lpstr>
      <vt:lpstr>1-4) 테트리스 (C++)</vt:lpstr>
      <vt:lpstr>2-1) `F` 피하기 (C++, API)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2014-04-24T07:43:35.000</dcterms:created>
  <cp:lastModifiedBy>11230</cp:lastModifiedBy>
  <dcterms:modified xsi:type="dcterms:W3CDTF">2021-09-08T13:09:10.902</dcterms:modified>
  <cp:revision>58</cp:revision>
  <dc:title>컴퓨터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