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Corbe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m2X2pRsblPXqjpLB6LFbR1fq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7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6.xml"/><Relationship Id="rId32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2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3785944" y="610699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000"/>
              <a:buFont typeface="Raleway"/>
              <a:buNone/>
            </a:pPr>
            <a:r>
              <a:rPr b="1" i="0" lang="en-US" sz="40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SKYFLY TOURS WEBSITE</a:t>
            </a:r>
            <a:br>
              <a:rPr b="0" lang="en-US" sz="4000"/>
            </a:br>
            <a:br>
              <a:rPr lang="en-US" sz="4000"/>
            </a:br>
            <a:endParaRPr sz="40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2599637" y="4029529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BY,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b="0" lang="en-US" sz="2000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ANANYA - 121320044003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b="0" lang="en-US" sz="2000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ROOPA- 121320044056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b="0" lang="en-US" sz="2000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BSC. MSCS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br>
              <a:rPr lang="en-US" sz="2000"/>
            </a:br>
            <a:endParaRPr sz="200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37" y="668341"/>
            <a:ext cx="5122211" cy="28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48" name="Google Shape;14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117" y="785858"/>
            <a:ext cx="10202097" cy="495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274" y="1065072"/>
            <a:ext cx="10603174" cy="452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60" name="Google Shape;16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340" y="888883"/>
            <a:ext cx="10233319" cy="475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66" name="Google Shape;16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588" y="887505"/>
            <a:ext cx="9825932" cy="481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72" name="Google Shape;17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577" y="1287780"/>
            <a:ext cx="10189423" cy="412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78" name="Google Shape;17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79754"/>
            <a:ext cx="10324431" cy="304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84" name="Google Shape;18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825" y="1042147"/>
            <a:ext cx="9634349" cy="4773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90" name="Google Shape;19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540" y="1102658"/>
            <a:ext cx="9690469" cy="431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96" name="Google Shape;19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" y="1225478"/>
            <a:ext cx="9470464" cy="366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202" name="Google Shape;20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069" y="723836"/>
            <a:ext cx="10143862" cy="49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484310" y="416858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i="0" lang="en-US" sz="24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 </a:t>
            </a:r>
            <a:br>
              <a:rPr b="1" i="0" lang="en-US" sz="24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24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31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-US" sz="31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0" lang="en-US" sz="2800"/>
            </a:br>
            <a:br>
              <a:rPr lang="en-US" sz="2800"/>
            </a:br>
            <a:endParaRPr sz="2800"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256036" y="2169457"/>
            <a:ext cx="10475259" cy="497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an online travel agency providing exceptional travel experiences. We offer a wide range of tour packages, and we hope to include flight bookings and hotel reservations.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 is more than just moving fro</a:t>
            </a:r>
            <a:r>
              <a:rPr lang="en-US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one place to another</a:t>
            </a: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It's about exploring new places, immersing yourself in different cultures, and creating unforgettable memories. So, we offer a variety of travel packages that fit into your budget.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browse through our comprehensive list of tour packages and customize them to meet your specific needs.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1484311" y="1290553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Times New Roman"/>
              <a:buNone/>
            </a:pPr>
            <a:br>
              <a:rPr b="1" i="0" lang="en-US" sz="28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28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1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br>
              <a:rPr b="0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/>
            </a:b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1484311" y="2178424"/>
            <a:ext cx="10018713" cy="403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b="0" i="0" lang="en-US" sz="19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website is designed with user experience in mind with an interface that is easy to navigate.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0" i="0" sz="190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b="0" i="0" lang="en-US" sz="19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has been developed using HTML, CSS, PHP, and MySQL database management system technologies . </a:t>
            </a:r>
            <a:endParaRPr/>
          </a:p>
          <a:p>
            <a:pPr indent="-863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Arial"/>
              <a:buNone/>
            </a:pPr>
            <a:r>
              <a:t/>
            </a:r>
            <a:endParaRPr b="0" i="0" sz="190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b="0" i="0" lang="en-US" sz="19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conclusion, SkyFly designed to meet the travel needs of individuals and groups.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0" i="0" sz="190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12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143000" y="609600"/>
            <a:ext cx="6693061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Woman on top of a hill" id="215" name="Google Shape;215;p21"/>
          <p:cNvPicPr preferRelativeResize="0"/>
          <p:nvPr/>
        </p:nvPicPr>
        <p:blipFill rotWithShape="1">
          <a:blip r:embed="rId3">
            <a:alphaModFix/>
          </a:blip>
          <a:srcRect b="1" l="27160" r="1" t="0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60"/>
              <a:buNone/>
            </a:pPr>
            <a:r>
              <a:rPr b="0" i="0" lang="en-US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choosing SkyFly.</a:t>
            </a:r>
            <a:endParaRPr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60"/>
              <a:buNone/>
            </a:pPr>
            <a:r>
              <a:rPr b="0" i="0" lang="en-US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We look forward to helping you plan your next adventure!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120" lvl="0" marL="22860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653988" y="770124"/>
            <a:ext cx="9686365" cy="1018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en-US" sz="18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-US" sz="31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317812" y="2272554"/>
            <a:ext cx="9130553" cy="3415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8287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 sz="8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platform provides a variety of tours ranging from cultural sightseeing to adventure activities. </a:t>
            </a:r>
            <a:endParaRPr/>
          </a:p>
          <a:p>
            <a:pPr indent="0" lvl="0" marL="1714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79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 sz="8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SkyFly, travelers can explore different states, learn about their cultures and traditions, and create unforgettable memories. </a:t>
            </a:r>
            <a:endParaRPr/>
          </a:p>
          <a:p>
            <a:pPr indent="0" lvl="0" marL="1714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8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79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 sz="8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committed to providing exceptional customer service, ensuring that travelers have a seamless and stress-free travel experience. 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ct val="80000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484310" y="1221378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Times New Roman"/>
              <a:buNone/>
            </a:pPr>
            <a:br>
              <a:rPr b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1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br>
              <a:rPr b="0" lang="en-US"/>
            </a:br>
            <a:br>
              <a:rPr lang="en-US"/>
            </a:b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1484310" y="2164978"/>
            <a:ext cx="9878455" cy="3760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SkyFly is to provide travelers with a seamless and stress-free travel experience. </a:t>
            </a:r>
            <a:endParaRPr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We strive to create unique and personalized travel experiences that cater to the needs and preferences of our clients.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bring a smile on our customer’s face as they mark the end of their fun-filled adventure.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1484311" y="605118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Times New Roman"/>
              <a:buNone/>
            </a:pPr>
            <a:r>
              <a:rPr b="1" i="0" lang="en-US" sz="28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1484311" y="2178424"/>
            <a:ext cx="10018713" cy="407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purpose is to provide travelers with a one-stop-shop for all their travel needs.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SkyFly travelers can browse through a vast selection of tours, select their preferred travel dates and destinations, and make secure online bookings with confidence.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u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an easy- to-use platform for travelers providing them a hassle-free and unforgettable travel experience.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1561590" y="589366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100"/>
              <a:buFont typeface="Times New Roman"/>
              <a:buNone/>
            </a:pPr>
            <a:r>
              <a:rPr b="1" lang="en-US" sz="31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1561590" y="2008094"/>
            <a:ext cx="10018713" cy="374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0" i="0" lang="en-US" sz="22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cater to the needs of all types of travelers, including solo travelers, families, couples, and groups.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60"/>
              <a:buChar char="•"/>
            </a:pPr>
            <a:r>
              <a:rPr b="0" i="0" lang="en-US" sz="22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plan to include flight and hotel bookings in our upcoming versions.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we would like to add foreign tours in our model.</a:t>
            </a:r>
            <a:br>
              <a:rPr lang="en-US" sz="2200"/>
            </a:b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1494354" y="1154143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Times New Roman"/>
              <a:buNone/>
            </a:pPr>
            <a:r>
              <a:rPr b="1" i="0" lang="en-US" sz="28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(FOR USER)</a:t>
            </a:r>
            <a:br>
              <a:rPr b="0" lang="en-US"/>
            </a:br>
            <a:br>
              <a:rPr lang="en-US"/>
            </a:br>
            <a:endParaRPr/>
          </a:p>
        </p:txBody>
      </p:sp>
      <p:pic>
        <p:nvPicPr>
          <p:cNvPr id="130" name="Google Shape;13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105" y="1477236"/>
            <a:ext cx="2490460" cy="491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136" name="Google Shape;13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30812"/>
            <a:ext cx="10438870" cy="477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1540014" y="551329"/>
            <a:ext cx="9111972" cy="945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Times New Roman"/>
              <a:buNone/>
            </a:pPr>
            <a:r>
              <a:rPr b="1" i="0" lang="en-US" sz="28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(FOR ADMIN)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5220" y="1497105"/>
            <a:ext cx="5335420" cy="450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2023-03-22T16:43:07Z</dcterms:created>
  <dc:creator>Ananya Ajay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