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20" r:id="rId3"/>
    <p:sldId id="257" r:id="rId4"/>
    <p:sldId id="314" r:id="rId5"/>
    <p:sldId id="315" r:id="rId6"/>
    <p:sldId id="316" r:id="rId7"/>
    <p:sldId id="312" r:id="rId8"/>
    <p:sldId id="318" r:id="rId9"/>
    <p:sldId id="319"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owlby One" panose="020B0604020202020204" charset="0"/>
      <p:regular r:id="rId16"/>
    </p:embeddedFont>
    <p:embeddedFont>
      <p:font typeface="Calibri" panose="020F0502020204030204" pitchFamily="34" charset="0"/>
      <p:regular r:id="rId17"/>
      <p:bold r:id="rId18"/>
      <p:italic r:id="rId19"/>
      <p:boldItalic r:id="rId20"/>
    </p:embeddedFont>
    <p:embeddedFont>
      <p:font typeface="Raleway Black"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4" d="100"/>
          <a:sy n="214" d="100"/>
        </p:scale>
        <p:origin x="180"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4" cy="1170602"/>
              <a:chOff x="410886" y="1228766"/>
              <a:chExt cx="5325441"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8" y="1228766"/>
                <a:ext cx="5224909" cy="727667"/>
              </a:xfrm>
              <a:prstGeom prst="rect">
                <a:avLst/>
              </a:prstGeom>
              <a:solidFill>
                <a:schemeClr val="bg1"/>
              </a:solidFill>
            </p:spPr>
            <p:txBody>
              <a:bodyPr wrap="square" rtlCol="0">
                <a:spAutoFit/>
              </a:bodyPr>
              <a:lstStyle/>
              <a:p>
                <a:r>
                  <a:rPr lang="en-US" sz="1000" dirty="0"/>
                  <a:t>ABV Distribution</a:t>
                </a:r>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656</Words>
  <Application>Microsoft Office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State with highest ABV &amp; IBU</vt:lpstr>
      <vt:lpstr>Distribution of ABV variable</vt:lpstr>
      <vt:lpstr>Relationship between ABV and IBU</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31</cp:revision>
  <dcterms:modified xsi:type="dcterms:W3CDTF">2022-10-11T22:56:22Z</dcterms:modified>
</cp:coreProperties>
</file>