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0" r:id="rId3"/>
    <p:sldId id="257" r:id="rId4"/>
    <p:sldId id="327" r:id="rId5"/>
    <p:sldId id="314" r:id="rId6"/>
    <p:sldId id="315" r:id="rId7"/>
    <p:sldId id="312" r:id="rId8"/>
    <p:sldId id="321" r:id="rId9"/>
    <p:sldId id="322" r:id="rId10"/>
    <p:sldId id="325" r:id="rId11"/>
    <p:sldId id="318" r:id="rId12"/>
    <p:sldId id="323" r:id="rId13"/>
    <p:sldId id="324" r:id="rId14"/>
    <p:sldId id="319" r:id="rId15"/>
    <p:sldId id="32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owlby One" panose="020B0604020202020204" charset="0"/>
      <p:regular r:id="rId22"/>
    </p:embeddedFont>
    <p:embeddedFont>
      <p:font typeface="Calibri" panose="020F0502020204030204" pitchFamily="34" charset="0"/>
      <p:regular r:id="rId23"/>
      <p:bold r:id="rId24"/>
      <p:italic r:id="rId25"/>
      <p:boldItalic r:id="rId26"/>
    </p:embeddedFont>
    <p:embeddedFont>
      <p:font typeface="Raleway Black"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8" d="100"/>
          <a:sy n="188" d="100"/>
        </p:scale>
        <p:origin x="168"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2246769"/>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a:p>
            <a:pPr algn="ctr"/>
            <a:r>
              <a:rPr lang="en-US" sz="2800" dirty="0"/>
              <a:t>Ounces: 12 Oz</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softEdge rad="1270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softEdge rad="12700"/>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3C70-4E19-6B45-76A2-A1A6C9A58F86}"/>
              </a:ext>
            </a:extLst>
          </p:cNvPr>
          <p:cNvSpPr>
            <a:spLocks noGrp="1"/>
          </p:cNvSpPr>
          <p:nvPr>
            <p:ph type="title"/>
          </p:nvPr>
        </p:nvSpPr>
        <p:spPr/>
        <p:txBody>
          <a:bodyPr/>
          <a:lstStyle/>
          <a:p>
            <a:r>
              <a:rPr lang="en-US" dirty="0"/>
              <a:t>Missing Values Visualized</a:t>
            </a:r>
          </a:p>
        </p:txBody>
      </p:sp>
      <p:pic>
        <p:nvPicPr>
          <p:cNvPr id="5" name="Picture 4">
            <a:extLst>
              <a:ext uri="{FF2B5EF4-FFF2-40B4-BE49-F238E27FC236}">
                <a16:creationId xmlns:a16="http://schemas.microsoft.com/office/drawing/2014/main" id="{6DC44F05-FB9E-8909-791B-9FA4D42F6F4F}"/>
              </a:ext>
            </a:extLst>
          </p:cNvPr>
          <p:cNvPicPr>
            <a:picLocks noChangeAspect="1"/>
          </p:cNvPicPr>
          <p:nvPr/>
        </p:nvPicPr>
        <p:blipFill>
          <a:blip r:embed="rId2"/>
          <a:stretch>
            <a:fillRect/>
          </a:stretch>
        </p:blipFill>
        <p:spPr>
          <a:xfrm>
            <a:off x="2192748" y="1233144"/>
            <a:ext cx="4582572" cy="2457159"/>
          </a:xfrm>
          <a:prstGeom prst="rect">
            <a:avLst/>
          </a:prstGeom>
        </p:spPr>
      </p:pic>
      <p:sp>
        <p:nvSpPr>
          <p:cNvPr id="6" name="TextBox 5">
            <a:extLst>
              <a:ext uri="{FF2B5EF4-FFF2-40B4-BE49-F238E27FC236}">
                <a16:creationId xmlns:a16="http://schemas.microsoft.com/office/drawing/2014/main" id="{3092FCDA-B696-E737-54A1-936F3CBE7BC9}"/>
              </a:ext>
            </a:extLst>
          </p:cNvPr>
          <p:cNvSpPr txBox="1"/>
          <p:nvPr/>
        </p:nvSpPr>
        <p:spPr>
          <a:xfrm>
            <a:off x="2192748" y="4071620"/>
            <a:ext cx="2619375" cy="738664"/>
          </a:xfrm>
          <a:prstGeom prst="rect">
            <a:avLst/>
          </a:prstGeom>
          <a:noFill/>
        </p:spPr>
        <p:txBody>
          <a:bodyPr wrap="square" rtlCol="0">
            <a:spAutoFit/>
          </a:bodyPr>
          <a:lstStyle/>
          <a:p>
            <a:r>
              <a:rPr lang="en-US" dirty="0">
                <a:solidFill>
                  <a:schemeClr val="tx1"/>
                </a:solidFill>
              </a:rPr>
              <a:t>From all the IBU values, roughly 41% of the data is missing </a:t>
            </a:r>
          </a:p>
        </p:txBody>
      </p:sp>
      <p:sp>
        <p:nvSpPr>
          <p:cNvPr id="7" name="TextBox 6">
            <a:extLst>
              <a:ext uri="{FF2B5EF4-FFF2-40B4-BE49-F238E27FC236}">
                <a16:creationId xmlns:a16="http://schemas.microsoft.com/office/drawing/2014/main" id="{B9A477BA-A5DF-6C99-AE0B-BE9AE6CA2B4D}"/>
              </a:ext>
            </a:extLst>
          </p:cNvPr>
          <p:cNvSpPr txBox="1"/>
          <p:nvPr/>
        </p:nvSpPr>
        <p:spPr>
          <a:xfrm>
            <a:off x="4740925" y="4071620"/>
            <a:ext cx="2619375" cy="738664"/>
          </a:xfrm>
          <a:prstGeom prst="rect">
            <a:avLst/>
          </a:prstGeom>
          <a:noFill/>
        </p:spPr>
        <p:txBody>
          <a:bodyPr wrap="square" rtlCol="0">
            <a:spAutoFit/>
          </a:bodyPr>
          <a:lstStyle/>
          <a:p>
            <a:r>
              <a:rPr lang="en-US" dirty="0">
                <a:solidFill>
                  <a:schemeClr val="tx1"/>
                </a:solidFill>
              </a:rPr>
              <a:t>From all the ABV values, roughly 2.5% of the data is missing </a:t>
            </a:r>
          </a:p>
        </p:txBody>
      </p:sp>
    </p:spTree>
    <p:extLst>
      <p:ext uri="{BB962C8B-B14F-4D97-AF65-F5344CB8AC3E}">
        <p14:creationId xmlns:p14="http://schemas.microsoft.com/office/powerpoint/2010/main" val="3874126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3730</TotalTime>
  <Words>781</Words>
  <Application>Microsoft Office PowerPoint</Application>
  <PresentationFormat>On-screen Show (16:9)</PresentationFormat>
  <Paragraphs>84</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Bowlby One</vt:lpstr>
      <vt:lpstr>Raleway Black</vt:lpstr>
      <vt:lpstr>Arial</vt:lpstr>
      <vt:lpstr>Barlow</vt:lpstr>
      <vt:lpstr>Calibri</vt:lpstr>
      <vt:lpstr>New Beer's Eve by Slidesgo</vt:lpstr>
      <vt:lpstr>Beer Data Analysis</vt:lpstr>
      <vt:lpstr>The Data</vt:lpstr>
      <vt:lpstr>Number of Breweries Over All States </vt:lpstr>
      <vt:lpstr>Missing Values Visualized</vt:lpstr>
      <vt:lpstr>Missing Values</vt:lpstr>
      <vt:lpstr>State ABV and IBU Medians</vt:lpstr>
      <vt:lpstr>Distribution of ABV variable</vt:lpstr>
      <vt:lpstr>Highest ABV</vt:lpstr>
      <vt:lpstr>Highest IBU</vt:lpstr>
      <vt:lpstr>PowerPoint Presentation</vt:lpstr>
      <vt:lpstr>Relationship between ABV and IBU</vt:lpstr>
      <vt:lpstr>Knn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61</cp:revision>
  <dcterms:modified xsi:type="dcterms:W3CDTF">2022-10-21T08:43:25Z</dcterms:modified>
</cp:coreProperties>
</file>