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20" r:id="rId3"/>
    <p:sldId id="257" r:id="rId4"/>
    <p:sldId id="314" r:id="rId5"/>
    <p:sldId id="315" r:id="rId6"/>
    <p:sldId id="316" r:id="rId7"/>
    <p:sldId id="312" r:id="rId8"/>
    <p:sldId id="318" r:id="rId9"/>
    <p:sldId id="319"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owlby One" panose="020B0604020202020204" charset="0"/>
      <p:regular r:id="rId16"/>
    </p:embeddedFont>
    <p:embeddedFont>
      <p:font typeface="Calibri" panose="020F0502020204030204" pitchFamily="34" charset="0"/>
      <p:regular r:id="rId17"/>
      <p:bold r:id="rId18"/>
      <p:italic r:id="rId19"/>
      <p:boldItalic r:id="rId20"/>
    </p:embeddedFont>
    <p:embeddedFont>
      <p:font typeface="Raleway Black"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5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66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spTree>
    <p:extLst>
      <p:ext uri="{BB962C8B-B14F-4D97-AF65-F5344CB8AC3E}">
        <p14:creationId xmlns:p14="http://schemas.microsoft.com/office/powerpoint/2010/main" val="250787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grpSp>
        <p:nvGrpSpPr>
          <p:cNvPr id="5" name="Group 4">
            <a:extLst>
              <a:ext uri="{FF2B5EF4-FFF2-40B4-BE49-F238E27FC236}">
                <a16:creationId xmlns:a16="http://schemas.microsoft.com/office/drawing/2014/main" id="{A77A04EC-62E9-D9CA-7BB2-73903A966B91}"/>
              </a:ext>
            </a:extLst>
          </p:cNvPr>
          <p:cNvGrpSpPr/>
          <p:nvPr/>
        </p:nvGrpSpPr>
        <p:grpSpPr>
          <a:xfrm>
            <a:off x="676608" y="984868"/>
            <a:ext cx="7339740" cy="3335664"/>
            <a:chOff x="240797" y="919185"/>
            <a:chExt cx="8358863" cy="3697710"/>
          </a:xfrm>
        </p:grpSpPr>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40797" y="2218829"/>
              <a:ext cx="3883508" cy="2398066"/>
            </a:xfrm>
            <a:prstGeom prst="rect">
              <a:avLst/>
            </a:prstGeom>
          </p:spPr>
        </p:pic>
        <p:pic>
          <p:nvPicPr>
            <p:cNvPr id="4" name="Picture 3" descr="A map of the world&#10;&#10;Description automatically generated">
              <a:extLst>
                <a:ext uri="{FF2B5EF4-FFF2-40B4-BE49-F238E27FC236}">
                  <a16:creationId xmlns:a16="http://schemas.microsoft.com/office/drawing/2014/main" id="{63DA2766-FC2F-6DF6-E997-75BE961CC2AC}"/>
                </a:ext>
              </a:extLst>
            </p:cNvPr>
            <p:cNvPicPr>
              <a:picLocks noChangeAspect="1"/>
            </p:cNvPicPr>
            <p:nvPr/>
          </p:nvPicPr>
          <p:blipFill>
            <a:blip r:embed="rId4"/>
            <a:stretch>
              <a:fillRect/>
            </a:stretch>
          </p:blipFill>
          <p:spPr>
            <a:xfrm>
              <a:off x="3484929" y="919185"/>
              <a:ext cx="5114731" cy="3154813"/>
            </a:xfrm>
            <a:prstGeom prst="rect">
              <a:avLst/>
            </a:prstGeom>
          </p:spPr>
        </p:pic>
      </p:grpSp>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descr="Chart&#10;&#10;Description automatically generated with medium confidence">
            <a:extLst>
              <a:ext uri="{FF2B5EF4-FFF2-40B4-BE49-F238E27FC236}">
                <a16:creationId xmlns:a16="http://schemas.microsoft.com/office/drawing/2014/main" id="{823E3A82-370F-FF03-5807-0828465449B1}"/>
              </a:ext>
            </a:extLst>
          </p:cNvPr>
          <p:cNvPicPr>
            <a:picLocks noChangeAspect="1"/>
          </p:cNvPicPr>
          <p:nvPr/>
        </p:nvPicPr>
        <p:blipFill>
          <a:blip r:embed="rId3"/>
          <a:stretch>
            <a:fillRect/>
          </a:stretch>
        </p:blipFill>
        <p:spPr>
          <a:xfrm>
            <a:off x="105476" y="929763"/>
            <a:ext cx="4447816" cy="2746526"/>
          </a:xfrm>
          <a:prstGeom prst="rect">
            <a:avLst/>
          </a:prstGeom>
        </p:spPr>
      </p:pic>
      <p:pic>
        <p:nvPicPr>
          <p:cNvPr id="25" name="Picture 24" descr="Chart, bar chart, histogram&#10;&#10;Description automatically generated">
            <a:extLst>
              <a:ext uri="{FF2B5EF4-FFF2-40B4-BE49-F238E27FC236}">
                <a16:creationId xmlns:a16="http://schemas.microsoft.com/office/drawing/2014/main" id="{D63F0763-40FD-2B81-BF1E-C53302F6AE07}"/>
              </a:ext>
            </a:extLst>
          </p:cNvPr>
          <p:cNvPicPr>
            <a:picLocks noChangeAspect="1"/>
          </p:cNvPicPr>
          <p:nvPr/>
        </p:nvPicPr>
        <p:blipFill>
          <a:blip r:embed="rId4"/>
          <a:stretch>
            <a:fillRect/>
          </a:stretch>
        </p:blipFill>
        <p:spPr>
          <a:xfrm>
            <a:off x="4553292" y="929763"/>
            <a:ext cx="4447815" cy="2746526"/>
          </a:xfrm>
          <a:prstGeom prst="rect">
            <a:avLst/>
          </a:prstGeom>
        </p:spPr>
      </p:pic>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spTree>
    <p:extLst>
      <p:ext uri="{BB962C8B-B14F-4D97-AF65-F5344CB8AC3E}">
        <p14:creationId xmlns:p14="http://schemas.microsoft.com/office/powerpoint/2010/main" val="221314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4" cy="1170602"/>
              <a:chOff x="410886" y="1228766"/>
              <a:chExt cx="5325441"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8" y="1228766"/>
                <a:ext cx="5224909" cy="727667"/>
              </a:xfrm>
              <a:prstGeom prst="rect">
                <a:avLst/>
              </a:prstGeom>
              <a:solidFill>
                <a:schemeClr val="bg1"/>
              </a:solidFill>
            </p:spPr>
            <p:txBody>
              <a:bodyPr wrap="square" rtlCol="0">
                <a:spAutoFit/>
              </a:bodyPr>
              <a:lstStyle/>
              <a:p>
                <a:r>
                  <a:rPr lang="en-US" sz="1000" dirty="0"/>
                  <a:t>ABV Distribution</a:t>
                </a:r>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656</Words>
  <Application>Microsoft Office PowerPoint</Application>
  <PresentationFormat>On-screen Show (16:9)</PresentationFormat>
  <Paragraphs>50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Barlow</vt:lpstr>
      <vt:lpstr>Calibri</vt:lpstr>
      <vt:lpstr>Raleway Black</vt:lpstr>
      <vt:lpstr>Arial</vt:lpstr>
      <vt:lpstr>Bowlby One</vt:lpstr>
      <vt:lpstr>New Beer's Eve by Slidesgo</vt:lpstr>
      <vt:lpstr>Beer Data Analysis</vt:lpstr>
      <vt:lpstr>The Data</vt:lpstr>
      <vt:lpstr>Number of Breweries Over All States </vt:lpstr>
      <vt:lpstr>Missing Values</vt:lpstr>
      <vt:lpstr>State ABV and IBU Medians</vt:lpstr>
      <vt:lpstr>State with highest ABV &amp; IBU</vt:lpstr>
      <vt:lpstr>Distribution of ABV variable</vt:lpstr>
      <vt:lpstr>Relationship between ABV and IBU</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28</cp:revision>
  <dcterms:modified xsi:type="dcterms:W3CDTF">2022-10-11T21:22:38Z</dcterms:modified>
</cp:coreProperties>
</file>