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6"/>
  </p:notesMasterIdLst>
  <p:sldIdLst>
    <p:sldId id="256" r:id="rId2"/>
    <p:sldId id="320" r:id="rId3"/>
    <p:sldId id="257" r:id="rId4"/>
    <p:sldId id="314" r:id="rId5"/>
    <p:sldId id="315" r:id="rId6"/>
    <p:sldId id="312" r:id="rId7"/>
    <p:sldId id="321" r:id="rId8"/>
    <p:sldId id="322" r:id="rId9"/>
    <p:sldId id="325" r:id="rId10"/>
    <p:sldId id="318" r:id="rId11"/>
    <p:sldId id="323" r:id="rId12"/>
    <p:sldId id="324" r:id="rId13"/>
    <p:sldId id="319" r:id="rId14"/>
    <p:sldId id="326" r:id="rId15"/>
  </p:sldIdLst>
  <p:sldSz cx="9144000" cy="5143500" type="screen16x9"/>
  <p:notesSz cx="6858000" cy="9144000"/>
  <p:embeddedFontLst>
    <p:embeddedFont>
      <p:font typeface="Barlow" panose="00000500000000000000" pitchFamily="2" charset="0"/>
      <p:regular r:id="rId17"/>
      <p:bold r:id="rId18"/>
      <p:italic r:id="rId19"/>
      <p:boldItalic r:id="rId20"/>
    </p:embeddedFont>
    <p:embeddedFont>
      <p:font typeface="Bowlby One" panose="020B0604020202020204" charset="0"/>
      <p:regular r:id="rId21"/>
    </p:embeddedFont>
    <p:embeddedFont>
      <p:font typeface="Calibri" panose="020F0502020204030204" pitchFamily="34" charset="0"/>
      <p:regular r:id="rId22"/>
      <p:bold r:id="rId23"/>
      <p:italic r:id="rId24"/>
      <p:boldItalic r:id="rId25"/>
    </p:embeddedFont>
    <p:embeddedFont>
      <p:font typeface="Raleway Black" pitchFamily="2" charset="0"/>
      <p:bold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1BFFEC-C3B1-4E3E-ADA3-09CA2C376846}">
  <a:tblStyle styleId="{A01BFFEC-C3B1-4E3E-ADA3-09CA2C3768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114" y="12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gfbe00dc3b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fbe00dc3b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p:cNvGrpSpPr/>
        <p:nvPr/>
      </p:nvGrpSpPr>
      <p:grpSpPr>
        <a:xfrm>
          <a:off x="0" y="0"/>
          <a:ext cx="0" cy="0"/>
          <a:chOff x="0" y="0"/>
          <a:chExt cx="0" cy="0"/>
        </a:xfrm>
      </p:grpSpPr>
      <p:sp>
        <p:nvSpPr>
          <p:cNvPr id="1585" name="Google Shape;1585;gdab33caf8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ab33caf8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effectLst/>
                <a:latin typeface="Arial" panose="020B0604020202020204" pitchFamily="34" charset="0"/>
                <a:ea typeface="Times New Roman" panose="02020603050405020304" pitchFamily="18" charset="0"/>
              </a:rPr>
              <a:t>How many breweries are present in each state?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dab33caf8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dab33caf8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Address the missing values in each column.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23724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0"/>
        <p:cNvGrpSpPr/>
        <p:nvPr/>
      </p:nvGrpSpPr>
      <p:grpSpPr>
        <a:xfrm>
          <a:off x="0" y="0"/>
          <a:ext cx="0" cy="0"/>
          <a:chOff x="0" y="0"/>
          <a:chExt cx="0" cy="0"/>
        </a:xfrm>
      </p:grpSpPr>
      <p:sp>
        <p:nvSpPr>
          <p:cNvPr id="4091" name="Google Shape;4091;gdab33caf8f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2" name="Google Shape;4092;gdab33caf8f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Compute the median alcohol content and international bitterness unit for each state. Plot a bar chart to compare.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2572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Comment on the summary statistics and distribution of the ABV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buNone/>
            </a:pPr>
            <a:endParaRPr lang="en-US" dirty="0"/>
          </a:p>
        </p:txBody>
      </p:sp>
    </p:spTree>
    <p:extLst>
      <p:ext uri="{BB962C8B-B14F-4D97-AF65-F5344CB8AC3E}">
        <p14:creationId xmlns:p14="http://schemas.microsoft.com/office/powerpoint/2010/main" val="310698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3"/>
        <p:cNvGrpSpPr/>
        <p:nvPr/>
      </p:nvGrpSpPr>
      <p:grpSpPr>
        <a:xfrm>
          <a:off x="0" y="0"/>
          <a:ext cx="0" cy="0"/>
          <a:chOff x="0" y="0"/>
          <a:chExt cx="0" cy="0"/>
        </a:xfrm>
      </p:grpSpPr>
      <p:sp>
        <p:nvSpPr>
          <p:cNvPr id="4444" name="Google Shape;4444;gdab33caf8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5" name="Google Shape;4445;gdab33caf8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Is there an apparent relationship between the bitterness of the beer and its alcoholic content? Draw a scatter plot.  </a:t>
            </a:r>
            <a:r>
              <a:rPr lang="en-US" sz="1800" dirty="0">
                <a:effectLst/>
                <a:latin typeface="Arial" panose="020B0604020202020204" pitchFamily="34" charset="0"/>
                <a:ea typeface="Calibri" panose="020F0502020204030204" pitchFamily="34" charset="0"/>
                <a:cs typeface="Times New Roman" panose="02020603050405020304" pitchFamily="18" charset="0"/>
              </a:rPr>
              <a:t>Make your best judgment of a relationship and EXPLAIN your answer.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40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5"/>
        <p:cNvGrpSpPr/>
        <p:nvPr/>
      </p:nvGrpSpPr>
      <p:grpSpPr>
        <a:xfrm>
          <a:off x="0" y="0"/>
          <a:ext cx="0" cy="0"/>
          <a:chOff x="0" y="0"/>
          <a:chExt cx="0" cy="0"/>
        </a:xfrm>
      </p:grpSpPr>
      <p:sp>
        <p:nvSpPr>
          <p:cNvPr id="4506" name="Google Shape;4506;gdab33caf8f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7" name="Google Shape;4507;gdab33caf8f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3297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amiljeol: Korean March 1st Movement"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6150" y="1462700"/>
            <a:ext cx="6911700" cy="19590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7600" b="0">
                <a:latin typeface="Bowlby One"/>
                <a:ea typeface="Bowlby One"/>
                <a:cs typeface="Bowlby One"/>
                <a:sym typeface="Bowlby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618100" y="3303800"/>
            <a:ext cx="3907800" cy="4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515933" y="1033221"/>
            <a:ext cx="315438" cy="315294"/>
            <a:chOff x="2992100" y="606025"/>
            <a:chExt cx="547350" cy="547100"/>
          </a:xfrm>
        </p:grpSpPr>
        <p:sp>
          <p:nvSpPr>
            <p:cNvPr id="12" name="Google Shape;12;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598224" y="4565930"/>
            <a:ext cx="411169" cy="410982"/>
            <a:chOff x="2992100" y="606025"/>
            <a:chExt cx="547350" cy="547100"/>
          </a:xfrm>
        </p:grpSpPr>
        <p:sp>
          <p:nvSpPr>
            <p:cNvPr id="21" name="Google Shape;21;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8424183" y="653246"/>
            <a:ext cx="315438" cy="315294"/>
            <a:chOff x="2992100" y="606025"/>
            <a:chExt cx="547350" cy="547100"/>
          </a:xfrm>
        </p:grpSpPr>
        <p:sp>
          <p:nvSpPr>
            <p:cNvPr id="30" name="Google Shape;30;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a:off x="683988" y="3717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814722" y="37216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838547" y="3920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196522" y="45403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00211" y="38285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a:off x="7050728" y="3537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758928" y="17841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a:off x="300756" y="431090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2"/>
          <p:cNvGrpSpPr/>
          <p:nvPr/>
        </p:nvGrpSpPr>
        <p:grpSpPr>
          <a:xfrm>
            <a:off x="8486374" y="4052330"/>
            <a:ext cx="411169" cy="410982"/>
            <a:chOff x="2992100" y="606025"/>
            <a:chExt cx="547350" cy="547100"/>
          </a:xfrm>
        </p:grpSpPr>
        <p:sp>
          <p:nvSpPr>
            <p:cNvPr id="51" name="Google Shape;51;p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159"/>
        <p:cNvGrpSpPr/>
        <p:nvPr/>
      </p:nvGrpSpPr>
      <p:grpSpPr>
        <a:xfrm>
          <a:off x="0" y="0"/>
          <a:ext cx="0" cy="0"/>
          <a:chOff x="0" y="0"/>
          <a:chExt cx="0" cy="0"/>
        </a:xfrm>
      </p:grpSpPr>
      <p:sp>
        <p:nvSpPr>
          <p:cNvPr id="1160" name="Google Shape;1160;p32"/>
          <p:cNvSpPr txBox="1">
            <a:spLocks noGrp="1"/>
          </p:cNvSpPr>
          <p:nvPr>
            <p:ph type="ctrTitle"/>
          </p:nvPr>
        </p:nvSpPr>
        <p:spPr>
          <a:xfrm>
            <a:off x="2101938" y="726864"/>
            <a:ext cx="4940100" cy="7338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61" name="Google Shape;1161;p32"/>
          <p:cNvSpPr txBox="1">
            <a:spLocks noGrp="1"/>
          </p:cNvSpPr>
          <p:nvPr>
            <p:ph type="subTitle" idx="1"/>
          </p:nvPr>
        </p:nvSpPr>
        <p:spPr>
          <a:xfrm>
            <a:off x="2831550" y="2331298"/>
            <a:ext cx="34809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1162" name="Google Shape;1162;p32"/>
          <p:cNvGrpSpPr/>
          <p:nvPr/>
        </p:nvGrpSpPr>
        <p:grpSpPr>
          <a:xfrm>
            <a:off x="368558" y="1203871"/>
            <a:ext cx="315438" cy="315294"/>
            <a:chOff x="2992100" y="606025"/>
            <a:chExt cx="547350" cy="547100"/>
          </a:xfrm>
        </p:grpSpPr>
        <p:sp>
          <p:nvSpPr>
            <p:cNvPr id="1163" name="Google Shape;1163;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32"/>
          <p:cNvGrpSpPr/>
          <p:nvPr/>
        </p:nvGrpSpPr>
        <p:grpSpPr>
          <a:xfrm>
            <a:off x="514236" y="3614230"/>
            <a:ext cx="411169" cy="410982"/>
            <a:chOff x="2992100" y="606025"/>
            <a:chExt cx="547350" cy="547100"/>
          </a:xfrm>
        </p:grpSpPr>
        <p:sp>
          <p:nvSpPr>
            <p:cNvPr id="1172" name="Google Shape;1172;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32"/>
          <p:cNvGrpSpPr/>
          <p:nvPr/>
        </p:nvGrpSpPr>
        <p:grpSpPr>
          <a:xfrm>
            <a:off x="6669058" y="4715371"/>
            <a:ext cx="315438" cy="315294"/>
            <a:chOff x="2992100" y="606025"/>
            <a:chExt cx="547350" cy="547100"/>
          </a:xfrm>
        </p:grpSpPr>
        <p:sp>
          <p:nvSpPr>
            <p:cNvPr id="1181" name="Google Shape;1181;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9" name="Google Shape;1189;p32"/>
          <p:cNvSpPr/>
          <p:nvPr/>
        </p:nvSpPr>
        <p:spPr>
          <a:xfrm>
            <a:off x="2621938" y="479932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2"/>
          <p:cNvSpPr/>
          <p:nvPr/>
        </p:nvSpPr>
        <p:spPr>
          <a:xfrm>
            <a:off x="8777547" y="34779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2"/>
          <p:cNvSpPr/>
          <p:nvPr/>
        </p:nvSpPr>
        <p:spPr>
          <a:xfrm>
            <a:off x="8019972" y="5496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2"/>
          <p:cNvSpPr/>
          <p:nvPr/>
        </p:nvSpPr>
        <p:spPr>
          <a:xfrm>
            <a:off x="8126797" y="436367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2"/>
          <p:cNvSpPr/>
          <p:nvPr/>
        </p:nvSpPr>
        <p:spPr>
          <a:xfrm>
            <a:off x="142361" y="30176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2"/>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2"/>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2"/>
          <p:cNvSpPr/>
          <p:nvPr/>
        </p:nvSpPr>
        <p:spPr>
          <a:xfrm rot="10800000">
            <a:off x="6770378" y="2780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2"/>
          <p:cNvSpPr/>
          <p:nvPr/>
        </p:nvSpPr>
        <p:spPr>
          <a:xfrm rot="10800000">
            <a:off x="8978328" y="24849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2"/>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2"/>
          <p:cNvSpPr/>
          <p:nvPr/>
        </p:nvSpPr>
        <p:spPr>
          <a:xfrm rot="10800000">
            <a:off x="300756" y="47793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2"/>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2"/>
          <p:cNvSpPr/>
          <p:nvPr/>
        </p:nvSpPr>
        <p:spPr>
          <a:xfrm rot="10800000">
            <a:off x="7669040"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32"/>
          <p:cNvGrpSpPr/>
          <p:nvPr/>
        </p:nvGrpSpPr>
        <p:grpSpPr>
          <a:xfrm>
            <a:off x="8424174" y="1437930"/>
            <a:ext cx="411169" cy="410982"/>
            <a:chOff x="2992100" y="606025"/>
            <a:chExt cx="547350" cy="547100"/>
          </a:xfrm>
        </p:grpSpPr>
        <p:sp>
          <p:nvSpPr>
            <p:cNvPr id="1203" name="Google Shape;1203;p32"/>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2"/>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2"/>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2"/>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2"/>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2"/>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2"/>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1" name="Google Shape;1211;p32"/>
          <p:cNvSpPr txBox="1"/>
          <p:nvPr/>
        </p:nvSpPr>
        <p:spPr>
          <a:xfrm>
            <a:off x="2848362" y="3364288"/>
            <a:ext cx="3447300" cy="705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1200">
                <a:solidFill>
                  <a:schemeClr val="dk1"/>
                </a:solidFill>
                <a:latin typeface="Barlow"/>
                <a:ea typeface="Barlow"/>
                <a:cs typeface="Barlow"/>
                <a:sym typeface="Barlow"/>
              </a:rPr>
              <a:t>CREDITS: 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including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b="1">
                <a:solidFill>
                  <a:schemeClr val="dk1"/>
                </a:solidFill>
                <a:latin typeface="Barlow"/>
                <a:ea typeface="Barlow"/>
                <a:cs typeface="Barlow"/>
                <a:sym typeface="Barlow"/>
              </a:rPr>
              <a:t>,</a:t>
            </a:r>
            <a:r>
              <a:rPr lang="en" sz="1200">
                <a:solidFill>
                  <a:schemeClr val="dk1"/>
                </a:solidFill>
                <a:latin typeface="Barlow"/>
                <a:ea typeface="Barlow"/>
                <a:cs typeface="Barlow"/>
                <a:sym typeface="Barlow"/>
              </a:rPr>
              <a:t> and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200" b="1">
              <a:solidFill>
                <a:schemeClr val="dk1"/>
              </a:solidFill>
              <a:latin typeface="Barlow"/>
              <a:ea typeface="Barlow"/>
              <a:cs typeface="Barlow"/>
              <a:sym typeface="Barlow"/>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212"/>
        <p:cNvGrpSpPr/>
        <p:nvPr/>
      </p:nvGrpSpPr>
      <p:grpSpPr>
        <a:xfrm>
          <a:off x="0" y="0"/>
          <a:ext cx="0" cy="0"/>
          <a:chOff x="0" y="0"/>
          <a:chExt cx="0" cy="0"/>
        </a:xfrm>
      </p:grpSpPr>
      <p:grpSp>
        <p:nvGrpSpPr>
          <p:cNvPr id="1213" name="Google Shape;1213;p33"/>
          <p:cNvGrpSpPr/>
          <p:nvPr/>
        </p:nvGrpSpPr>
        <p:grpSpPr>
          <a:xfrm flipH="1">
            <a:off x="8649104" y="2889580"/>
            <a:ext cx="411169" cy="410982"/>
            <a:chOff x="2992100" y="606025"/>
            <a:chExt cx="547350" cy="547100"/>
          </a:xfrm>
        </p:grpSpPr>
        <p:sp>
          <p:nvSpPr>
            <p:cNvPr id="1214" name="Google Shape;1214;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33"/>
          <p:cNvGrpSpPr/>
          <p:nvPr/>
        </p:nvGrpSpPr>
        <p:grpSpPr>
          <a:xfrm flipH="1">
            <a:off x="427414" y="818309"/>
            <a:ext cx="237550" cy="237387"/>
            <a:chOff x="2992100" y="606025"/>
            <a:chExt cx="547350" cy="547100"/>
          </a:xfrm>
        </p:grpSpPr>
        <p:sp>
          <p:nvSpPr>
            <p:cNvPr id="1223" name="Google Shape;1223;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1" name="Google Shape;1231;p33"/>
          <p:cNvSpPr/>
          <p:nvPr/>
        </p:nvSpPr>
        <p:spPr>
          <a:xfrm flipH="1">
            <a:off x="8663818" y="9369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3"/>
          <p:cNvSpPr/>
          <p:nvPr/>
        </p:nvSpPr>
        <p:spPr>
          <a:xfrm flipH="1">
            <a:off x="320588"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3"/>
          <p:cNvSpPr/>
          <p:nvPr/>
        </p:nvSpPr>
        <p:spPr>
          <a:xfrm flipH="1">
            <a:off x="863688"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3"/>
          <p:cNvSpPr/>
          <p:nvPr/>
        </p:nvSpPr>
        <p:spPr>
          <a:xfrm flipH="1">
            <a:off x="8615200"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3"/>
          <p:cNvSpPr/>
          <p:nvPr/>
        </p:nvSpPr>
        <p:spPr>
          <a:xfrm rot="10800000" flipH="1">
            <a:off x="8131821" y="16197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3"/>
          <p:cNvSpPr/>
          <p:nvPr/>
        </p:nvSpPr>
        <p:spPr>
          <a:xfrm rot="10800000" flipH="1">
            <a:off x="807894"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3"/>
          <p:cNvSpPr/>
          <p:nvPr/>
        </p:nvSpPr>
        <p:spPr>
          <a:xfrm rot="10800000" flipH="1">
            <a:off x="8946034"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3"/>
          <p:cNvSpPr/>
          <p:nvPr/>
        </p:nvSpPr>
        <p:spPr>
          <a:xfrm rot="10800000" flipH="1">
            <a:off x="7738907"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3"/>
          <p:cNvSpPr/>
          <p:nvPr/>
        </p:nvSpPr>
        <p:spPr>
          <a:xfrm rot="10800000" flipH="1">
            <a:off x="1381807"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0" name="Google Shape;1240;p33"/>
          <p:cNvGrpSpPr/>
          <p:nvPr/>
        </p:nvGrpSpPr>
        <p:grpSpPr>
          <a:xfrm flipH="1">
            <a:off x="186645" y="3867373"/>
            <a:ext cx="374716" cy="374545"/>
            <a:chOff x="2992100" y="606025"/>
            <a:chExt cx="547350" cy="547100"/>
          </a:xfrm>
        </p:grpSpPr>
        <p:sp>
          <p:nvSpPr>
            <p:cNvPr id="1241" name="Google Shape;1241;p3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33"/>
          <p:cNvGrpSpPr/>
          <p:nvPr/>
        </p:nvGrpSpPr>
        <p:grpSpPr>
          <a:xfrm rot="573505" flipH="1">
            <a:off x="8187372" y="2158750"/>
            <a:ext cx="473590" cy="709744"/>
            <a:chOff x="3131750" y="1412475"/>
            <a:chExt cx="185825" cy="278475"/>
          </a:xfrm>
        </p:grpSpPr>
        <p:sp>
          <p:nvSpPr>
            <p:cNvPr id="1250" name="Google Shape;1250;p33"/>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3"/>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3"/>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3"/>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3"/>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33"/>
          <p:cNvGrpSpPr/>
          <p:nvPr/>
        </p:nvGrpSpPr>
        <p:grpSpPr>
          <a:xfrm rot="-1805398" flipH="1">
            <a:off x="5856513" y="3945228"/>
            <a:ext cx="508107" cy="734907"/>
            <a:chOff x="3376450" y="1053825"/>
            <a:chExt cx="213425" cy="308650"/>
          </a:xfrm>
        </p:grpSpPr>
        <p:sp>
          <p:nvSpPr>
            <p:cNvPr id="1257" name="Google Shape;1257;p33"/>
            <p:cNvSpPr/>
            <p:nvPr/>
          </p:nvSpPr>
          <p:spPr>
            <a:xfrm>
              <a:off x="3376450" y="1053825"/>
              <a:ext cx="213425" cy="308650"/>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p:cNvSpPr/>
            <p:nvPr/>
          </p:nvSpPr>
          <p:spPr>
            <a:xfrm>
              <a:off x="3413900" y="1130800"/>
              <a:ext cx="130875" cy="205825"/>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p:cNvSpPr/>
            <p:nvPr/>
          </p:nvSpPr>
          <p:spPr>
            <a:xfrm>
              <a:off x="3408975" y="1126375"/>
              <a:ext cx="140475" cy="214900"/>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p:cNvSpPr/>
            <p:nvPr/>
          </p:nvSpPr>
          <p:spPr>
            <a:xfrm>
              <a:off x="3397650" y="1086475"/>
              <a:ext cx="178425" cy="137750"/>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3"/>
            <p:cNvSpPr/>
            <p:nvPr/>
          </p:nvSpPr>
          <p:spPr>
            <a:xfrm>
              <a:off x="3400350" y="1081750"/>
              <a:ext cx="163900" cy="147175"/>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3"/>
            <p:cNvSpPr/>
            <p:nvPr/>
          </p:nvSpPr>
          <p:spPr>
            <a:xfrm>
              <a:off x="3436075" y="1242700"/>
              <a:ext cx="11125" cy="53250"/>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33"/>
          <p:cNvGrpSpPr/>
          <p:nvPr/>
        </p:nvGrpSpPr>
        <p:grpSpPr>
          <a:xfrm rot="1628662" flipH="1">
            <a:off x="2938402" y="4045939"/>
            <a:ext cx="529381" cy="733471"/>
            <a:chOff x="2846625" y="1036425"/>
            <a:chExt cx="226250" cy="313475"/>
          </a:xfrm>
        </p:grpSpPr>
        <p:sp>
          <p:nvSpPr>
            <p:cNvPr id="1264" name="Google Shape;1264;p33"/>
            <p:cNvSpPr/>
            <p:nvPr/>
          </p:nvSpPr>
          <p:spPr>
            <a:xfrm>
              <a:off x="2859200" y="1036425"/>
              <a:ext cx="200375" cy="313475"/>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3"/>
            <p:cNvSpPr/>
            <p:nvPr/>
          </p:nvSpPr>
          <p:spPr>
            <a:xfrm>
              <a:off x="2846625" y="1064275"/>
              <a:ext cx="226250" cy="2644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3"/>
            <p:cNvSpPr/>
            <p:nvPr/>
          </p:nvSpPr>
          <p:spPr>
            <a:xfrm>
              <a:off x="2881625" y="1104925"/>
              <a:ext cx="155275" cy="2189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3"/>
            <p:cNvSpPr/>
            <p:nvPr/>
          </p:nvSpPr>
          <p:spPr>
            <a:xfrm>
              <a:off x="2875225" y="1100775"/>
              <a:ext cx="169075" cy="227950"/>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3"/>
            <p:cNvSpPr/>
            <p:nvPr/>
          </p:nvSpPr>
          <p:spPr>
            <a:xfrm>
              <a:off x="2906025" y="1127450"/>
              <a:ext cx="48325" cy="93325"/>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3"/>
            <p:cNvSpPr/>
            <p:nvPr/>
          </p:nvSpPr>
          <p:spPr>
            <a:xfrm>
              <a:off x="2933625" y="1300350"/>
              <a:ext cx="79850" cy="9150"/>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33"/>
          <p:cNvGrpSpPr/>
          <p:nvPr/>
        </p:nvGrpSpPr>
        <p:grpSpPr>
          <a:xfrm rot="-1028995" flipH="1">
            <a:off x="647581" y="2117373"/>
            <a:ext cx="685663" cy="688330"/>
            <a:chOff x="3343175" y="703275"/>
            <a:chExt cx="318650" cy="319875"/>
          </a:xfrm>
        </p:grpSpPr>
        <p:sp>
          <p:nvSpPr>
            <p:cNvPr id="1271" name="Google Shape;1271;p33"/>
            <p:cNvSpPr/>
            <p:nvPr/>
          </p:nvSpPr>
          <p:spPr>
            <a:xfrm>
              <a:off x="3343175" y="703275"/>
              <a:ext cx="318650" cy="319875"/>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3"/>
            <p:cNvSpPr/>
            <p:nvPr/>
          </p:nvSpPr>
          <p:spPr>
            <a:xfrm>
              <a:off x="3368075" y="784100"/>
              <a:ext cx="245700" cy="217375"/>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3"/>
            <p:cNvSpPr/>
            <p:nvPr/>
          </p:nvSpPr>
          <p:spPr>
            <a:xfrm>
              <a:off x="3372000" y="815150"/>
              <a:ext cx="215175" cy="181875"/>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3"/>
            <p:cNvSpPr/>
            <p:nvPr/>
          </p:nvSpPr>
          <p:spPr>
            <a:xfrm>
              <a:off x="3368075" y="810375"/>
              <a:ext cx="222775" cy="191100"/>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3"/>
            <p:cNvSpPr/>
            <p:nvPr/>
          </p:nvSpPr>
          <p:spPr>
            <a:xfrm>
              <a:off x="3410950" y="844300"/>
              <a:ext cx="13825" cy="70425"/>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3"/>
            <p:cNvSpPr/>
            <p:nvPr/>
          </p:nvSpPr>
          <p:spPr>
            <a:xfrm>
              <a:off x="3420300" y="930675"/>
              <a:ext cx="30350" cy="38250"/>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3"/>
            <p:cNvSpPr/>
            <p:nvPr/>
          </p:nvSpPr>
          <p:spPr>
            <a:xfrm>
              <a:off x="3553875" y="812925"/>
              <a:ext cx="82075" cy="147625"/>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33"/>
          <p:cNvGrpSpPr/>
          <p:nvPr/>
        </p:nvGrpSpPr>
        <p:grpSpPr>
          <a:xfrm rot="-502732" flipH="1">
            <a:off x="6544765" y="288858"/>
            <a:ext cx="493326" cy="725029"/>
            <a:chOff x="2861900" y="1409475"/>
            <a:chExt cx="190025" cy="279275"/>
          </a:xfrm>
        </p:grpSpPr>
        <p:sp>
          <p:nvSpPr>
            <p:cNvPr id="1279" name="Google Shape;1279;p33"/>
            <p:cNvSpPr/>
            <p:nvPr/>
          </p:nvSpPr>
          <p:spPr>
            <a:xfrm>
              <a:off x="2861900" y="1409475"/>
              <a:ext cx="190025" cy="279275"/>
            </a:xfrm>
            <a:custGeom>
              <a:avLst/>
              <a:gdLst/>
              <a:ahLst/>
              <a:cxnLst/>
              <a:rect l="l" t="t" r="r" b="b"/>
              <a:pathLst>
                <a:path w="7601" h="11171" extrusionOk="0">
                  <a:moveTo>
                    <a:pt x="3282" y="0"/>
                  </a:moveTo>
                  <a:cubicBezTo>
                    <a:pt x="2985" y="0"/>
                    <a:pt x="2676" y="48"/>
                    <a:pt x="2357" y="140"/>
                  </a:cubicBezTo>
                  <a:cubicBezTo>
                    <a:pt x="2179" y="190"/>
                    <a:pt x="2022" y="268"/>
                    <a:pt x="1874" y="357"/>
                  </a:cubicBezTo>
                  <a:cubicBezTo>
                    <a:pt x="1381" y="633"/>
                    <a:pt x="1085" y="1027"/>
                    <a:pt x="918" y="1343"/>
                  </a:cubicBezTo>
                  <a:cubicBezTo>
                    <a:pt x="790" y="1402"/>
                    <a:pt x="671" y="1471"/>
                    <a:pt x="573" y="1560"/>
                  </a:cubicBezTo>
                  <a:cubicBezTo>
                    <a:pt x="228" y="1845"/>
                    <a:pt x="31" y="2250"/>
                    <a:pt x="11" y="2703"/>
                  </a:cubicBezTo>
                  <a:cubicBezTo>
                    <a:pt x="1" y="3176"/>
                    <a:pt x="178" y="3600"/>
                    <a:pt x="504" y="3925"/>
                  </a:cubicBezTo>
                  <a:cubicBezTo>
                    <a:pt x="533" y="3945"/>
                    <a:pt x="553" y="3965"/>
                    <a:pt x="583" y="3984"/>
                  </a:cubicBezTo>
                  <a:cubicBezTo>
                    <a:pt x="721" y="5059"/>
                    <a:pt x="967" y="7474"/>
                    <a:pt x="691" y="9189"/>
                  </a:cubicBezTo>
                  <a:cubicBezTo>
                    <a:pt x="652" y="9445"/>
                    <a:pt x="701" y="9731"/>
                    <a:pt x="839" y="9948"/>
                  </a:cubicBezTo>
                  <a:cubicBezTo>
                    <a:pt x="967" y="10165"/>
                    <a:pt x="1657" y="11170"/>
                    <a:pt x="3796" y="11170"/>
                  </a:cubicBezTo>
                  <a:cubicBezTo>
                    <a:pt x="5580" y="11170"/>
                    <a:pt x="6516" y="10372"/>
                    <a:pt x="6694" y="10214"/>
                  </a:cubicBezTo>
                  <a:cubicBezTo>
                    <a:pt x="6980" y="9938"/>
                    <a:pt x="7098" y="9554"/>
                    <a:pt x="7049" y="9179"/>
                  </a:cubicBezTo>
                  <a:cubicBezTo>
                    <a:pt x="6792" y="7533"/>
                    <a:pt x="6832" y="5305"/>
                    <a:pt x="6881" y="4182"/>
                  </a:cubicBezTo>
                  <a:cubicBezTo>
                    <a:pt x="7049" y="4063"/>
                    <a:pt x="7197" y="3906"/>
                    <a:pt x="7305" y="3718"/>
                  </a:cubicBezTo>
                  <a:cubicBezTo>
                    <a:pt x="7443" y="3492"/>
                    <a:pt x="7601" y="3068"/>
                    <a:pt x="7453" y="2496"/>
                  </a:cubicBezTo>
                  <a:cubicBezTo>
                    <a:pt x="7581" y="2052"/>
                    <a:pt x="7532" y="1560"/>
                    <a:pt x="7285" y="1106"/>
                  </a:cubicBezTo>
                  <a:cubicBezTo>
                    <a:pt x="7029" y="633"/>
                    <a:pt x="6615" y="328"/>
                    <a:pt x="6142" y="219"/>
                  </a:cubicBezTo>
                  <a:cubicBezTo>
                    <a:pt x="6015" y="194"/>
                    <a:pt x="5885" y="181"/>
                    <a:pt x="5754" y="181"/>
                  </a:cubicBezTo>
                  <a:cubicBezTo>
                    <a:pt x="5579" y="181"/>
                    <a:pt x="5404" y="204"/>
                    <a:pt x="5235" y="249"/>
                  </a:cubicBezTo>
                  <a:cubicBezTo>
                    <a:pt x="5107" y="221"/>
                    <a:pt x="4975" y="206"/>
                    <a:pt x="4843" y="206"/>
                  </a:cubicBezTo>
                  <a:cubicBezTo>
                    <a:pt x="4691" y="206"/>
                    <a:pt x="4540" y="226"/>
                    <a:pt x="4397" y="268"/>
                  </a:cubicBezTo>
                  <a:cubicBezTo>
                    <a:pt x="4057" y="87"/>
                    <a:pt x="3682" y="0"/>
                    <a:pt x="3282"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3"/>
            <p:cNvSpPr/>
            <p:nvPr/>
          </p:nvSpPr>
          <p:spPr>
            <a:xfrm>
              <a:off x="2891725" y="1441300"/>
              <a:ext cx="127675" cy="68550"/>
            </a:xfrm>
            <a:custGeom>
              <a:avLst/>
              <a:gdLst/>
              <a:ahLst/>
              <a:cxnLst/>
              <a:rect l="l" t="t" r="r" b="b"/>
              <a:pathLst>
                <a:path w="5107" h="2742" extrusionOk="0">
                  <a:moveTo>
                    <a:pt x="1893" y="1"/>
                  </a:moveTo>
                  <a:cubicBezTo>
                    <a:pt x="1864" y="1"/>
                    <a:pt x="1824" y="1"/>
                    <a:pt x="1804" y="11"/>
                  </a:cubicBezTo>
                  <a:lnTo>
                    <a:pt x="1243" y="237"/>
                  </a:lnTo>
                  <a:cubicBezTo>
                    <a:pt x="1233" y="247"/>
                    <a:pt x="1213" y="247"/>
                    <a:pt x="1193" y="257"/>
                  </a:cubicBezTo>
                  <a:lnTo>
                    <a:pt x="839" y="572"/>
                  </a:lnTo>
                  <a:cubicBezTo>
                    <a:pt x="829" y="582"/>
                    <a:pt x="799" y="602"/>
                    <a:pt x="799" y="622"/>
                  </a:cubicBezTo>
                  <a:lnTo>
                    <a:pt x="671" y="878"/>
                  </a:lnTo>
                  <a:cubicBezTo>
                    <a:pt x="661" y="898"/>
                    <a:pt x="661" y="917"/>
                    <a:pt x="641" y="937"/>
                  </a:cubicBezTo>
                  <a:lnTo>
                    <a:pt x="641" y="986"/>
                  </a:lnTo>
                  <a:cubicBezTo>
                    <a:pt x="632" y="1065"/>
                    <a:pt x="582" y="1124"/>
                    <a:pt x="503" y="1144"/>
                  </a:cubicBezTo>
                  <a:lnTo>
                    <a:pt x="227" y="1213"/>
                  </a:lnTo>
                  <a:cubicBezTo>
                    <a:pt x="168" y="1223"/>
                    <a:pt x="109" y="1272"/>
                    <a:pt x="89" y="1322"/>
                  </a:cubicBezTo>
                  <a:lnTo>
                    <a:pt x="20" y="1529"/>
                  </a:lnTo>
                  <a:cubicBezTo>
                    <a:pt x="1" y="1568"/>
                    <a:pt x="1" y="1617"/>
                    <a:pt x="20" y="1657"/>
                  </a:cubicBezTo>
                  <a:lnTo>
                    <a:pt x="89" y="1854"/>
                  </a:lnTo>
                  <a:cubicBezTo>
                    <a:pt x="119" y="1903"/>
                    <a:pt x="149" y="1933"/>
                    <a:pt x="198" y="1952"/>
                  </a:cubicBezTo>
                  <a:lnTo>
                    <a:pt x="582" y="2071"/>
                  </a:lnTo>
                  <a:cubicBezTo>
                    <a:pt x="592" y="2071"/>
                    <a:pt x="622" y="2081"/>
                    <a:pt x="641" y="2081"/>
                  </a:cubicBezTo>
                  <a:lnTo>
                    <a:pt x="917" y="2081"/>
                  </a:lnTo>
                  <a:cubicBezTo>
                    <a:pt x="967" y="2081"/>
                    <a:pt x="1016" y="2110"/>
                    <a:pt x="1036" y="2130"/>
                  </a:cubicBezTo>
                  <a:lnTo>
                    <a:pt x="1420" y="2524"/>
                  </a:lnTo>
                  <a:cubicBezTo>
                    <a:pt x="1450" y="2554"/>
                    <a:pt x="1459" y="2564"/>
                    <a:pt x="1479" y="2573"/>
                  </a:cubicBezTo>
                  <a:lnTo>
                    <a:pt x="1893" y="2721"/>
                  </a:lnTo>
                  <a:cubicBezTo>
                    <a:pt x="1913" y="2741"/>
                    <a:pt x="1942" y="2741"/>
                    <a:pt x="1972" y="2741"/>
                  </a:cubicBezTo>
                  <a:lnTo>
                    <a:pt x="2416" y="2672"/>
                  </a:lnTo>
                  <a:cubicBezTo>
                    <a:pt x="2445" y="2672"/>
                    <a:pt x="2455" y="2662"/>
                    <a:pt x="2465" y="2662"/>
                  </a:cubicBezTo>
                  <a:lnTo>
                    <a:pt x="2830" y="2495"/>
                  </a:lnTo>
                  <a:cubicBezTo>
                    <a:pt x="2839" y="2495"/>
                    <a:pt x="2839" y="2475"/>
                    <a:pt x="2849" y="2475"/>
                  </a:cubicBezTo>
                  <a:lnTo>
                    <a:pt x="3106" y="2297"/>
                  </a:lnTo>
                  <a:cubicBezTo>
                    <a:pt x="3135" y="2274"/>
                    <a:pt x="3176" y="2261"/>
                    <a:pt x="3217" y="2261"/>
                  </a:cubicBezTo>
                  <a:cubicBezTo>
                    <a:pt x="3243" y="2261"/>
                    <a:pt x="3270" y="2266"/>
                    <a:pt x="3293" y="2278"/>
                  </a:cubicBezTo>
                  <a:lnTo>
                    <a:pt x="3598" y="2426"/>
                  </a:lnTo>
                  <a:cubicBezTo>
                    <a:pt x="3618" y="2445"/>
                    <a:pt x="3638" y="2445"/>
                    <a:pt x="3648" y="2445"/>
                  </a:cubicBezTo>
                  <a:lnTo>
                    <a:pt x="4081" y="2514"/>
                  </a:lnTo>
                  <a:cubicBezTo>
                    <a:pt x="4121" y="2514"/>
                    <a:pt x="4160" y="2514"/>
                    <a:pt x="4180" y="2504"/>
                  </a:cubicBezTo>
                  <a:lnTo>
                    <a:pt x="4328" y="2445"/>
                  </a:lnTo>
                  <a:cubicBezTo>
                    <a:pt x="4338" y="2426"/>
                    <a:pt x="4367" y="2416"/>
                    <a:pt x="4377" y="2406"/>
                  </a:cubicBezTo>
                  <a:lnTo>
                    <a:pt x="4525" y="2268"/>
                  </a:lnTo>
                  <a:cubicBezTo>
                    <a:pt x="4555" y="2248"/>
                    <a:pt x="4574" y="2238"/>
                    <a:pt x="4604" y="2219"/>
                  </a:cubicBezTo>
                  <a:lnTo>
                    <a:pt x="4781" y="2169"/>
                  </a:lnTo>
                  <a:cubicBezTo>
                    <a:pt x="4821" y="2159"/>
                    <a:pt x="4850" y="2150"/>
                    <a:pt x="4870" y="2110"/>
                  </a:cubicBezTo>
                  <a:lnTo>
                    <a:pt x="5057" y="1874"/>
                  </a:lnTo>
                  <a:cubicBezTo>
                    <a:pt x="5097" y="1824"/>
                    <a:pt x="5107" y="1775"/>
                    <a:pt x="5097" y="1716"/>
                  </a:cubicBezTo>
                  <a:lnTo>
                    <a:pt x="5018" y="1469"/>
                  </a:lnTo>
                  <a:cubicBezTo>
                    <a:pt x="5008" y="1430"/>
                    <a:pt x="4998" y="1410"/>
                    <a:pt x="4959" y="1381"/>
                  </a:cubicBezTo>
                  <a:cubicBezTo>
                    <a:pt x="4870" y="1312"/>
                    <a:pt x="4870" y="1184"/>
                    <a:pt x="4959" y="1115"/>
                  </a:cubicBezTo>
                  <a:lnTo>
                    <a:pt x="5028" y="1055"/>
                  </a:lnTo>
                  <a:cubicBezTo>
                    <a:pt x="5077" y="1016"/>
                    <a:pt x="5107" y="967"/>
                    <a:pt x="5097" y="898"/>
                  </a:cubicBezTo>
                  <a:lnTo>
                    <a:pt x="5077" y="681"/>
                  </a:lnTo>
                  <a:cubicBezTo>
                    <a:pt x="5077" y="641"/>
                    <a:pt x="5067" y="612"/>
                    <a:pt x="5047" y="582"/>
                  </a:cubicBezTo>
                  <a:lnTo>
                    <a:pt x="4870" y="346"/>
                  </a:lnTo>
                  <a:cubicBezTo>
                    <a:pt x="4850" y="316"/>
                    <a:pt x="4801" y="287"/>
                    <a:pt x="4752" y="277"/>
                  </a:cubicBezTo>
                  <a:lnTo>
                    <a:pt x="4564" y="267"/>
                  </a:lnTo>
                  <a:lnTo>
                    <a:pt x="4505" y="267"/>
                  </a:lnTo>
                  <a:lnTo>
                    <a:pt x="4091" y="365"/>
                  </a:lnTo>
                  <a:cubicBezTo>
                    <a:pt x="4080" y="369"/>
                    <a:pt x="4068" y="371"/>
                    <a:pt x="4055" y="371"/>
                  </a:cubicBezTo>
                  <a:cubicBezTo>
                    <a:pt x="4033" y="371"/>
                    <a:pt x="4008" y="365"/>
                    <a:pt x="3983" y="346"/>
                  </a:cubicBezTo>
                  <a:lnTo>
                    <a:pt x="3727" y="237"/>
                  </a:lnTo>
                  <a:cubicBezTo>
                    <a:pt x="3687" y="227"/>
                    <a:pt x="3648" y="227"/>
                    <a:pt x="3628" y="227"/>
                  </a:cubicBezTo>
                  <a:lnTo>
                    <a:pt x="3352" y="287"/>
                  </a:lnTo>
                  <a:cubicBezTo>
                    <a:pt x="3332" y="287"/>
                    <a:pt x="3303" y="296"/>
                    <a:pt x="3283" y="326"/>
                  </a:cubicBezTo>
                  <a:lnTo>
                    <a:pt x="3175" y="395"/>
                  </a:lnTo>
                  <a:cubicBezTo>
                    <a:pt x="3137" y="419"/>
                    <a:pt x="3095" y="431"/>
                    <a:pt x="3055" y="431"/>
                  </a:cubicBezTo>
                  <a:cubicBezTo>
                    <a:pt x="3011" y="431"/>
                    <a:pt x="2969" y="416"/>
                    <a:pt x="2938" y="385"/>
                  </a:cubicBezTo>
                  <a:lnTo>
                    <a:pt x="2810" y="257"/>
                  </a:lnTo>
                  <a:lnTo>
                    <a:pt x="2810" y="257"/>
                  </a:lnTo>
                  <a:cubicBezTo>
                    <a:pt x="2817" y="259"/>
                    <a:pt x="2823" y="260"/>
                    <a:pt x="2826" y="260"/>
                  </a:cubicBezTo>
                  <a:cubicBezTo>
                    <a:pt x="2842" y="260"/>
                    <a:pt x="2826" y="245"/>
                    <a:pt x="2810" y="237"/>
                  </a:cubicBezTo>
                  <a:lnTo>
                    <a:pt x="2514" y="89"/>
                  </a:lnTo>
                  <a:cubicBezTo>
                    <a:pt x="2494" y="80"/>
                    <a:pt x="2475" y="80"/>
                    <a:pt x="2455" y="60"/>
                  </a:cubicBezTo>
                  <a:lnTo>
                    <a:pt x="1893" y="1"/>
                  </a:ln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3"/>
            <p:cNvSpPr/>
            <p:nvPr/>
          </p:nvSpPr>
          <p:spPr>
            <a:xfrm>
              <a:off x="2902825" y="1493550"/>
              <a:ext cx="105725" cy="169075"/>
            </a:xfrm>
            <a:custGeom>
              <a:avLst/>
              <a:gdLst/>
              <a:ahLst/>
              <a:cxnLst/>
              <a:rect l="l" t="t" r="r" b="b"/>
              <a:pathLst>
                <a:path w="4229" h="6763" extrusionOk="0">
                  <a:moveTo>
                    <a:pt x="0" y="0"/>
                  </a:moveTo>
                  <a:cubicBezTo>
                    <a:pt x="0" y="1"/>
                    <a:pt x="582" y="3648"/>
                    <a:pt x="197" y="6122"/>
                  </a:cubicBezTo>
                  <a:cubicBezTo>
                    <a:pt x="197" y="6122"/>
                    <a:pt x="572" y="6762"/>
                    <a:pt x="2149" y="6762"/>
                  </a:cubicBezTo>
                  <a:cubicBezTo>
                    <a:pt x="3559" y="6762"/>
                    <a:pt x="4229" y="6122"/>
                    <a:pt x="4229" y="6122"/>
                  </a:cubicBezTo>
                  <a:cubicBezTo>
                    <a:pt x="3835" y="3648"/>
                    <a:pt x="4081" y="99"/>
                    <a:pt x="4081" y="9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3"/>
            <p:cNvSpPr/>
            <p:nvPr/>
          </p:nvSpPr>
          <p:spPr>
            <a:xfrm>
              <a:off x="2897900" y="1489075"/>
              <a:ext cx="115350" cy="177975"/>
            </a:xfrm>
            <a:custGeom>
              <a:avLst/>
              <a:gdLst/>
              <a:ahLst/>
              <a:cxnLst/>
              <a:rect l="l" t="t" r="r" b="b"/>
              <a:pathLst>
                <a:path w="4614" h="7119" extrusionOk="0">
                  <a:moveTo>
                    <a:pt x="189" y="1"/>
                  </a:moveTo>
                  <a:cubicBezTo>
                    <a:pt x="182" y="1"/>
                    <a:pt x="175" y="1"/>
                    <a:pt x="168" y="2"/>
                  </a:cubicBezTo>
                  <a:cubicBezTo>
                    <a:pt x="69" y="12"/>
                    <a:pt x="0" y="110"/>
                    <a:pt x="20" y="209"/>
                  </a:cubicBezTo>
                  <a:cubicBezTo>
                    <a:pt x="30" y="248"/>
                    <a:pt x="592" y="3856"/>
                    <a:pt x="217" y="6271"/>
                  </a:cubicBezTo>
                  <a:cubicBezTo>
                    <a:pt x="217" y="6320"/>
                    <a:pt x="217" y="6360"/>
                    <a:pt x="237" y="6399"/>
                  </a:cubicBezTo>
                  <a:cubicBezTo>
                    <a:pt x="247" y="6419"/>
                    <a:pt x="680" y="7119"/>
                    <a:pt x="2346" y="7119"/>
                  </a:cubicBezTo>
                  <a:cubicBezTo>
                    <a:pt x="3815" y="7119"/>
                    <a:pt x="4524" y="6458"/>
                    <a:pt x="4534" y="6439"/>
                  </a:cubicBezTo>
                  <a:cubicBezTo>
                    <a:pt x="4584" y="6399"/>
                    <a:pt x="4613" y="6340"/>
                    <a:pt x="4603" y="6271"/>
                  </a:cubicBezTo>
                  <a:cubicBezTo>
                    <a:pt x="4219" y="3846"/>
                    <a:pt x="4455" y="337"/>
                    <a:pt x="4455" y="298"/>
                  </a:cubicBezTo>
                  <a:cubicBezTo>
                    <a:pt x="4465" y="199"/>
                    <a:pt x="4377" y="110"/>
                    <a:pt x="4278" y="101"/>
                  </a:cubicBezTo>
                  <a:cubicBezTo>
                    <a:pt x="4273" y="100"/>
                    <a:pt x="4268" y="100"/>
                    <a:pt x="4263" y="100"/>
                  </a:cubicBezTo>
                  <a:cubicBezTo>
                    <a:pt x="4171" y="100"/>
                    <a:pt x="4090" y="185"/>
                    <a:pt x="4081" y="278"/>
                  </a:cubicBezTo>
                  <a:cubicBezTo>
                    <a:pt x="4081" y="298"/>
                    <a:pt x="3844" y="3758"/>
                    <a:pt x="4219" y="6222"/>
                  </a:cubicBezTo>
                  <a:cubicBezTo>
                    <a:pt x="4022" y="6370"/>
                    <a:pt x="3391" y="6754"/>
                    <a:pt x="2336" y="6754"/>
                  </a:cubicBezTo>
                  <a:cubicBezTo>
                    <a:pt x="1153" y="6754"/>
                    <a:pt x="710" y="6370"/>
                    <a:pt x="582" y="6251"/>
                  </a:cubicBezTo>
                  <a:cubicBezTo>
                    <a:pt x="956" y="3787"/>
                    <a:pt x="394" y="298"/>
                    <a:pt x="375" y="150"/>
                  </a:cubicBezTo>
                  <a:cubicBezTo>
                    <a:pt x="366" y="58"/>
                    <a:pt x="280" y="1"/>
                    <a:pt x="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3"/>
            <p:cNvSpPr/>
            <p:nvPr/>
          </p:nvSpPr>
          <p:spPr>
            <a:xfrm>
              <a:off x="2890650" y="1469175"/>
              <a:ext cx="138400" cy="40575"/>
            </a:xfrm>
            <a:custGeom>
              <a:avLst/>
              <a:gdLst/>
              <a:ahLst/>
              <a:cxnLst/>
              <a:rect l="l" t="t" r="r" b="b"/>
              <a:pathLst>
                <a:path w="5536" h="1623" extrusionOk="0">
                  <a:moveTo>
                    <a:pt x="859" y="1"/>
                  </a:moveTo>
                  <a:cubicBezTo>
                    <a:pt x="525" y="1"/>
                    <a:pt x="37" y="69"/>
                    <a:pt x="24" y="463"/>
                  </a:cubicBezTo>
                  <a:cubicBezTo>
                    <a:pt x="1" y="946"/>
                    <a:pt x="616" y="1000"/>
                    <a:pt x="890" y="1000"/>
                  </a:cubicBezTo>
                  <a:cubicBezTo>
                    <a:pt x="969" y="1000"/>
                    <a:pt x="1020" y="995"/>
                    <a:pt x="1020" y="995"/>
                  </a:cubicBezTo>
                  <a:cubicBezTo>
                    <a:pt x="1020" y="995"/>
                    <a:pt x="1407" y="1622"/>
                    <a:pt x="2088" y="1622"/>
                  </a:cubicBezTo>
                  <a:cubicBezTo>
                    <a:pt x="2414" y="1622"/>
                    <a:pt x="2807" y="1479"/>
                    <a:pt x="3257" y="1054"/>
                  </a:cubicBezTo>
                  <a:cubicBezTo>
                    <a:pt x="3257" y="1054"/>
                    <a:pt x="3669" y="1396"/>
                    <a:pt x="4063" y="1396"/>
                  </a:cubicBezTo>
                  <a:cubicBezTo>
                    <a:pt x="4260" y="1396"/>
                    <a:pt x="4453" y="1311"/>
                    <a:pt x="4588" y="1054"/>
                  </a:cubicBezTo>
                  <a:cubicBezTo>
                    <a:pt x="4588" y="1054"/>
                    <a:pt x="4596" y="1055"/>
                    <a:pt x="4611" y="1055"/>
                  </a:cubicBezTo>
                  <a:cubicBezTo>
                    <a:pt x="4757" y="1055"/>
                    <a:pt x="5536" y="1014"/>
                    <a:pt x="4962" y="118"/>
                  </a:cubicBezTo>
                  <a:lnTo>
                    <a:pt x="1167" y="19"/>
                  </a:lnTo>
                  <a:cubicBezTo>
                    <a:pt x="1167" y="19"/>
                    <a:pt x="1034"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3"/>
            <p:cNvSpPr/>
            <p:nvPr/>
          </p:nvSpPr>
          <p:spPr>
            <a:xfrm>
              <a:off x="2886550" y="1464850"/>
              <a:ext cx="140250" cy="49925"/>
            </a:xfrm>
            <a:custGeom>
              <a:avLst/>
              <a:gdLst/>
              <a:ahLst/>
              <a:cxnLst/>
              <a:rect l="l" t="t" r="r" b="b"/>
              <a:pathLst>
                <a:path w="5610" h="1997" extrusionOk="0">
                  <a:moveTo>
                    <a:pt x="1042" y="0"/>
                  </a:moveTo>
                  <a:cubicBezTo>
                    <a:pt x="782" y="0"/>
                    <a:pt x="430" y="41"/>
                    <a:pt x="208" y="222"/>
                  </a:cubicBezTo>
                  <a:cubicBezTo>
                    <a:pt x="70" y="320"/>
                    <a:pt x="11" y="468"/>
                    <a:pt x="1" y="636"/>
                  </a:cubicBezTo>
                  <a:cubicBezTo>
                    <a:pt x="1" y="823"/>
                    <a:pt x="60" y="981"/>
                    <a:pt x="188" y="1109"/>
                  </a:cubicBezTo>
                  <a:cubicBezTo>
                    <a:pt x="434" y="1336"/>
                    <a:pt x="878" y="1365"/>
                    <a:pt x="1085" y="1365"/>
                  </a:cubicBezTo>
                  <a:cubicBezTo>
                    <a:pt x="1223" y="1553"/>
                    <a:pt x="1568" y="1907"/>
                    <a:pt x="2080" y="1976"/>
                  </a:cubicBezTo>
                  <a:cubicBezTo>
                    <a:pt x="2140" y="1996"/>
                    <a:pt x="2189" y="1996"/>
                    <a:pt x="2258" y="1996"/>
                  </a:cubicBezTo>
                  <a:cubicBezTo>
                    <a:pt x="2652" y="1996"/>
                    <a:pt x="3046" y="1819"/>
                    <a:pt x="3460" y="1484"/>
                  </a:cubicBezTo>
                  <a:cubicBezTo>
                    <a:pt x="3629" y="1601"/>
                    <a:pt x="3933" y="1776"/>
                    <a:pt x="4251" y="1776"/>
                  </a:cubicBezTo>
                  <a:cubicBezTo>
                    <a:pt x="4306" y="1776"/>
                    <a:pt x="4362" y="1771"/>
                    <a:pt x="4417" y="1760"/>
                  </a:cubicBezTo>
                  <a:cubicBezTo>
                    <a:pt x="4594" y="1720"/>
                    <a:pt x="4762" y="1612"/>
                    <a:pt x="4880" y="1434"/>
                  </a:cubicBezTo>
                  <a:cubicBezTo>
                    <a:pt x="5057" y="1424"/>
                    <a:pt x="5333" y="1365"/>
                    <a:pt x="5471" y="1129"/>
                  </a:cubicBezTo>
                  <a:cubicBezTo>
                    <a:pt x="5609" y="902"/>
                    <a:pt x="5550" y="587"/>
                    <a:pt x="5314" y="202"/>
                  </a:cubicBezTo>
                  <a:cubicBezTo>
                    <a:pt x="5274" y="150"/>
                    <a:pt x="5208" y="119"/>
                    <a:pt x="5146" y="119"/>
                  </a:cubicBezTo>
                  <a:cubicBezTo>
                    <a:pt x="5114" y="119"/>
                    <a:pt x="5084" y="127"/>
                    <a:pt x="5057" y="143"/>
                  </a:cubicBezTo>
                  <a:cubicBezTo>
                    <a:pt x="4969" y="202"/>
                    <a:pt x="4939" y="320"/>
                    <a:pt x="4988" y="409"/>
                  </a:cubicBezTo>
                  <a:cubicBezTo>
                    <a:pt x="5156" y="636"/>
                    <a:pt x="5205" y="833"/>
                    <a:pt x="5156" y="932"/>
                  </a:cubicBezTo>
                  <a:cubicBezTo>
                    <a:pt x="5087" y="1030"/>
                    <a:pt x="4880" y="1060"/>
                    <a:pt x="4781" y="1060"/>
                  </a:cubicBezTo>
                  <a:cubicBezTo>
                    <a:pt x="4712" y="1060"/>
                    <a:pt x="4643" y="1089"/>
                    <a:pt x="4614" y="1158"/>
                  </a:cubicBezTo>
                  <a:cubicBezTo>
                    <a:pt x="4545" y="1286"/>
                    <a:pt x="4446" y="1365"/>
                    <a:pt x="4338" y="1385"/>
                  </a:cubicBezTo>
                  <a:cubicBezTo>
                    <a:pt x="4303" y="1393"/>
                    <a:pt x="4268" y="1397"/>
                    <a:pt x="4232" y="1397"/>
                  </a:cubicBezTo>
                  <a:cubicBezTo>
                    <a:pt x="3968" y="1397"/>
                    <a:pt x="3672" y="1196"/>
                    <a:pt x="3559" y="1109"/>
                  </a:cubicBezTo>
                  <a:cubicBezTo>
                    <a:pt x="3526" y="1086"/>
                    <a:pt x="3484" y="1073"/>
                    <a:pt x="3442" y="1073"/>
                  </a:cubicBezTo>
                  <a:cubicBezTo>
                    <a:pt x="3396" y="1073"/>
                    <a:pt x="3349" y="1088"/>
                    <a:pt x="3313" y="1119"/>
                  </a:cubicBezTo>
                  <a:cubicBezTo>
                    <a:pt x="2954" y="1460"/>
                    <a:pt x="2604" y="1630"/>
                    <a:pt x="2282" y="1630"/>
                  </a:cubicBezTo>
                  <a:cubicBezTo>
                    <a:pt x="2241" y="1630"/>
                    <a:pt x="2200" y="1627"/>
                    <a:pt x="2159" y="1622"/>
                  </a:cubicBezTo>
                  <a:cubicBezTo>
                    <a:pt x="1657" y="1562"/>
                    <a:pt x="1361" y="1099"/>
                    <a:pt x="1361" y="1099"/>
                  </a:cubicBezTo>
                  <a:cubicBezTo>
                    <a:pt x="1322" y="1030"/>
                    <a:pt x="1262" y="1010"/>
                    <a:pt x="1184" y="1010"/>
                  </a:cubicBezTo>
                  <a:cubicBezTo>
                    <a:pt x="1161" y="1012"/>
                    <a:pt x="1131" y="1013"/>
                    <a:pt x="1096" y="1013"/>
                  </a:cubicBezTo>
                  <a:cubicBezTo>
                    <a:pt x="917" y="1013"/>
                    <a:pt x="603" y="985"/>
                    <a:pt x="454" y="853"/>
                  </a:cubicBezTo>
                  <a:cubicBezTo>
                    <a:pt x="405" y="803"/>
                    <a:pt x="385" y="734"/>
                    <a:pt x="385" y="665"/>
                  </a:cubicBezTo>
                  <a:cubicBezTo>
                    <a:pt x="385" y="606"/>
                    <a:pt x="405" y="547"/>
                    <a:pt x="454" y="518"/>
                  </a:cubicBezTo>
                  <a:cubicBezTo>
                    <a:pt x="582" y="411"/>
                    <a:pt x="849" y="376"/>
                    <a:pt x="1080" y="376"/>
                  </a:cubicBezTo>
                  <a:cubicBezTo>
                    <a:pt x="1169" y="376"/>
                    <a:pt x="1253" y="381"/>
                    <a:pt x="1322" y="389"/>
                  </a:cubicBezTo>
                  <a:cubicBezTo>
                    <a:pt x="1332" y="392"/>
                    <a:pt x="1342" y="393"/>
                    <a:pt x="1352" y="393"/>
                  </a:cubicBezTo>
                  <a:cubicBezTo>
                    <a:pt x="1440" y="393"/>
                    <a:pt x="1520" y="320"/>
                    <a:pt x="1529" y="232"/>
                  </a:cubicBezTo>
                  <a:cubicBezTo>
                    <a:pt x="1538" y="133"/>
                    <a:pt x="1469" y="35"/>
                    <a:pt x="1371" y="25"/>
                  </a:cubicBezTo>
                  <a:cubicBezTo>
                    <a:pt x="1336" y="17"/>
                    <a:pt x="1208"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3"/>
            <p:cNvSpPr/>
            <p:nvPr/>
          </p:nvSpPr>
          <p:spPr>
            <a:xfrm>
              <a:off x="2970100" y="1446250"/>
              <a:ext cx="53250" cy="26875"/>
            </a:xfrm>
            <a:custGeom>
              <a:avLst/>
              <a:gdLst/>
              <a:ahLst/>
              <a:cxnLst/>
              <a:rect l="l" t="t" r="r" b="b"/>
              <a:pathLst>
                <a:path w="2130" h="1075" extrusionOk="0">
                  <a:moveTo>
                    <a:pt x="1439" y="1"/>
                  </a:moveTo>
                  <a:cubicBezTo>
                    <a:pt x="1175" y="1"/>
                    <a:pt x="937" y="177"/>
                    <a:pt x="937" y="177"/>
                  </a:cubicBezTo>
                  <a:cubicBezTo>
                    <a:pt x="937" y="177"/>
                    <a:pt x="725" y="34"/>
                    <a:pt x="488" y="34"/>
                  </a:cubicBezTo>
                  <a:cubicBezTo>
                    <a:pt x="314" y="34"/>
                    <a:pt x="126" y="112"/>
                    <a:pt x="0" y="384"/>
                  </a:cubicBezTo>
                  <a:lnTo>
                    <a:pt x="1765" y="1074"/>
                  </a:lnTo>
                  <a:cubicBezTo>
                    <a:pt x="1972" y="926"/>
                    <a:pt x="2129" y="680"/>
                    <a:pt x="1932" y="325"/>
                  </a:cubicBezTo>
                  <a:cubicBezTo>
                    <a:pt x="1796" y="76"/>
                    <a:pt x="1612" y="1"/>
                    <a:pt x="1439" y="1"/>
                  </a:cubicBez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3"/>
            <p:cNvSpPr/>
            <p:nvPr/>
          </p:nvSpPr>
          <p:spPr>
            <a:xfrm>
              <a:off x="2964925" y="1440875"/>
              <a:ext cx="63100" cy="36925"/>
            </a:xfrm>
            <a:custGeom>
              <a:avLst/>
              <a:gdLst/>
              <a:ahLst/>
              <a:cxnLst/>
              <a:rect l="l" t="t" r="r" b="b"/>
              <a:pathLst>
                <a:path w="2524" h="1477" extrusionOk="0">
                  <a:moveTo>
                    <a:pt x="1645" y="1"/>
                  </a:moveTo>
                  <a:cubicBezTo>
                    <a:pt x="1437" y="1"/>
                    <a:pt x="1246" y="83"/>
                    <a:pt x="1144" y="146"/>
                  </a:cubicBezTo>
                  <a:cubicBezTo>
                    <a:pt x="1040" y="102"/>
                    <a:pt x="876" y="29"/>
                    <a:pt x="696" y="29"/>
                  </a:cubicBezTo>
                  <a:cubicBezTo>
                    <a:pt x="636" y="29"/>
                    <a:pt x="574" y="37"/>
                    <a:pt x="513" y="57"/>
                  </a:cubicBezTo>
                  <a:cubicBezTo>
                    <a:pt x="365" y="97"/>
                    <a:pt x="178" y="205"/>
                    <a:pt x="49" y="491"/>
                  </a:cubicBezTo>
                  <a:cubicBezTo>
                    <a:pt x="0" y="589"/>
                    <a:pt x="30" y="698"/>
                    <a:pt x="128" y="737"/>
                  </a:cubicBezTo>
                  <a:cubicBezTo>
                    <a:pt x="157" y="752"/>
                    <a:pt x="188" y="759"/>
                    <a:pt x="217" y="759"/>
                  </a:cubicBezTo>
                  <a:cubicBezTo>
                    <a:pt x="288" y="759"/>
                    <a:pt x="354" y="718"/>
                    <a:pt x="375" y="649"/>
                  </a:cubicBezTo>
                  <a:cubicBezTo>
                    <a:pt x="424" y="520"/>
                    <a:pt x="503" y="451"/>
                    <a:pt x="601" y="422"/>
                  </a:cubicBezTo>
                  <a:cubicBezTo>
                    <a:pt x="628" y="414"/>
                    <a:pt x="656" y="410"/>
                    <a:pt x="685" y="410"/>
                  </a:cubicBezTo>
                  <a:cubicBezTo>
                    <a:pt x="825" y="410"/>
                    <a:pt x="978" y="496"/>
                    <a:pt x="1035" y="520"/>
                  </a:cubicBezTo>
                  <a:cubicBezTo>
                    <a:pt x="1065" y="545"/>
                    <a:pt x="1102" y="557"/>
                    <a:pt x="1139" y="557"/>
                  </a:cubicBezTo>
                  <a:cubicBezTo>
                    <a:pt x="1176" y="557"/>
                    <a:pt x="1213" y="545"/>
                    <a:pt x="1242" y="520"/>
                  </a:cubicBezTo>
                  <a:cubicBezTo>
                    <a:pt x="1293" y="479"/>
                    <a:pt x="1464" y="394"/>
                    <a:pt x="1624" y="394"/>
                  </a:cubicBezTo>
                  <a:cubicBezTo>
                    <a:pt x="1652" y="394"/>
                    <a:pt x="1679" y="396"/>
                    <a:pt x="1705" y="402"/>
                  </a:cubicBezTo>
                  <a:cubicBezTo>
                    <a:pt x="1824" y="422"/>
                    <a:pt x="1893" y="501"/>
                    <a:pt x="1972" y="619"/>
                  </a:cubicBezTo>
                  <a:cubicBezTo>
                    <a:pt x="2090" y="846"/>
                    <a:pt x="2050" y="994"/>
                    <a:pt x="1853" y="1141"/>
                  </a:cubicBezTo>
                  <a:cubicBezTo>
                    <a:pt x="1784" y="1201"/>
                    <a:pt x="1755" y="1309"/>
                    <a:pt x="1824" y="1398"/>
                  </a:cubicBezTo>
                  <a:cubicBezTo>
                    <a:pt x="1853" y="1447"/>
                    <a:pt x="1903" y="1477"/>
                    <a:pt x="1972" y="1477"/>
                  </a:cubicBezTo>
                  <a:cubicBezTo>
                    <a:pt x="2001" y="1477"/>
                    <a:pt x="2041" y="1467"/>
                    <a:pt x="2090" y="1427"/>
                  </a:cubicBezTo>
                  <a:cubicBezTo>
                    <a:pt x="2435" y="1161"/>
                    <a:pt x="2524" y="806"/>
                    <a:pt x="2317" y="422"/>
                  </a:cubicBezTo>
                  <a:cubicBezTo>
                    <a:pt x="2149" y="146"/>
                    <a:pt x="1952" y="57"/>
                    <a:pt x="1804" y="18"/>
                  </a:cubicBezTo>
                  <a:cubicBezTo>
                    <a:pt x="1751" y="6"/>
                    <a:pt x="1698"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p:cNvSpPr/>
            <p:nvPr/>
          </p:nvSpPr>
          <p:spPr>
            <a:xfrm>
              <a:off x="2907750" y="1441875"/>
              <a:ext cx="68775" cy="25325"/>
            </a:xfrm>
            <a:custGeom>
              <a:avLst/>
              <a:gdLst/>
              <a:ahLst/>
              <a:cxnLst/>
              <a:rect l="l" t="t" r="r" b="b"/>
              <a:pathLst>
                <a:path w="2751" h="1013" extrusionOk="0">
                  <a:moveTo>
                    <a:pt x="1444" y="1"/>
                  </a:moveTo>
                  <a:cubicBezTo>
                    <a:pt x="1258" y="1"/>
                    <a:pt x="1062" y="35"/>
                    <a:pt x="858" y="96"/>
                  </a:cubicBezTo>
                  <a:cubicBezTo>
                    <a:pt x="769" y="116"/>
                    <a:pt x="681" y="155"/>
                    <a:pt x="612" y="185"/>
                  </a:cubicBezTo>
                  <a:cubicBezTo>
                    <a:pt x="138" y="451"/>
                    <a:pt x="0" y="954"/>
                    <a:pt x="0" y="954"/>
                  </a:cubicBezTo>
                  <a:lnTo>
                    <a:pt x="2750" y="1013"/>
                  </a:lnTo>
                  <a:cubicBezTo>
                    <a:pt x="2429" y="282"/>
                    <a:pt x="1977" y="1"/>
                    <a:pt x="1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a:off x="2902575" y="1436625"/>
              <a:ext cx="79125" cy="35025"/>
            </a:xfrm>
            <a:custGeom>
              <a:avLst/>
              <a:gdLst/>
              <a:ahLst/>
              <a:cxnLst/>
              <a:rect l="l" t="t" r="r" b="b"/>
              <a:pathLst>
                <a:path w="3165" h="1401" extrusionOk="0">
                  <a:moveTo>
                    <a:pt x="1636" y="1"/>
                  </a:moveTo>
                  <a:cubicBezTo>
                    <a:pt x="1440" y="1"/>
                    <a:pt x="1230" y="34"/>
                    <a:pt x="1006" y="99"/>
                  </a:cubicBezTo>
                  <a:cubicBezTo>
                    <a:pt x="907" y="138"/>
                    <a:pt x="809" y="178"/>
                    <a:pt x="730" y="227"/>
                  </a:cubicBezTo>
                  <a:cubicBezTo>
                    <a:pt x="198" y="533"/>
                    <a:pt x="50" y="1085"/>
                    <a:pt x="40" y="1114"/>
                  </a:cubicBezTo>
                  <a:cubicBezTo>
                    <a:pt x="0" y="1213"/>
                    <a:pt x="60" y="1311"/>
                    <a:pt x="158" y="1331"/>
                  </a:cubicBezTo>
                  <a:cubicBezTo>
                    <a:pt x="177" y="1340"/>
                    <a:pt x="197" y="1344"/>
                    <a:pt x="217" y="1344"/>
                  </a:cubicBezTo>
                  <a:cubicBezTo>
                    <a:pt x="290" y="1344"/>
                    <a:pt x="362" y="1290"/>
                    <a:pt x="385" y="1213"/>
                  </a:cubicBezTo>
                  <a:cubicBezTo>
                    <a:pt x="385" y="1213"/>
                    <a:pt x="503" y="779"/>
                    <a:pt x="897" y="562"/>
                  </a:cubicBezTo>
                  <a:cubicBezTo>
                    <a:pt x="966" y="523"/>
                    <a:pt x="1035" y="503"/>
                    <a:pt x="1114" y="474"/>
                  </a:cubicBezTo>
                  <a:cubicBezTo>
                    <a:pt x="1310" y="413"/>
                    <a:pt x="1489" y="382"/>
                    <a:pt x="1652" y="382"/>
                  </a:cubicBezTo>
                  <a:cubicBezTo>
                    <a:pt x="2154" y="382"/>
                    <a:pt x="2512" y="674"/>
                    <a:pt x="2780" y="1292"/>
                  </a:cubicBezTo>
                  <a:cubicBezTo>
                    <a:pt x="2819" y="1361"/>
                    <a:pt x="2888" y="1400"/>
                    <a:pt x="2957" y="1400"/>
                  </a:cubicBezTo>
                  <a:cubicBezTo>
                    <a:pt x="2987" y="1400"/>
                    <a:pt x="3007" y="1390"/>
                    <a:pt x="3026" y="1371"/>
                  </a:cubicBezTo>
                  <a:cubicBezTo>
                    <a:pt x="3125" y="1321"/>
                    <a:pt x="3164" y="1223"/>
                    <a:pt x="3125" y="1124"/>
                  </a:cubicBezTo>
                  <a:cubicBezTo>
                    <a:pt x="2798" y="372"/>
                    <a:pt x="2296" y="1"/>
                    <a:pt x="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3"/>
            <p:cNvSpPr/>
            <p:nvPr/>
          </p:nvSpPr>
          <p:spPr>
            <a:xfrm>
              <a:off x="2923275" y="1629100"/>
              <a:ext cx="64575" cy="15275"/>
            </a:xfrm>
            <a:custGeom>
              <a:avLst/>
              <a:gdLst/>
              <a:ahLst/>
              <a:cxnLst/>
              <a:rect l="l" t="t" r="r" b="b"/>
              <a:pathLst>
                <a:path w="2583" h="611" extrusionOk="0">
                  <a:moveTo>
                    <a:pt x="217" y="0"/>
                  </a:moveTo>
                  <a:cubicBezTo>
                    <a:pt x="147" y="0"/>
                    <a:pt x="86" y="44"/>
                    <a:pt x="50" y="108"/>
                  </a:cubicBezTo>
                  <a:cubicBezTo>
                    <a:pt x="0" y="207"/>
                    <a:pt x="50" y="305"/>
                    <a:pt x="138" y="355"/>
                  </a:cubicBezTo>
                  <a:cubicBezTo>
                    <a:pt x="454" y="503"/>
                    <a:pt x="947" y="611"/>
                    <a:pt x="1479" y="611"/>
                  </a:cubicBezTo>
                  <a:cubicBezTo>
                    <a:pt x="1784" y="611"/>
                    <a:pt x="2120" y="572"/>
                    <a:pt x="2435" y="473"/>
                  </a:cubicBezTo>
                  <a:cubicBezTo>
                    <a:pt x="2534" y="453"/>
                    <a:pt x="2583" y="355"/>
                    <a:pt x="2563" y="256"/>
                  </a:cubicBezTo>
                  <a:cubicBezTo>
                    <a:pt x="2538" y="172"/>
                    <a:pt x="2462" y="124"/>
                    <a:pt x="2379" y="124"/>
                  </a:cubicBezTo>
                  <a:cubicBezTo>
                    <a:pt x="2365" y="124"/>
                    <a:pt x="2351" y="125"/>
                    <a:pt x="2336" y="128"/>
                  </a:cubicBezTo>
                  <a:cubicBezTo>
                    <a:pt x="2042" y="213"/>
                    <a:pt x="1746" y="248"/>
                    <a:pt x="1467" y="248"/>
                  </a:cubicBezTo>
                  <a:cubicBezTo>
                    <a:pt x="999" y="248"/>
                    <a:pt x="580" y="149"/>
                    <a:pt x="296" y="20"/>
                  </a:cubicBezTo>
                  <a:cubicBezTo>
                    <a:pt x="269" y="6"/>
                    <a:pt x="242"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3"/>
            <p:cNvSpPr/>
            <p:nvPr/>
          </p:nvSpPr>
          <p:spPr>
            <a:xfrm>
              <a:off x="2930425" y="1528550"/>
              <a:ext cx="9125" cy="48800"/>
            </a:xfrm>
            <a:custGeom>
              <a:avLst/>
              <a:gdLst/>
              <a:ahLst/>
              <a:cxnLst/>
              <a:rect l="l" t="t" r="r" b="b"/>
              <a:pathLst>
                <a:path w="365" h="1952" extrusionOk="0">
                  <a:moveTo>
                    <a:pt x="178" y="0"/>
                  </a:moveTo>
                  <a:cubicBezTo>
                    <a:pt x="79" y="0"/>
                    <a:pt x="0" y="89"/>
                    <a:pt x="0" y="187"/>
                  </a:cubicBezTo>
                  <a:lnTo>
                    <a:pt x="0" y="1765"/>
                  </a:lnTo>
                  <a:cubicBezTo>
                    <a:pt x="0" y="1863"/>
                    <a:pt x="79" y="1952"/>
                    <a:pt x="178" y="1952"/>
                  </a:cubicBezTo>
                  <a:cubicBezTo>
                    <a:pt x="276" y="1952"/>
                    <a:pt x="365" y="1863"/>
                    <a:pt x="365" y="1765"/>
                  </a:cubicBezTo>
                  <a:lnTo>
                    <a:pt x="365" y="187"/>
                  </a:lnTo>
                  <a:cubicBezTo>
                    <a:pt x="365" y="89"/>
                    <a:pt x="276"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3"/>
            <p:cNvSpPr/>
            <p:nvPr/>
          </p:nvSpPr>
          <p:spPr>
            <a:xfrm>
              <a:off x="2930425" y="1592850"/>
              <a:ext cx="9125" cy="18275"/>
            </a:xfrm>
            <a:custGeom>
              <a:avLst/>
              <a:gdLst/>
              <a:ahLst/>
              <a:cxnLst/>
              <a:rect l="l" t="t" r="r" b="b"/>
              <a:pathLst>
                <a:path w="365" h="731" extrusionOk="0">
                  <a:moveTo>
                    <a:pt x="178" y="1"/>
                  </a:moveTo>
                  <a:cubicBezTo>
                    <a:pt x="79" y="1"/>
                    <a:pt x="0" y="90"/>
                    <a:pt x="0" y="188"/>
                  </a:cubicBezTo>
                  <a:lnTo>
                    <a:pt x="0" y="543"/>
                  </a:lnTo>
                  <a:cubicBezTo>
                    <a:pt x="0" y="642"/>
                    <a:pt x="79" y="730"/>
                    <a:pt x="178" y="730"/>
                  </a:cubicBezTo>
                  <a:cubicBezTo>
                    <a:pt x="276" y="730"/>
                    <a:pt x="365" y="661"/>
                    <a:pt x="365" y="543"/>
                  </a:cubicBezTo>
                  <a:lnTo>
                    <a:pt x="365" y="188"/>
                  </a:lnTo>
                  <a:cubicBezTo>
                    <a:pt x="365" y="90"/>
                    <a:pt x="276"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33"/>
          <p:cNvGrpSpPr/>
          <p:nvPr/>
        </p:nvGrpSpPr>
        <p:grpSpPr>
          <a:xfrm rot="-305710" flipH="1">
            <a:off x="2557541" y="331125"/>
            <a:ext cx="425088" cy="640239"/>
            <a:chOff x="3369050" y="1418400"/>
            <a:chExt cx="179175" cy="269850"/>
          </a:xfrm>
        </p:grpSpPr>
        <p:sp>
          <p:nvSpPr>
            <p:cNvPr id="1293" name="Google Shape;1293;p33"/>
            <p:cNvSpPr/>
            <p:nvPr/>
          </p:nvSpPr>
          <p:spPr>
            <a:xfrm>
              <a:off x="3422275" y="1473325"/>
              <a:ext cx="18500" cy="148400"/>
            </a:xfrm>
            <a:custGeom>
              <a:avLst/>
              <a:gdLst/>
              <a:ahLst/>
              <a:cxnLst/>
              <a:rect l="l" t="t" r="r" b="b"/>
              <a:pathLst>
                <a:path w="740" h="5936" extrusionOk="0">
                  <a:moveTo>
                    <a:pt x="203" y="0"/>
                  </a:moveTo>
                  <a:cubicBezTo>
                    <a:pt x="198" y="0"/>
                    <a:pt x="193" y="1"/>
                    <a:pt x="188" y="1"/>
                  </a:cubicBezTo>
                  <a:cubicBezTo>
                    <a:pt x="80" y="21"/>
                    <a:pt x="1" y="100"/>
                    <a:pt x="11" y="198"/>
                  </a:cubicBezTo>
                  <a:lnTo>
                    <a:pt x="365" y="5758"/>
                  </a:lnTo>
                  <a:cubicBezTo>
                    <a:pt x="385" y="5856"/>
                    <a:pt x="454" y="5935"/>
                    <a:pt x="553" y="5935"/>
                  </a:cubicBezTo>
                  <a:cubicBezTo>
                    <a:pt x="661" y="5915"/>
                    <a:pt x="740" y="5837"/>
                    <a:pt x="740" y="5738"/>
                  </a:cubicBezTo>
                  <a:lnTo>
                    <a:pt x="385" y="179"/>
                  </a:lnTo>
                  <a:cubicBezTo>
                    <a:pt x="366" y="85"/>
                    <a:pt x="294"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4" name="Google Shape;1294;p33"/>
            <p:cNvGrpSpPr/>
            <p:nvPr/>
          </p:nvGrpSpPr>
          <p:grpSpPr>
            <a:xfrm>
              <a:off x="3369050" y="1418400"/>
              <a:ext cx="179175" cy="269850"/>
              <a:chOff x="3369050" y="1418400"/>
              <a:chExt cx="179175" cy="269850"/>
            </a:xfrm>
          </p:grpSpPr>
          <p:sp>
            <p:nvSpPr>
              <p:cNvPr id="1295" name="Google Shape;1295;p33"/>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3"/>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3"/>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3"/>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1300"/>
        <p:cNvGrpSpPr/>
        <p:nvPr/>
      </p:nvGrpSpPr>
      <p:grpSpPr>
        <a:xfrm>
          <a:off x="0" y="0"/>
          <a:ext cx="0" cy="0"/>
          <a:chOff x="0" y="0"/>
          <a:chExt cx="0" cy="0"/>
        </a:xfrm>
      </p:grpSpPr>
      <p:grpSp>
        <p:nvGrpSpPr>
          <p:cNvPr id="1301" name="Google Shape;1301;p34"/>
          <p:cNvGrpSpPr/>
          <p:nvPr/>
        </p:nvGrpSpPr>
        <p:grpSpPr>
          <a:xfrm>
            <a:off x="106774" y="2889580"/>
            <a:ext cx="411169" cy="410982"/>
            <a:chOff x="2992100" y="606025"/>
            <a:chExt cx="547350" cy="547100"/>
          </a:xfrm>
        </p:grpSpPr>
        <p:sp>
          <p:nvSpPr>
            <p:cNvPr id="1302" name="Google Shape;1302;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0" name="Google Shape;1310;p34"/>
          <p:cNvGrpSpPr/>
          <p:nvPr/>
        </p:nvGrpSpPr>
        <p:grpSpPr>
          <a:xfrm>
            <a:off x="8739633" y="1097596"/>
            <a:ext cx="315438" cy="315294"/>
            <a:chOff x="2992100" y="606025"/>
            <a:chExt cx="547350" cy="547100"/>
          </a:xfrm>
        </p:grpSpPr>
        <p:sp>
          <p:nvSpPr>
            <p:cNvPr id="1311" name="Google Shape;1311;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9" name="Google Shape;1319;p34"/>
          <p:cNvSpPr/>
          <p:nvPr/>
        </p:nvSpPr>
        <p:spPr>
          <a:xfrm>
            <a:off x="307663" y="13052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4"/>
          <p:cNvSpPr/>
          <p:nvPr/>
        </p:nvSpPr>
        <p:spPr>
          <a:xfrm>
            <a:off x="8739622"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4"/>
          <p:cNvSpPr/>
          <p:nvPr/>
        </p:nvSpPr>
        <p:spPr>
          <a:xfrm>
            <a:off x="8196522"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4"/>
          <p:cNvSpPr/>
          <p:nvPr/>
        </p:nvSpPr>
        <p:spPr>
          <a:xfrm>
            <a:off x="455061"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4"/>
          <p:cNvSpPr/>
          <p:nvPr/>
        </p:nvSpPr>
        <p:spPr>
          <a:xfrm rot="10800000">
            <a:off x="1153151" y="18182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4"/>
          <p:cNvSpPr/>
          <p:nvPr/>
        </p:nvSpPr>
        <p:spPr>
          <a:xfrm rot="10800000">
            <a:off x="8303353"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4"/>
          <p:cNvSpPr/>
          <p:nvPr/>
        </p:nvSpPr>
        <p:spPr>
          <a:xfrm rot="10800000">
            <a:off x="138813"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4"/>
          <p:cNvSpPr/>
          <p:nvPr/>
        </p:nvSpPr>
        <p:spPr>
          <a:xfrm rot="10800000">
            <a:off x="1372340"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4"/>
          <p:cNvSpPr/>
          <p:nvPr/>
        </p:nvSpPr>
        <p:spPr>
          <a:xfrm rot="10800000">
            <a:off x="7729440"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8" name="Google Shape;1328;p34"/>
          <p:cNvGrpSpPr/>
          <p:nvPr/>
        </p:nvGrpSpPr>
        <p:grpSpPr>
          <a:xfrm>
            <a:off x="8605686" y="3867373"/>
            <a:ext cx="374716" cy="374545"/>
            <a:chOff x="2992100" y="606025"/>
            <a:chExt cx="547350" cy="547100"/>
          </a:xfrm>
        </p:grpSpPr>
        <p:sp>
          <p:nvSpPr>
            <p:cNvPr id="1329" name="Google Shape;1329;p3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34"/>
          <p:cNvGrpSpPr/>
          <p:nvPr/>
        </p:nvGrpSpPr>
        <p:grpSpPr>
          <a:xfrm rot="7840245">
            <a:off x="132162" y="194474"/>
            <a:ext cx="807918" cy="646724"/>
            <a:chOff x="4125553" y="2339045"/>
            <a:chExt cx="843932" cy="675606"/>
          </a:xfrm>
        </p:grpSpPr>
        <p:sp>
          <p:nvSpPr>
            <p:cNvPr id="1338" name="Google Shape;1338;p34"/>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4"/>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4"/>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4"/>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4"/>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4"/>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4"/>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4"/>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4"/>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4"/>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4"/>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4"/>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4"/>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4"/>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4"/>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4"/>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4"/>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4"/>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4"/>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4"/>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4"/>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4"/>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 name="Google Shape;1360;p34"/>
          <p:cNvGrpSpPr/>
          <p:nvPr/>
        </p:nvGrpSpPr>
        <p:grpSpPr>
          <a:xfrm rot="7888671">
            <a:off x="8044661" y="4274852"/>
            <a:ext cx="759036" cy="702991"/>
            <a:chOff x="4110235" y="3712040"/>
            <a:chExt cx="847636" cy="785049"/>
          </a:xfrm>
        </p:grpSpPr>
        <p:sp>
          <p:nvSpPr>
            <p:cNvPr id="1361" name="Google Shape;1361;p34"/>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4"/>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4"/>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4"/>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4"/>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4"/>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4"/>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4"/>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4"/>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4"/>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4"/>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4"/>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4"/>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4"/>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4"/>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4"/>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4"/>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4"/>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4"/>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4"/>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4"/>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4"/>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4"/>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4"/>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4"/>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4"/>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4"/>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4"/>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4"/>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4"/>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4"/>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4"/>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4"/>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4"/>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34"/>
          <p:cNvGrpSpPr/>
          <p:nvPr/>
        </p:nvGrpSpPr>
        <p:grpSpPr>
          <a:xfrm rot="861812">
            <a:off x="420586" y="4413989"/>
            <a:ext cx="414359" cy="574104"/>
            <a:chOff x="716282" y="977399"/>
            <a:chExt cx="460328" cy="637796"/>
          </a:xfrm>
        </p:grpSpPr>
        <p:sp>
          <p:nvSpPr>
            <p:cNvPr id="1396" name="Google Shape;1396;p34"/>
            <p:cNvSpPr/>
            <p:nvPr/>
          </p:nvSpPr>
          <p:spPr>
            <a:xfrm>
              <a:off x="741867" y="977399"/>
              <a:ext cx="407683" cy="637796"/>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4"/>
            <p:cNvSpPr/>
            <p:nvPr/>
          </p:nvSpPr>
          <p:spPr>
            <a:xfrm>
              <a:off x="716282" y="1034062"/>
              <a:ext cx="460328" cy="5380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4"/>
            <p:cNvSpPr/>
            <p:nvPr/>
          </p:nvSpPr>
          <p:spPr>
            <a:xfrm>
              <a:off x="787493" y="1116768"/>
              <a:ext cx="315923" cy="4454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4"/>
            <p:cNvSpPr/>
            <p:nvPr/>
          </p:nvSpPr>
          <p:spPr>
            <a:xfrm>
              <a:off x="774471" y="1108324"/>
              <a:ext cx="344000" cy="463787"/>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4"/>
            <p:cNvSpPr/>
            <p:nvPr/>
          </p:nvSpPr>
          <p:spPr>
            <a:xfrm>
              <a:off x="837137" y="1162597"/>
              <a:ext cx="98322" cy="189879"/>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4"/>
            <p:cNvSpPr/>
            <p:nvPr/>
          </p:nvSpPr>
          <p:spPr>
            <a:xfrm>
              <a:off x="893291" y="1514378"/>
              <a:ext cx="162463" cy="18617"/>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2" name="Google Shape;1402;p34"/>
          <p:cNvGrpSpPr/>
          <p:nvPr/>
        </p:nvGrpSpPr>
        <p:grpSpPr>
          <a:xfrm rot="-794969">
            <a:off x="8479743" y="1663204"/>
            <a:ext cx="546232" cy="548331"/>
            <a:chOff x="1726555" y="299575"/>
            <a:chExt cx="648325" cy="650818"/>
          </a:xfrm>
        </p:grpSpPr>
        <p:sp>
          <p:nvSpPr>
            <p:cNvPr id="1403" name="Google Shape;1403;p34"/>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4"/>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4"/>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4"/>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4"/>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4"/>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4"/>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4"/>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4"/>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1412"/>
        <p:cNvGrpSpPr/>
        <p:nvPr/>
      </p:nvGrpSpPr>
      <p:grpSpPr>
        <a:xfrm>
          <a:off x="0" y="0"/>
          <a:ext cx="0" cy="0"/>
          <a:chOff x="0" y="0"/>
          <a:chExt cx="0" cy="0"/>
        </a:xfrm>
      </p:grpSpPr>
      <p:grpSp>
        <p:nvGrpSpPr>
          <p:cNvPr id="1413" name="Google Shape;1413;p35"/>
          <p:cNvGrpSpPr/>
          <p:nvPr/>
        </p:nvGrpSpPr>
        <p:grpSpPr>
          <a:xfrm flipH="1">
            <a:off x="8643902" y="2889580"/>
            <a:ext cx="411169" cy="410982"/>
            <a:chOff x="2992100" y="606025"/>
            <a:chExt cx="547350" cy="547100"/>
          </a:xfrm>
        </p:grpSpPr>
        <p:sp>
          <p:nvSpPr>
            <p:cNvPr id="1414" name="Google Shape;1414;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35"/>
          <p:cNvGrpSpPr/>
          <p:nvPr/>
        </p:nvGrpSpPr>
        <p:grpSpPr>
          <a:xfrm flipH="1">
            <a:off x="106774" y="1097596"/>
            <a:ext cx="315438" cy="315294"/>
            <a:chOff x="2992100" y="606025"/>
            <a:chExt cx="547350" cy="547100"/>
          </a:xfrm>
        </p:grpSpPr>
        <p:sp>
          <p:nvSpPr>
            <p:cNvPr id="1423" name="Google Shape;1423;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1" name="Google Shape;1431;p35"/>
          <p:cNvSpPr/>
          <p:nvPr/>
        </p:nvSpPr>
        <p:spPr>
          <a:xfrm flipH="1">
            <a:off x="8734766" y="12654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5"/>
          <p:cNvSpPr/>
          <p:nvPr/>
        </p:nvSpPr>
        <p:spPr>
          <a:xfrm flipH="1">
            <a:off x="315386"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5"/>
          <p:cNvSpPr/>
          <p:nvPr/>
        </p:nvSpPr>
        <p:spPr>
          <a:xfrm flipH="1">
            <a:off x="858486"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5"/>
          <p:cNvSpPr/>
          <p:nvPr/>
        </p:nvSpPr>
        <p:spPr>
          <a:xfrm flipH="1">
            <a:off x="8609998"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5"/>
          <p:cNvSpPr/>
          <p:nvPr/>
        </p:nvSpPr>
        <p:spPr>
          <a:xfrm rot="10800000" flipH="1">
            <a:off x="7789494" y="148150"/>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rot="10800000" flipH="1">
            <a:off x="802692"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rot="10800000" flipH="1">
            <a:off x="8940831"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5"/>
          <p:cNvSpPr/>
          <p:nvPr/>
        </p:nvSpPr>
        <p:spPr>
          <a:xfrm rot="10800000" flipH="1">
            <a:off x="7733705"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5"/>
          <p:cNvSpPr/>
          <p:nvPr/>
        </p:nvSpPr>
        <p:spPr>
          <a:xfrm rot="10800000" flipH="1">
            <a:off x="1376605"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0" name="Google Shape;1440;p35"/>
          <p:cNvGrpSpPr/>
          <p:nvPr/>
        </p:nvGrpSpPr>
        <p:grpSpPr>
          <a:xfrm flipH="1">
            <a:off x="106768" y="3665123"/>
            <a:ext cx="374716" cy="374545"/>
            <a:chOff x="2992100" y="606025"/>
            <a:chExt cx="547350" cy="547100"/>
          </a:xfrm>
        </p:grpSpPr>
        <p:sp>
          <p:nvSpPr>
            <p:cNvPr id="1441" name="Google Shape;1441;p3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 name="Google Shape;1449;p35"/>
          <p:cNvGrpSpPr/>
          <p:nvPr/>
        </p:nvGrpSpPr>
        <p:grpSpPr>
          <a:xfrm rot="-508155" flipH="1">
            <a:off x="277359" y="1675875"/>
            <a:ext cx="400252" cy="602838"/>
            <a:chOff x="3369050" y="1418400"/>
            <a:chExt cx="179175" cy="269850"/>
          </a:xfrm>
        </p:grpSpPr>
        <p:sp>
          <p:nvSpPr>
            <p:cNvPr id="1450" name="Google Shape;1450;p35"/>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5"/>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5"/>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35"/>
          <p:cNvGrpSpPr/>
          <p:nvPr/>
        </p:nvGrpSpPr>
        <p:grpSpPr>
          <a:xfrm rot="573387" flipH="1">
            <a:off x="8222420" y="4400877"/>
            <a:ext cx="403507" cy="604718"/>
            <a:chOff x="3131750" y="1412475"/>
            <a:chExt cx="185825" cy="278475"/>
          </a:xfrm>
        </p:grpSpPr>
        <p:sp>
          <p:nvSpPr>
            <p:cNvPr id="1456" name="Google Shape;1456;p35"/>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5"/>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5"/>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5"/>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5"/>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5"/>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35"/>
          <p:cNvGrpSpPr/>
          <p:nvPr/>
        </p:nvGrpSpPr>
        <p:grpSpPr>
          <a:xfrm rot="-7840245" flipH="1">
            <a:off x="8231534" y="193786"/>
            <a:ext cx="807918" cy="646724"/>
            <a:chOff x="4125553" y="2339045"/>
            <a:chExt cx="843932" cy="675606"/>
          </a:xfrm>
        </p:grpSpPr>
        <p:sp>
          <p:nvSpPr>
            <p:cNvPr id="1463" name="Google Shape;1463;p3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35"/>
          <p:cNvGrpSpPr/>
          <p:nvPr/>
        </p:nvGrpSpPr>
        <p:grpSpPr>
          <a:xfrm rot="-7888671" flipH="1">
            <a:off x="135192" y="4351740"/>
            <a:ext cx="759036" cy="702991"/>
            <a:chOff x="4110235" y="3712040"/>
            <a:chExt cx="847636" cy="785049"/>
          </a:xfrm>
        </p:grpSpPr>
        <p:sp>
          <p:nvSpPr>
            <p:cNvPr id="1486" name="Google Shape;1486;p35"/>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5"/>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5"/>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5"/>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5"/>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5"/>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5"/>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5"/>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5"/>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5"/>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5"/>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5"/>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5"/>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5"/>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5"/>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5"/>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5"/>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5"/>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5"/>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5"/>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5"/>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5"/>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5"/>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5"/>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5"/>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5"/>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5"/>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5"/>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5"/>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5"/>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5"/>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5"/>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5"/>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5"/>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3"/>
          <p:cNvSpPr txBox="1">
            <a:spLocks noGrp="1"/>
          </p:cNvSpPr>
          <p:nvPr>
            <p:ph type="title"/>
          </p:nvPr>
        </p:nvSpPr>
        <p:spPr>
          <a:xfrm>
            <a:off x="4712625" y="2557875"/>
            <a:ext cx="3711600" cy="530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3200" b="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1" name="Google Shape;61;p3"/>
          <p:cNvSpPr txBox="1">
            <a:spLocks noGrp="1"/>
          </p:cNvSpPr>
          <p:nvPr>
            <p:ph type="subTitle" idx="1"/>
          </p:nvPr>
        </p:nvSpPr>
        <p:spPr>
          <a:xfrm>
            <a:off x="4720425" y="3053225"/>
            <a:ext cx="2840400" cy="695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7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2" name="Google Shape;62;p3"/>
          <p:cNvSpPr txBox="1">
            <a:spLocks noGrp="1"/>
          </p:cNvSpPr>
          <p:nvPr>
            <p:ph type="title" idx="2" hasCustomPrompt="1"/>
          </p:nvPr>
        </p:nvSpPr>
        <p:spPr>
          <a:xfrm>
            <a:off x="4901700" y="1180725"/>
            <a:ext cx="1471200" cy="96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5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63" name="Google Shape;63;p3"/>
          <p:cNvGrpSpPr/>
          <p:nvPr/>
        </p:nvGrpSpPr>
        <p:grpSpPr>
          <a:xfrm>
            <a:off x="598224" y="4565930"/>
            <a:ext cx="411169" cy="410982"/>
            <a:chOff x="2992100" y="606025"/>
            <a:chExt cx="547350" cy="547100"/>
          </a:xfrm>
        </p:grpSpPr>
        <p:sp>
          <p:nvSpPr>
            <p:cNvPr id="64" name="Google Shape;64;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3"/>
          <p:cNvGrpSpPr/>
          <p:nvPr/>
        </p:nvGrpSpPr>
        <p:grpSpPr>
          <a:xfrm>
            <a:off x="8424183" y="653246"/>
            <a:ext cx="315438" cy="315294"/>
            <a:chOff x="2992100" y="606025"/>
            <a:chExt cx="547350" cy="547100"/>
          </a:xfrm>
        </p:grpSpPr>
        <p:sp>
          <p:nvSpPr>
            <p:cNvPr id="73" name="Google Shape;73;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3"/>
          <p:cNvSpPr/>
          <p:nvPr/>
        </p:nvSpPr>
        <p:spPr>
          <a:xfrm>
            <a:off x="683988" y="3717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8814722" y="37216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838547" y="392023"/>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196522" y="4540398"/>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300211" y="3828573"/>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rot="10800000">
            <a:off x="1275781" y="2580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10800000">
            <a:off x="183353" y="417563"/>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10800000">
            <a:off x="7050728" y="3537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rot="10800000">
            <a:off x="8758928" y="17841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rot="10800000">
            <a:off x="8694751" y="4853350"/>
            <a:ext cx="82800" cy="82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10800000">
            <a:off x="300756" y="431090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rot="10800000">
            <a:off x="1614690" y="4799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rot="10800000">
            <a:off x="7864065" y="4743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3"/>
          <p:cNvGrpSpPr/>
          <p:nvPr/>
        </p:nvGrpSpPr>
        <p:grpSpPr>
          <a:xfrm>
            <a:off x="8486374" y="4052330"/>
            <a:ext cx="411169" cy="410982"/>
            <a:chOff x="2992100" y="606025"/>
            <a:chExt cx="547350" cy="547100"/>
          </a:xfrm>
        </p:grpSpPr>
        <p:sp>
          <p:nvSpPr>
            <p:cNvPr id="95" name="Google Shape;95;p3"/>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3"/>
        <p:cNvGrpSpPr/>
        <p:nvPr/>
      </p:nvGrpSpPr>
      <p:grpSpPr>
        <a:xfrm>
          <a:off x="0" y="0"/>
          <a:ext cx="0" cy="0"/>
          <a:chOff x="0" y="0"/>
          <a:chExt cx="0" cy="0"/>
        </a:xfrm>
      </p:grpSpPr>
      <p:sp>
        <p:nvSpPr>
          <p:cNvPr id="104" name="Google Shape;104;p4"/>
          <p:cNvSpPr txBox="1">
            <a:spLocks noGrp="1"/>
          </p:cNvSpPr>
          <p:nvPr>
            <p:ph type="body" idx="1"/>
          </p:nvPr>
        </p:nvSpPr>
        <p:spPr>
          <a:xfrm>
            <a:off x="716800" y="1028375"/>
            <a:ext cx="7710300" cy="3578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dk1"/>
              </a:buClr>
              <a:buSzPts val="1800"/>
              <a:buAutoNum type="arabicPeriod"/>
              <a:defRPr sz="1200"/>
            </a:lvl1pPr>
            <a:lvl2pPr marL="914400" lvl="1" indent="-317500" rtl="0">
              <a:spcBef>
                <a:spcPts val="0"/>
              </a:spcBef>
              <a:spcAft>
                <a:spcPts val="0"/>
              </a:spcAft>
              <a:buClr>
                <a:srgbClr val="FFB000"/>
              </a:buClr>
              <a:buSzPts val="1400"/>
              <a:buFont typeface="Arial"/>
              <a:buAutoNum type="alphaLcPeriod"/>
              <a:defRPr/>
            </a:lvl2pPr>
            <a:lvl3pPr marL="1371600" lvl="2" indent="-317500" rtl="0">
              <a:spcBef>
                <a:spcPts val="0"/>
              </a:spcBef>
              <a:spcAft>
                <a:spcPts val="0"/>
              </a:spcAft>
              <a:buClr>
                <a:srgbClr val="FFB000"/>
              </a:buClr>
              <a:buSzPts val="1400"/>
              <a:buFont typeface="Arial"/>
              <a:buAutoNum type="romanLcPeriod"/>
              <a:defRPr/>
            </a:lvl3pPr>
            <a:lvl4pPr marL="1828800" lvl="3" indent="-317500" rtl="0">
              <a:spcBef>
                <a:spcPts val="0"/>
              </a:spcBef>
              <a:spcAft>
                <a:spcPts val="0"/>
              </a:spcAft>
              <a:buClr>
                <a:srgbClr val="FFB000"/>
              </a:buClr>
              <a:buSzPts val="1400"/>
              <a:buFont typeface="Arial"/>
              <a:buAutoNum type="arabicPeriod"/>
              <a:defRPr/>
            </a:lvl4pPr>
            <a:lvl5pPr marL="2286000" lvl="4" indent="-317500" rtl="0">
              <a:spcBef>
                <a:spcPts val="0"/>
              </a:spcBef>
              <a:spcAft>
                <a:spcPts val="0"/>
              </a:spcAft>
              <a:buClr>
                <a:srgbClr val="FFB000"/>
              </a:buClr>
              <a:buSzPts val="1400"/>
              <a:buFont typeface="Arial"/>
              <a:buAutoNum type="alphaLcPeriod"/>
              <a:defRPr/>
            </a:lvl5pPr>
            <a:lvl6pPr marL="2743200" lvl="5" indent="-317500" rtl="0">
              <a:spcBef>
                <a:spcPts val="0"/>
              </a:spcBef>
              <a:spcAft>
                <a:spcPts val="0"/>
              </a:spcAft>
              <a:buClr>
                <a:srgbClr val="FFB000"/>
              </a:buClr>
              <a:buSzPts val="1400"/>
              <a:buFont typeface="Arial"/>
              <a:buAutoNum type="romanLcPeriod"/>
              <a:defRPr/>
            </a:lvl6pPr>
            <a:lvl7pPr marL="3200400" lvl="6" indent="-317500" rtl="0">
              <a:spcBef>
                <a:spcPts val="0"/>
              </a:spcBef>
              <a:spcAft>
                <a:spcPts val="0"/>
              </a:spcAft>
              <a:buClr>
                <a:srgbClr val="FFB000"/>
              </a:buClr>
              <a:buSzPts val="1400"/>
              <a:buFont typeface="Arial"/>
              <a:buAutoNum type="arabicPeriod"/>
              <a:defRPr/>
            </a:lvl7pPr>
            <a:lvl8pPr marL="3657600" lvl="7" indent="-317500" rtl="0">
              <a:spcBef>
                <a:spcPts val="0"/>
              </a:spcBef>
              <a:spcAft>
                <a:spcPts val="0"/>
              </a:spcAft>
              <a:buClr>
                <a:srgbClr val="FFB000"/>
              </a:buClr>
              <a:buSzPts val="1400"/>
              <a:buFont typeface="Arial"/>
              <a:buAutoNum type="alphaLcPeriod"/>
              <a:defRPr/>
            </a:lvl8pPr>
            <a:lvl9pPr marL="4114800" lvl="8" indent="-317500" rtl="0">
              <a:spcBef>
                <a:spcPts val="0"/>
              </a:spcBef>
              <a:spcAft>
                <a:spcPts val="0"/>
              </a:spcAft>
              <a:buClr>
                <a:srgbClr val="FFB000"/>
              </a:buClr>
              <a:buSzPts val="1400"/>
              <a:buFont typeface="Arial"/>
              <a:buAutoNum type="romanLcPeriod"/>
              <a:defRPr/>
            </a:lvl9pPr>
          </a:lstStyle>
          <a:p>
            <a:endParaRPr/>
          </a:p>
        </p:txBody>
      </p:sp>
      <p:sp>
        <p:nvSpPr>
          <p:cNvPr id="105" name="Google Shape;105;p4"/>
          <p:cNvSpPr txBox="1">
            <a:spLocks noGrp="1"/>
          </p:cNvSpPr>
          <p:nvPr>
            <p:ph type="title"/>
          </p:nvPr>
        </p:nvSpPr>
        <p:spPr>
          <a:xfrm>
            <a:off x="716800" y="45567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b="0">
                <a:latin typeface="Raleway Black"/>
                <a:ea typeface="Raleway Black"/>
                <a:cs typeface="Raleway Black"/>
                <a:sym typeface="Raleway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6" name="Google Shape;106;p4"/>
          <p:cNvGrpSpPr/>
          <p:nvPr/>
        </p:nvGrpSpPr>
        <p:grpSpPr>
          <a:xfrm flipH="1">
            <a:off x="7826274" y="113321"/>
            <a:ext cx="315438" cy="315294"/>
            <a:chOff x="2992100" y="606025"/>
            <a:chExt cx="547350" cy="547100"/>
          </a:xfrm>
        </p:grpSpPr>
        <p:sp>
          <p:nvSpPr>
            <p:cNvPr id="107" name="Google Shape;107;p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4"/>
          <p:cNvGrpSpPr/>
          <p:nvPr/>
        </p:nvGrpSpPr>
        <p:grpSpPr>
          <a:xfrm flipH="1">
            <a:off x="958813" y="4674735"/>
            <a:ext cx="351672" cy="351512"/>
            <a:chOff x="2992100" y="606025"/>
            <a:chExt cx="547350" cy="547100"/>
          </a:xfrm>
        </p:grpSpPr>
        <p:sp>
          <p:nvSpPr>
            <p:cNvPr id="116" name="Google Shape;116;p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4"/>
          <p:cNvSpPr/>
          <p:nvPr/>
        </p:nvSpPr>
        <p:spPr>
          <a:xfrm flipH="1">
            <a:off x="8911266"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10800000" flipH="1">
            <a:off x="8732718" y="19748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flipH="1">
            <a:off x="129816" y="36297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rot="10800000" flipH="1">
            <a:off x="204429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rot="10800000" flipH="1">
            <a:off x="520989"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rot="10800000" flipH="1">
            <a:off x="341668" y="42306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rot="10800000" flipH="1">
            <a:off x="175622" y="194015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rot="10800000" flipH="1">
            <a:off x="6589822" y="2487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flipH="1">
            <a:off x="8585345" y="27317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flipH="1">
            <a:off x="7459514" y="29317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4"/>
        <p:cNvGrpSpPr/>
        <p:nvPr/>
      </p:nvGrpSpPr>
      <p:grpSpPr>
        <a:xfrm>
          <a:off x="0" y="0"/>
          <a:ext cx="0" cy="0"/>
          <a:chOff x="0" y="0"/>
          <a:chExt cx="0" cy="0"/>
        </a:xfrm>
      </p:grpSpPr>
      <p:sp>
        <p:nvSpPr>
          <p:cNvPr id="135" name="Google Shape;135;p5"/>
          <p:cNvSpPr txBox="1">
            <a:spLocks noGrp="1"/>
          </p:cNvSpPr>
          <p:nvPr>
            <p:ph type="subTitle" idx="1"/>
          </p:nvPr>
        </p:nvSpPr>
        <p:spPr>
          <a:xfrm>
            <a:off x="1006275" y="2582563"/>
            <a:ext cx="3269700" cy="44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b="0">
                <a:latin typeface="Bowlby One"/>
                <a:ea typeface="Bowlby One"/>
                <a:cs typeface="Bowlby One"/>
                <a:sym typeface="Bowlby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6" name="Google Shape;136;p5"/>
          <p:cNvSpPr txBox="1">
            <a:spLocks noGrp="1"/>
          </p:cNvSpPr>
          <p:nvPr>
            <p:ph type="subTitle" idx="2"/>
          </p:nvPr>
        </p:nvSpPr>
        <p:spPr>
          <a:xfrm>
            <a:off x="1272538" y="291920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7" name="Google Shape;137;p5"/>
          <p:cNvSpPr txBox="1">
            <a:spLocks noGrp="1"/>
          </p:cNvSpPr>
          <p:nvPr>
            <p:ph type="title"/>
          </p:nvPr>
        </p:nvSpPr>
        <p:spPr>
          <a:xfrm>
            <a:off x="716800" y="4544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5"/>
          <p:cNvSpPr txBox="1">
            <a:spLocks noGrp="1"/>
          </p:cNvSpPr>
          <p:nvPr>
            <p:ph type="subTitle" idx="3"/>
          </p:nvPr>
        </p:nvSpPr>
        <p:spPr>
          <a:xfrm>
            <a:off x="4867900" y="2582563"/>
            <a:ext cx="3269700" cy="44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b="0">
                <a:latin typeface="Bowlby One"/>
                <a:ea typeface="Bowlby One"/>
                <a:cs typeface="Bowlby One"/>
                <a:sym typeface="Bowlby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9" name="Google Shape;139;p5"/>
          <p:cNvSpPr txBox="1">
            <a:spLocks noGrp="1"/>
          </p:cNvSpPr>
          <p:nvPr>
            <p:ph type="subTitle" idx="4"/>
          </p:nvPr>
        </p:nvSpPr>
        <p:spPr>
          <a:xfrm>
            <a:off x="5134163" y="2919200"/>
            <a:ext cx="2737200" cy="8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p:nvPr/>
        </p:nvSpPr>
        <p:spPr>
          <a:xfrm>
            <a:off x="1233578" y="226795"/>
            <a:ext cx="7900" cy="625"/>
          </a:xfrm>
          <a:custGeom>
            <a:avLst/>
            <a:gdLst/>
            <a:ahLst/>
            <a:cxnLst/>
            <a:rect l="l" t="t" r="r" b="b"/>
            <a:pathLst>
              <a:path w="139" h="11" extrusionOk="0">
                <a:moveTo>
                  <a:pt x="0" y="1"/>
                </a:moveTo>
                <a:cubicBezTo>
                  <a:pt x="38" y="5"/>
                  <a:pt x="80" y="6"/>
                  <a:pt x="117" y="9"/>
                </a:cubicBezTo>
                <a:lnTo>
                  <a:pt x="117" y="9"/>
                </a:lnTo>
                <a:cubicBezTo>
                  <a:pt x="75" y="4"/>
                  <a:pt x="40" y="1"/>
                  <a:pt x="0" y="1"/>
                </a:cubicBezTo>
                <a:close/>
                <a:moveTo>
                  <a:pt x="117" y="9"/>
                </a:moveTo>
                <a:cubicBezTo>
                  <a:pt x="124" y="9"/>
                  <a:pt x="131" y="10"/>
                  <a:pt x="138" y="11"/>
                </a:cubicBezTo>
                <a:cubicBezTo>
                  <a:pt x="131" y="10"/>
                  <a:pt x="124" y="9"/>
                  <a:pt x="117" y="9"/>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1328611" y="254419"/>
            <a:ext cx="8468" cy="4718"/>
          </a:xfrm>
          <a:custGeom>
            <a:avLst/>
            <a:gdLst/>
            <a:ahLst/>
            <a:cxnLst/>
            <a:rect l="l" t="t" r="r" b="b"/>
            <a:pathLst>
              <a:path w="149" h="83" extrusionOk="0">
                <a:moveTo>
                  <a:pt x="0" y="1"/>
                </a:moveTo>
                <a:cubicBezTo>
                  <a:pt x="51" y="26"/>
                  <a:pt x="97" y="52"/>
                  <a:pt x="148" y="82"/>
                </a:cubicBezTo>
                <a:cubicBezTo>
                  <a:pt x="102" y="52"/>
                  <a:pt x="51" y="26"/>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1261201" y="230319"/>
            <a:ext cx="7900" cy="1762"/>
          </a:xfrm>
          <a:custGeom>
            <a:avLst/>
            <a:gdLst/>
            <a:ahLst/>
            <a:cxnLst/>
            <a:rect l="l" t="t" r="r" b="b"/>
            <a:pathLst>
              <a:path w="139" h="31" extrusionOk="0">
                <a:moveTo>
                  <a:pt x="0" y="0"/>
                </a:moveTo>
                <a:cubicBezTo>
                  <a:pt x="46" y="5"/>
                  <a:pt x="97" y="21"/>
                  <a:pt x="138" y="31"/>
                </a:cubicBezTo>
                <a:cubicBezTo>
                  <a:pt x="97" y="21"/>
                  <a:pt x="46"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1247503" y="228273"/>
            <a:ext cx="7900" cy="909"/>
          </a:xfrm>
          <a:custGeom>
            <a:avLst/>
            <a:gdLst/>
            <a:ahLst/>
            <a:cxnLst/>
            <a:rect l="l" t="t" r="r" b="b"/>
            <a:pathLst>
              <a:path w="139" h="16" extrusionOk="0">
                <a:moveTo>
                  <a:pt x="1" y="0"/>
                </a:moveTo>
                <a:lnTo>
                  <a:pt x="139" y="16"/>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1274274" y="233218"/>
            <a:ext cx="11651" cy="3240"/>
          </a:xfrm>
          <a:custGeom>
            <a:avLst/>
            <a:gdLst/>
            <a:ahLst/>
            <a:cxnLst/>
            <a:rect l="l" t="t" r="r" b="b"/>
            <a:pathLst>
              <a:path w="205" h="57" extrusionOk="0">
                <a:moveTo>
                  <a:pt x="0" y="0"/>
                </a:moveTo>
                <a:cubicBezTo>
                  <a:pt x="72" y="21"/>
                  <a:pt x="133" y="41"/>
                  <a:pt x="205" y="56"/>
                </a:cubicBezTo>
                <a:cubicBezTo>
                  <a:pt x="138" y="41"/>
                  <a:pt x="72" y="21"/>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1316959" y="248621"/>
            <a:ext cx="7332" cy="3524"/>
          </a:xfrm>
          <a:custGeom>
            <a:avLst/>
            <a:gdLst/>
            <a:ahLst/>
            <a:cxnLst/>
            <a:rect l="l" t="t" r="r" b="b"/>
            <a:pathLst>
              <a:path w="129" h="62" extrusionOk="0">
                <a:moveTo>
                  <a:pt x="1" y="0"/>
                </a:moveTo>
                <a:cubicBezTo>
                  <a:pt x="47" y="16"/>
                  <a:pt x="88" y="36"/>
                  <a:pt x="128" y="62"/>
                </a:cubicBezTo>
                <a:cubicBezTo>
                  <a:pt x="88" y="36"/>
                  <a:pt x="47"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1290245" y="237879"/>
            <a:ext cx="9037" cy="3524"/>
          </a:xfrm>
          <a:custGeom>
            <a:avLst/>
            <a:gdLst/>
            <a:ahLst/>
            <a:cxnLst/>
            <a:rect l="l" t="t" r="r" b="b"/>
            <a:pathLst>
              <a:path w="159" h="62" extrusionOk="0">
                <a:moveTo>
                  <a:pt x="0" y="0"/>
                </a:moveTo>
                <a:lnTo>
                  <a:pt x="0" y="0"/>
                </a:lnTo>
                <a:cubicBezTo>
                  <a:pt x="51" y="20"/>
                  <a:pt x="108" y="41"/>
                  <a:pt x="159" y="61"/>
                </a:cubicBezTo>
                <a:cubicBezTo>
                  <a:pt x="108" y="41"/>
                  <a:pt x="57" y="2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1304455" y="243108"/>
            <a:ext cx="7332" cy="2956"/>
          </a:xfrm>
          <a:custGeom>
            <a:avLst/>
            <a:gdLst/>
            <a:ahLst/>
            <a:cxnLst/>
            <a:rect l="l" t="t" r="r" b="b"/>
            <a:pathLst>
              <a:path w="129" h="52" extrusionOk="0">
                <a:moveTo>
                  <a:pt x="1" y="0"/>
                </a:moveTo>
                <a:cubicBezTo>
                  <a:pt x="42" y="21"/>
                  <a:pt x="88" y="36"/>
                  <a:pt x="129" y="51"/>
                </a:cubicBezTo>
                <a:cubicBezTo>
                  <a:pt x="88" y="36"/>
                  <a:pt x="42" y="21"/>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1217266" y="225942"/>
            <a:ext cx="10230" cy="341"/>
          </a:xfrm>
          <a:custGeom>
            <a:avLst/>
            <a:gdLst/>
            <a:ahLst/>
            <a:cxnLst/>
            <a:rect l="l" t="t" r="r" b="b"/>
            <a:pathLst>
              <a:path w="180" h="6" extrusionOk="0">
                <a:moveTo>
                  <a:pt x="1" y="0"/>
                </a:moveTo>
                <a:cubicBezTo>
                  <a:pt x="62" y="0"/>
                  <a:pt x="119" y="0"/>
                  <a:pt x="180" y="6"/>
                </a:cubicBezTo>
                <a:cubicBezTo>
                  <a:pt x="119" y="0"/>
                  <a:pt x="62" y="0"/>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1312014" y="246291"/>
            <a:ext cx="5001" cy="2387"/>
          </a:xfrm>
          <a:custGeom>
            <a:avLst/>
            <a:gdLst/>
            <a:ahLst/>
            <a:cxnLst/>
            <a:rect l="l" t="t" r="r" b="b"/>
            <a:pathLst>
              <a:path w="88" h="42" extrusionOk="0">
                <a:moveTo>
                  <a:pt x="1" y="0"/>
                </a:moveTo>
                <a:cubicBezTo>
                  <a:pt x="31" y="16"/>
                  <a:pt x="57" y="26"/>
                  <a:pt x="88" y="41"/>
                </a:cubicBezTo>
                <a:cubicBezTo>
                  <a:pt x="57" y="26"/>
                  <a:pt x="31" y="1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1324234" y="252088"/>
            <a:ext cx="5001" cy="2387"/>
          </a:xfrm>
          <a:custGeom>
            <a:avLst/>
            <a:gdLst/>
            <a:ahLst/>
            <a:cxnLst/>
            <a:rect l="l" t="t" r="r" b="b"/>
            <a:pathLst>
              <a:path w="88" h="42" extrusionOk="0">
                <a:moveTo>
                  <a:pt x="0" y="1"/>
                </a:moveTo>
                <a:cubicBezTo>
                  <a:pt x="26" y="11"/>
                  <a:pt x="52" y="26"/>
                  <a:pt x="87" y="41"/>
                </a:cubicBezTo>
                <a:cubicBezTo>
                  <a:pt x="52" y="26"/>
                  <a:pt x="26" y="1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1337023" y="259079"/>
            <a:ext cx="3240" cy="1762"/>
          </a:xfrm>
          <a:custGeom>
            <a:avLst/>
            <a:gdLst/>
            <a:ahLst/>
            <a:cxnLst/>
            <a:rect l="l" t="t" r="r" b="b"/>
            <a:pathLst>
              <a:path w="57" h="31" extrusionOk="0">
                <a:moveTo>
                  <a:pt x="0" y="0"/>
                </a:moveTo>
                <a:lnTo>
                  <a:pt x="0" y="0"/>
                </a:lnTo>
                <a:cubicBezTo>
                  <a:pt x="21" y="10"/>
                  <a:pt x="41" y="21"/>
                  <a:pt x="57" y="31"/>
                </a:cubicBezTo>
                <a:cubicBezTo>
                  <a:pt x="41" y="16"/>
                  <a:pt x="21" y="5"/>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1255347" y="229125"/>
            <a:ext cx="5854" cy="1250"/>
          </a:xfrm>
          <a:custGeom>
            <a:avLst/>
            <a:gdLst/>
            <a:ahLst/>
            <a:cxnLst/>
            <a:rect l="l" t="t" r="r" b="b"/>
            <a:pathLst>
              <a:path w="103" h="22" extrusionOk="0">
                <a:moveTo>
                  <a:pt x="1" y="1"/>
                </a:moveTo>
                <a:lnTo>
                  <a:pt x="1" y="1"/>
                </a:lnTo>
                <a:cubicBezTo>
                  <a:pt x="31" y="11"/>
                  <a:pt x="72" y="16"/>
                  <a:pt x="103" y="21"/>
                </a:cubicBezTo>
                <a:cubicBezTo>
                  <a:pt x="72" y="16"/>
                  <a:pt x="31" y="6"/>
                  <a:pt x="1"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1241422" y="227363"/>
            <a:ext cx="6138" cy="682"/>
          </a:xfrm>
          <a:custGeom>
            <a:avLst/>
            <a:gdLst/>
            <a:ahLst/>
            <a:cxnLst/>
            <a:rect l="l" t="t" r="r" b="b"/>
            <a:pathLst>
              <a:path w="108" h="12" extrusionOk="0">
                <a:moveTo>
                  <a:pt x="0" y="1"/>
                </a:moveTo>
                <a:cubicBezTo>
                  <a:pt x="41" y="6"/>
                  <a:pt x="72" y="6"/>
                  <a:pt x="108" y="11"/>
                </a:cubicBezTo>
                <a:cubicBezTo>
                  <a:pt x="72" y="6"/>
                  <a:pt x="36" y="1"/>
                  <a:pt x="0" y="1"/>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1227781" y="225942"/>
            <a:ext cx="5854" cy="341"/>
          </a:xfrm>
          <a:custGeom>
            <a:avLst/>
            <a:gdLst/>
            <a:ahLst/>
            <a:cxnLst/>
            <a:rect l="l" t="t" r="r" b="b"/>
            <a:pathLst>
              <a:path w="103" h="6" extrusionOk="0">
                <a:moveTo>
                  <a:pt x="0" y="0"/>
                </a:moveTo>
                <a:cubicBezTo>
                  <a:pt x="31" y="6"/>
                  <a:pt x="61" y="6"/>
                  <a:pt x="102" y="6"/>
                </a:cubicBezTo>
                <a:cubicBezTo>
                  <a:pt x="72" y="6"/>
                  <a:pt x="31" y="0"/>
                  <a:pt x="0"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1285869" y="236401"/>
            <a:ext cx="4433" cy="1535"/>
          </a:xfrm>
          <a:custGeom>
            <a:avLst/>
            <a:gdLst/>
            <a:ahLst/>
            <a:cxnLst/>
            <a:rect l="l" t="t" r="r" b="b"/>
            <a:pathLst>
              <a:path w="78" h="27" extrusionOk="0">
                <a:moveTo>
                  <a:pt x="1" y="0"/>
                </a:moveTo>
                <a:lnTo>
                  <a:pt x="1" y="0"/>
                </a:lnTo>
                <a:cubicBezTo>
                  <a:pt x="26" y="11"/>
                  <a:pt x="52" y="21"/>
                  <a:pt x="77" y="26"/>
                </a:cubicBezTo>
                <a:cubicBezTo>
                  <a:pt x="52" y="21"/>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1299510" y="241346"/>
            <a:ext cx="5286" cy="1819"/>
          </a:xfrm>
          <a:custGeom>
            <a:avLst/>
            <a:gdLst/>
            <a:ahLst/>
            <a:cxnLst/>
            <a:rect l="l" t="t" r="r" b="b"/>
            <a:pathLst>
              <a:path w="93" h="32" extrusionOk="0">
                <a:moveTo>
                  <a:pt x="1" y="0"/>
                </a:moveTo>
                <a:cubicBezTo>
                  <a:pt x="37" y="11"/>
                  <a:pt x="57" y="26"/>
                  <a:pt x="93" y="31"/>
                </a:cubicBezTo>
                <a:cubicBezTo>
                  <a:pt x="62" y="16"/>
                  <a:pt x="26" y="6"/>
                  <a:pt x="1" y="0"/>
                </a:cubicBez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1269045" y="232024"/>
            <a:ext cx="5570" cy="1250"/>
          </a:xfrm>
          <a:custGeom>
            <a:avLst/>
            <a:gdLst/>
            <a:ahLst/>
            <a:cxnLst/>
            <a:rect l="l" t="t" r="r" b="b"/>
            <a:pathLst>
              <a:path w="98" h="22" extrusionOk="0">
                <a:moveTo>
                  <a:pt x="0" y="1"/>
                </a:moveTo>
                <a:lnTo>
                  <a:pt x="97" y="21"/>
                </a:lnTo>
                <a:close/>
              </a:path>
            </a:pathLst>
          </a:custGeom>
          <a:solidFill>
            <a:srgbClr val="FFD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5"/>
          <p:cNvGrpSpPr/>
          <p:nvPr/>
        </p:nvGrpSpPr>
        <p:grpSpPr>
          <a:xfrm flipH="1">
            <a:off x="431963" y="2988285"/>
            <a:ext cx="351672" cy="351512"/>
            <a:chOff x="2992100" y="606025"/>
            <a:chExt cx="547350" cy="547100"/>
          </a:xfrm>
        </p:grpSpPr>
        <p:sp>
          <p:nvSpPr>
            <p:cNvPr id="159" name="Google Shape;159;p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5"/>
          <p:cNvGrpSpPr/>
          <p:nvPr/>
        </p:nvGrpSpPr>
        <p:grpSpPr>
          <a:xfrm flipH="1">
            <a:off x="8356438" y="1003048"/>
            <a:ext cx="351672" cy="351512"/>
            <a:chOff x="2992100" y="606025"/>
            <a:chExt cx="547350" cy="547100"/>
          </a:xfrm>
        </p:grpSpPr>
        <p:sp>
          <p:nvSpPr>
            <p:cNvPr id="168" name="Google Shape;168;p5"/>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5"/>
          <p:cNvSpPr/>
          <p:nvPr/>
        </p:nvSpPr>
        <p:spPr>
          <a:xfrm rot="10800000" flipH="1">
            <a:off x="8998618" y="16859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flipH="1">
            <a:off x="737829" y="24980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rot="10800000" flipH="1">
            <a:off x="783618" y="4440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rot="10800000" flipH="1">
            <a:off x="301222" y="212855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rot="10800000" flipH="1">
            <a:off x="8312047" y="587900"/>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flipH="1">
            <a:off x="8612395" y="240235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flipH="1">
            <a:off x="8516695" y="384345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rot="10800000" flipH="1">
            <a:off x="7704893" y="48134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flipH="1">
            <a:off x="1246504" y="1492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rot="10800000" flipH="1">
            <a:off x="185725" y="1159225"/>
            <a:ext cx="115500" cy="115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6"/>
        <p:cNvGrpSpPr/>
        <p:nvPr/>
      </p:nvGrpSpPr>
      <p:grpSpPr>
        <a:xfrm>
          <a:off x="0" y="0"/>
          <a:ext cx="0" cy="0"/>
          <a:chOff x="0" y="0"/>
          <a:chExt cx="0" cy="0"/>
        </a:xfrm>
      </p:grpSpPr>
      <p:sp>
        <p:nvSpPr>
          <p:cNvPr id="187" name="Google Shape;187;p6"/>
          <p:cNvSpPr txBox="1">
            <a:spLocks noGrp="1"/>
          </p:cNvSpPr>
          <p:nvPr>
            <p:ph type="title"/>
          </p:nvPr>
        </p:nvSpPr>
        <p:spPr>
          <a:xfrm>
            <a:off x="716800" y="4481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88" name="Google Shape;188;p6"/>
          <p:cNvGrpSpPr/>
          <p:nvPr/>
        </p:nvGrpSpPr>
        <p:grpSpPr>
          <a:xfrm flipH="1">
            <a:off x="136677" y="2324265"/>
            <a:ext cx="296609" cy="296528"/>
            <a:chOff x="2992100" y="606025"/>
            <a:chExt cx="547350" cy="547100"/>
          </a:xfrm>
        </p:grpSpPr>
        <p:sp>
          <p:nvSpPr>
            <p:cNvPr id="189" name="Google Shape;189;p6"/>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6"/>
          <p:cNvGrpSpPr/>
          <p:nvPr/>
        </p:nvGrpSpPr>
        <p:grpSpPr>
          <a:xfrm flipH="1">
            <a:off x="8492061" y="1079379"/>
            <a:ext cx="351563" cy="351457"/>
            <a:chOff x="2992100" y="606025"/>
            <a:chExt cx="547350" cy="547100"/>
          </a:xfrm>
        </p:grpSpPr>
        <p:sp>
          <p:nvSpPr>
            <p:cNvPr id="198" name="Google Shape;198;p6"/>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6"/>
          <p:cNvSpPr/>
          <p:nvPr/>
        </p:nvSpPr>
        <p:spPr>
          <a:xfrm rot="10800000" flipH="1">
            <a:off x="8985218" y="1945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flipH="1">
            <a:off x="8806629" y="34631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10800000" flipH="1">
            <a:off x="262772" y="10349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flipH="1">
            <a:off x="6959795" y="484710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flipH="1">
            <a:off x="337570" y="16882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10800000" flipH="1">
            <a:off x="7966093" y="48670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flipH="1">
            <a:off x="1252056" y="209525"/>
            <a:ext cx="130718" cy="130718"/>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7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707"/>
        <p:cNvGrpSpPr/>
        <p:nvPr/>
      </p:nvGrpSpPr>
      <p:grpSpPr>
        <a:xfrm>
          <a:off x="0" y="0"/>
          <a:ext cx="0" cy="0"/>
          <a:chOff x="0" y="0"/>
          <a:chExt cx="0" cy="0"/>
        </a:xfrm>
      </p:grpSpPr>
      <p:sp>
        <p:nvSpPr>
          <p:cNvPr id="708" name="Google Shape;708;p20"/>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2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09" name="Google Shape;709;p20"/>
          <p:cNvGrpSpPr/>
          <p:nvPr/>
        </p:nvGrpSpPr>
        <p:grpSpPr>
          <a:xfrm>
            <a:off x="8719954" y="2324265"/>
            <a:ext cx="296609" cy="296528"/>
            <a:chOff x="2992100" y="606025"/>
            <a:chExt cx="547350" cy="547100"/>
          </a:xfrm>
        </p:grpSpPr>
        <p:sp>
          <p:nvSpPr>
            <p:cNvPr id="710" name="Google Shape;710;p2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20"/>
          <p:cNvGrpSpPr/>
          <p:nvPr/>
        </p:nvGrpSpPr>
        <p:grpSpPr>
          <a:xfrm>
            <a:off x="309615" y="1079379"/>
            <a:ext cx="351563" cy="351457"/>
            <a:chOff x="2992100" y="606025"/>
            <a:chExt cx="547350" cy="547100"/>
          </a:xfrm>
        </p:grpSpPr>
        <p:sp>
          <p:nvSpPr>
            <p:cNvPr id="719" name="Google Shape;719;p2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 name="Google Shape;727;p20"/>
          <p:cNvSpPr/>
          <p:nvPr/>
        </p:nvSpPr>
        <p:spPr>
          <a:xfrm rot="10800000">
            <a:off x="112221" y="19453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0"/>
          <p:cNvSpPr/>
          <p:nvPr/>
        </p:nvSpPr>
        <p:spPr>
          <a:xfrm>
            <a:off x="199219" y="346314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0"/>
          <p:cNvSpPr/>
          <p:nvPr/>
        </p:nvSpPr>
        <p:spPr>
          <a:xfrm rot="10800000">
            <a:off x="8846067" y="1034975"/>
            <a:ext cx="44400" cy="44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0"/>
          <p:cNvSpPr/>
          <p:nvPr/>
        </p:nvSpPr>
        <p:spPr>
          <a:xfrm>
            <a:off x="2097742" y="4847100"/>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0"/>
          <p:cNvSpPr/>
          <p:nvPr/>
        </p:nvSpPr>
        <p:spPr>
          <a:xfrm>
            <a:off x="8719967" y="1688225"/>
            <a:ext cx="95702" cy="9570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0"/>
          <p:cNvSpPr/>
          <p:nvPr/>
        </p:nvSpPr>
        <p:spPr>
          <a:xfrm rot="10800000">
            <a:off x="1131346" y="48670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0"/>
          <p:cNvSpPr/>
          <p:nvPr/>
        </p:nvSpPr>
        <p:spPr>
          <a:xfrm>
            <a:off x="7770465" y="209525"/>
            <a:ext cx="130718" cy="130718"/>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8">
    <p:spTree>
      <p:nvGrpSpPr>
        <p:cNvPr id="1" name="Shape 857"/>
        <p:cNvGrpSpPr/>
        <p:nvPr/>
      </p:nvGrpSpPr>
      <p:grpSpPr>
        <a:xfrm>
          <a:off x="0" y="0"/>
          <a:ext cx="0" cy="0"/>
          <a:chOff x="0" y="0"/>
          <a:chExt cx="0" cy="0"/>
        </a:xfrm>
      </p:grpSpPr>
      <p:sp>
        <p:nvSpPr>
          <p:cNvPr id="858" name="Google Shape;858;p24"/>
          <p:cNvSpPr txBox="1">
            <a:spLocks noGrp="1"/>
          </p:cNvSpPr>
          <p:nvPr>
            <p:ph type="title"/>
          </p:nvPr>
        </p:nvSpPr>
        <p:spPr>
          <a:xfrm>
            <a:off x="4915300" y="2138163"/>
            <a:ext cx="3390300" cy="5991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9" name="Google Shape;859;p24"/>
          <p:cNvSpPr txBox="1">
            <a:spLocks noGrp="1"/>
          </p:cNvSpPr>
          <p:nvPr>
            <p:ph type="subTitle" idx="1"/>
          </p:nvPr>
        </p:nvSpPr>
        <p:spPr>
          <a:xfrm>
            <a:off x="4915300" y="2558500"/>
            <a:ext cx="3253500" cy="775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grpSp>
        <p:nvGrpSpPr>
          <p:cNvPr id="860" name="Google Shape;860;p24"/>
          <p:cNvGrpSpPr/>
          <p:nvPr/>
        </p:nvGrpSpPr>
        <p:grpSpPr>
          <a:xfrm flipH="1">
            <a:off x="8585249" y="113646"/>
            <a:ext cx="315438" cy="315294"/>
            <a:chOff x="2992100" y="606025"/>
            <a:chExt cx="547350" cy="547100"/>
          </a:xfrm>
        </p:grpSpPr>
        <p:sp>
          <p:nvSpPr>
            <p:cNvPr id="861" name="Google Shape;861;p24"/>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9" name="Google Shape;869;p24"/>
          <p:cNvSpPr/>
          <p:nvPr/>
        </p:nvSpPr>
        <p:spPr>
          <a:xfrm flipH="1">
            <a:off x="8753316"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rot="10800000" flipH="1">
            <a:off x="8031189" y="18272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flipH="1">
            <a:off x="532654" y="48241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rot="10800000" flipH="1">
            <a:off x="188634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rot="10800000" flipH="1">
            <a:off x="221393"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129813" y="12914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rot="10800000">
            <a:off x="671981" y="2234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8237000" y="47225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rot="10800000">
            <a:off x="5590703"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rot="10800000">
            <a:off x="8779169"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rot="10800000">
            <a:off x="8595378"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ive columns ">
  <p:cSld name="CUSTOM_12_1">
    <p:spTree>
      <p:nvGrpSpPr>
        <p:cNvPr id="1" name="Shape 1063"/>
        <p:cNvGrpSpPr/>
        <p:nvPr/>
      </p:nvGrpSpPr>
      <p:grpSpPr>
        <a:xfrm>
          <a:off x="0" y="0"/>
          <a:ext cx="0" cy="0"/>
          <a:chOff x="0" y="0"/>
          <a:chExt cx="0" cy="0"/>
        </a:xfrm>
      </p:grpSpPr>
      <p:sp>
        <p:nvSpPr>
          <p:cNvPr id="1064" name="Google Shape;1064;p30"/>
          <p:cNvSpPr txBox="1">
            <a:spLocks noGrp="1"/>
          </p:cNvSpPr>
          <p:nvPr>
            <p:ph type="subTitle" idx="1"/>
          </p:nvPr>
        </p:nvSpPr>
        <p:spPr>
          <a:xfrm>
            <a:off x="114880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5" name="Google Shape;1065;p30"/>
          <p:cNvSpPr txBox="1">
            <a:spLocks noGrp="1"/>
          </p:cNvSpPr>
          <p:nvPr>
            <p:ph type="subTitle" idx="2"/>
          </p:nvPr>
        </p:nvSpPr>
        <p:spPr>
          <a:xfrm>
            <a:off x="114880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6" name="Google Shape;1066;p30"/>
          <p:cNvSpPr txBox="1">
            <a:spLocks noGrp="1"/>
          </p:cNvSpPr>
          <p:nvPr>
            <p:ph type="subTitle" idx="3"/>
          </p:nvPr>
        </p:nvSpPr>
        <p:spPr>
          <a:xfrm>
            <a:off x="2342125" y="370842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7" name="Google Shape;1067;p30"/>
          <p:cNvSpPr txBox="1">
            <a:spLocks noGrp="1"/>
          </p:cNvSpPr>
          <p:nvPr>
            <p:ph type="subTitle" idx="4"/>
          </p:nvPr>
        </p:nvSpPr>
        <p:spPr>
          <a:xfrm>
            <a:off x="2342125" y="40451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8" name="Google Shape;1068;p30"/>
          <p:cNvSpPr txBox="1">
            <a:spLocks noGrp="1"/>
          </p:cNvSpPr>
          <p:nvPr>
            <p:ph type="subTitle" idx="5"/>
          </p:nvPr>
        </p:nvSpPr>
        <p:spPr>
          <a:xfrm>
            <a:off x="353545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9" name="Google Shape;1069;p30"/>
          <p:cNvSpPr txBox="1">
            <a:spLocks noGrp="1"/>
          </p:cNvSpPr>
          <p:nvPr>
            <p:ph type="subTitle" idx="6"/>
          </p:nvPr>
        </p:nvSpPr>
        <p:spPr>
          <a:xfrm>
            <a:off x="353545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0" name="Google Shape;1070;p30"/>
          <p:cNvSpPr txBox="1">
            <a:spLocks noGrp="1"/>
          </p:cNvSpPr>
          <p:nvPr>
            <p:ph type="subTitle" idx="7"/>
          </p:nvPr>
        </p:nvSpPr>
        <p:spPr>
          <a:xfrm>
            <a:off x="5922100" y="203946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1" name="Google Shape;1071;p30"/>
          <p:cNvSpPr txBox="1">
            <a:spLocks noGrp="1"/>
          </p:cNvSpPr>
          <p:nvPr>
            <p:ph type="subTitle" idx="8"/>
          </p:nvPr>
        </p:nvSpPr>
        <p:spPr>
          <a:xfrm>
            <a:off x="5922100" y="2378438"/>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2" name="Google Shape;1072;p30"/>
          <p:cNvSpPr txBox="1">
            <a:spLocks noGrp="1"/>
          </p:cNvSpPr>
          <p:nvPr>
            <p:ph type="subTitle" idx="9"/>
          </p:nvPr>
        </p:nvSpPr>
        <p:spPr>
          <a:xfrm>
            <a:off x="4728775" y="3708423"/>
            <a:ext cx="2073000" cy="37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000">
                <a:solidFill>
                  <a:schemeClr val="dk1"/>
                </a:solidFill>
                <a:latin typeface="Bowlby One"/>
                <a:ea typeface="Bowlby One"/>
                <a:cs typeface="Bowlby One"/>
                <a:sym typeface="Bowlby 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3" name="Google Shape;1073;p30"/>
          <p:cNvSpPr txBox="1">
            <a:spLocks noGrp="1"/>
          </p:cNvSpPr>
          <p:nvPr>
            <p:ph type="subTitle" idx="13"/>
          </p:nvPr>
        </p:nvSpPr>
        <p:spPr>
          <a:xfrm>
            <a:off x="4728775" y="4045171"/>
            <a:ext cx="2073000" cy="57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4" name="Google Shape;1074;p30"/>
          <p:cNvSpPr txBox="1">
            <a:spLocks noGrp="1"/>
          </p:cNvSpPr>
          <p:nvPr>
            <p:ph type="title"/>
          </p:nvPr>
        </p:nvSpPr>
        <p:spPr>
          <a:xfrm>
            <a:off x="716800" y="453087"/>
            <a:ext cx="7710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75" name="Google Shape;1075;p30"/>
          <p:cNvGrpSpPr/>
          <p:nvPr/>
        </p:nvGrpSpPr>
        <p:grpSpPr>
          <a:xfrm>
            <a:off x="96203" y="2889580"/>
            <a:ext cx="411169" cy="410982"/>
            <a:chOff x="2992100" y="606025"/>
            <a:chExt cx="547350" cy="547100"/>
          </a:xfrm>
        </p:grpSpPr>
        <p:sp>
          <p:nvSpPr>
            <p:cNvPr id="1076" name="Google Shape;1076;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4" name="Google Shape;1084;p30"/>
          <p:cNvGrpSpPr/>
          <p:nvPr/>
        </p:nvGrpSpPr>
        <p:grpSpPr>
          <a:xfrm>
            <a:off x="8729062" y="1097596"/>
            <a:ext cx="315438" cy="315294"/>
            <a:chOff x="2992100" y="606025"/>
            <a:chExt cx="547350" cy="547100"/>
          </a:xfrm>
        </p:grpSpPr>
        <p:sp>
          <p:nvSpPr>
            <p:cNvPr id="1085" name="Google Shape;1085;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3" name="Google Shape;1093;p30"/>
          <p:cNvSpPr/>
          <p:nvPr/>
        </p:nvSpPr>
        <p:spPr>
          <a:xfrm>
            <a:off x="345267" y="9369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0"/>
          <p:cNvSpPr/>
          <p:nvPr/>
        </p:nvSpPr>
        <p:spPr>
          <a:xfrm>
            <a:off x="8729051" y="32823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0"/>
          <p:cNvSpPr/>
          <p:nvPr/>
        </p:nvSpPr>
        <p:spPr>
          <a:xfrm>
            <a:off x="8185951" y="4717985"/>
            <a:ext cx="106837" cy="106866"/>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0"/>
          <p:cNvSpPr/>
          <p:nvPr/>
        </p:nvSpPr>
        <p:spPr>
          <a:xfrm>
            <a:off x="444490" y="3942861"/>
            <a:ext cx="96786" cy="96815"/>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0"/>
          <p:cNvSpPr/>
          <p:nvPr/>
        </p:nvSpPr>
        <p:spPr>
          <a:xfrm rot="10800000">
            <a:off x="948756" y="161975"/>
            <a:ext cx="75900" cy="75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0"/>
          <p:cNvSpPr/>
          <p:nvPr/>
        </p:nvSpPr>
        <p:spPr>
          <a:xfrm rot="10800000">
            <a:off x="8292782" y="2577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0"/>
          <p:cNvSpPr/>
          <p:nvPr/>
        </p:nvSpPr>
        <p:spPr>
          <a:xfrm rot="10800000">
            <a:off x="128243" y="4371573"/>
            <a:ext cx="82200" cy="8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0"/>
          <p:cNvSpPr/>
          <p:nvPr/>
        </p:nvSpPr>
        <p:spPr>
          <a:xfrm rot="10800000">
            <a:off x="1361769" y="48668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0"/>
          <p:cNvSpPr/>
          <p:nvPr/>
        </p:nvSpPr>
        <p:spPr>
          <a:xfrm rot="10800000">
            <a:off x="7718869" y="493615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2" name="Google Shape;1102;p30"/>
          <p:cNvGrpSpPr/>
          <p:nvPr/>
        </p:nvGrpSpPr>
        <p:grpSpPr>
          <a:xfrm>
            <a:off x="8595116" y="3867373"/>
            <a:ext cx="374716" cy="374545"/>
            <a:chOff x="2992100" y="606025"/>
            <a:chExt cx="547350" cy="547100"/>
          </a:xfrm>
        </p:grpSpPr>
        <p:sp>
          <p:nvSpPr>
            <p:cNvPr id="1103" name="Google Shape;1103;p3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700"/>
              <a:buFont typeface="Bowlby One"/>
              <a:buNone/>
              <a:defRPr sz="2700">
                <a:solidFill>
                  <a:schemeClr val="dk1"/>
                </a:solidFill>
                <a:latin typeface="Bowlby One"/>
                <a:ea typeface="Bowlby One"/>
                <a:cs typeface="Bowlby One"/>
                <a:sym typeface="Bowlby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30200"/>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8" r:id="rId6"/>
    <p:sldLayoutId id="2147483666" r:id="rId7"/>
    <p:sldLayoutId id="2147483670" r:id="rId8"/>
    <p:sldLayoutId id="2147483676" r:id="rId9"/>
    <p:sldLayoutId id="2147483678" r:id="rId10"/>
    <p:sldLayoutId id="2147483679" r:id="rId11"/>
    <p:sldLayoutId id="2147483680" r:id="rId12"/>
    <p:sldLayoutId id="214748368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mailto:abhays@mail.smu.edu"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untappd.com/b/upslope-brewing-company-lee-hill-series-vol-5-belgian-style-quadrupel-ale/1188795" TargetMode="External"/><Relationship Id="rId2" Type="http://schemas.openxmlformats.org/officeDocument/2006/relationships/hyperlink" Target="https://res.cloudinary.com/ratebeer/image/upload/w_250,c_limit/beer_7987.jpg" TargetMode="External"/><Relationship Id="rId1" Type="http://schemas.openxmlformats.org/officeDocument/2006/relationships/slideLayout" Target="../slideLayouts/slideLayout10.xml"/><Relationship Id="rId5" Type="http://schemas.openxmlformats.org/officeDocument/2006/relationships/hyperlink" Target="https://cdn.britannica.com/74/7674-004-9F9E8CF0/Colorado-state-flag-letter-C-pattern-gold-1964.jpg" TargetMode="External"/><Relationship Id="rId4" Type="http://schemas.openxmlformats.org/officeDocument/2006/relationships/hyperlink" Target="https://astoriabrewingcompany.com/product/bitter-bitch-t-shir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0" name="Google Shape;1530;p39"/>
          <p:cNvSpPr txBox="1">
            <a:spLocks noGrp="1"/>
          </p:cNvSpPr>
          <p:nvPr>
            <p:ph type="ctrTitle"/>
          </p:nvPr>
        </p:nvSpPr>
        <p:spPr>
          <a:xfrm>
            <a:off x="1116150" y="1462700"/>
            <a:ext cx="6911700" cy="195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Beer Data Analysis</a:t>
            </a:r>
            <a:endParaRPr dirty="0">
              <a:solidFill>
                <a:schemeClr val="dk1"/>
              </a:solidFill>
            </a:endParaRPr>
          </a:p>
        </p:txBody>
      </p:sp>
      <p:sp>
        <p:nvSpPr>
          <p:cNvPr id="1531" name="Google Shape;1531;p39"/>
          <p:cNvSpPr txBox="1">
            <a:spLocks noGrp="1"/>
          </p:cNvSpPr>
          <p:nvPr>
            <p:ph type="subTitle" idx="1"/>
          </p:nvPr>
        </p:nvSpPr>
        <p:spPr>
          <a:xfrm>
            <a:off x="2618100" y="3303800"/>
            <a:ext cx="3907800" cy="41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Derek Rogers &amp; Abhay Sharma</a:t>
            </a:r>
            <a:endParaRPr dirty="0"/>
          </a:p>
        </p:txBody>
      </p:sp>
      <p:grpSp>
        <p:nvGrpSpPr>
          <p:cNvPr id="1532" name="Google Shape;1532;p39"/>
          <p:cNvGrpSpPr/>
          <p:nvPr/>
        </p:nvGrpSpPr>
        <p:grpSpPr>
          <a:xfrm rot="-573505">
            <a:off x="879355" y="2752510"/>
            <a:ext cx="473590" cy="709744"/>
            <a:chOff x="3131750" y="1412475"/>
            <a:chExt cx="185825" cy="278475"/>
          </a:xfrm>
        </p:grpSpPr>
        <p:sp>
          <p:nvSpPr>
            <p:cNvPr id="1533" name="Google Shape;1533;p39"/>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9"/>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9"/>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9"/>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9" name="Google Shape;1539;p39"/>
          <p:cNvSpPr/>
          <p:nvPr/>
        </p:nvSpPr>
        <p:spPr>
          <a:xfrm rot="10800000">
            <a:off x="7864065" y="474352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0" name="Google Shape;1540;p39"/>
          <p:cNvGrpSpPr/>
          <p:nvPr/>
        </p:nvGrpSpPr>
        <p:grpSpPr>
          <a:xfrm rot="471347">
            <a:off x="3176095" y="4050216"/>
            <a:ext cx="508110" cy="734908"/>
            <a:chOff x="3376450" y="1053825"/>
            <a:chExt cx="213425" cy="308650"/>
          </a:xfrm>
        </p:grpSpPr>
        <p:sp>
          <p:nvSpPr>
            <p:cNvPr id="1541" name="Google Shape;1541;p39"/>
            <p:cNvSpPr/>
            <p:nvPr/>
          </p:nvSpPr>
          <p:spPr>
            <a:xfrm>
              <a:off x="3376450" y="1053825"/>
              <a:ext cx="213425" cy="308650"/>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9"/>
            <p:cNvSpPr/>
            <p:nvPr/>
          </p:nvSpPr>
          <p:spPr>
            <a:xfrm>
              <a:off x="3413900" y="1130800"/>
              <a:ext cx="130875" cy="205825"/>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9"/>
            <p:cNvSpPr/>
            <p:nvPr/>
          </p:nvSpPr>
          <p:spPr>
            <a:xfrm>
              <a:off x="3408975" y="1126375"/>
              <a:ext cx="140475" cy="214900"/>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9"/>
            <p:cNvSpPr/>
            <p:nvPr/>
          </p:nvSpPr>
          <p:spPr>
            <a:xfrm>
              <a:off x="3397650" y="1086475"/>
              <a:ext cx="178425" cy="137750"/>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9"/>
            <p:cNvSpPr/>
            <p:nvPr/>
          </p:nvSpPr>
          <p:spPr>
            <a:xfrm>
              <a:off x="3400350" y="1081750"/>
              <a:ext cx="163900" cy="147175"/>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9"/>
            <p:cNvSpPr/>
            <p:nvPr/>
          </p:nvSpPr>
          <p:spPr>
            <a:xfrm>
              <a:off x="3436075" y="1242700"/>
              <a:ext cx="11125" cy="53250"/>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7" name="Google Shape;1547;p39"/>
          <p:cNvGrpSpPr/>
          <p:nvPr/>
        </p:nvGrpSpPr>
        <p:grpSpPr>
          <a:xfrm rot="-260012">
            <a:off x="5437103" y="4057024"/>
            <a:ext cx="529377" cy="733465"/>
            <a:chOff x="2846625" y="1036425"/>
            <a:chExt cx="226250" cy="313475"/>
          </a:xfrm>
        </p:grpSpPr>
        <p:sp>
          <p:nvSpPr>
            <p:cNvPr id="1548" name="Google Shape;1548;p39"/>
            <p:cNvSpPr/>
            <p:nvPr/>
          </p:nvSpPr>
          <p:spPr>
            <a:xfrm>
              <a:off x="2859200" y="1036425"/>
              <a:ext cx="200375" cy="313475"/>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9"/>
            <p:cNvSpPr/>
            <p:nvPr/>
          </p:nvSpPr>
          <p:spPr>
            <a:xfrm>
              <a:off x="2846625" y="1064275"/>
              <a:ext cx="226250" cy="2644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9"/>
            <p:cNvSpPr/>
            <p:nvPr/>
          </p:nvSpPr>
          <p:spPr>
            <a:xfrm>
              <a:off x="2881625" y="1104925"/>
              <a:ext cx="155275" cy="2189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9"/>
            <p:cNvSpPr/>
            <p:nvPr/>
          </p:nvSpPr>
          <p:spPr>
            <a:xfrm>
              <a:off x="2875225" y="1100775"/>
              <a:ext cx="169075" cy="227950"/>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9"/>
            <p:cNvSpPr/>
            <p:nvPr/>
          </p:nvSpPr>
          <p:spPr>
            <a:xfrm>
              <a:off x="2906025" y="1127450"/>
              <a:ext cx="48325" cy="93325"/>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9"/>
            <p:cNvSpPr/>
            <p:nvPr/>
          </p:nvSpPr>
          <p:spPr>
            <a:xfrm>
              <a:off x="2933625" y="1300350"/>
              <a:ext cx="79850" cy="9150"/>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1554;p39"/>
          <p:cNvGrpSpPr/>
          <p:nvPr/>
        </p:nvGrpSpPr>
        <p:grpSpPr>
          <a:xfrm rot="1028995">
            <a:off x="7419513" y="2839573"/>
            <a:ext cx="685663" cy="688330"/>
            <a:chOff x="3343175" y="703275"/>
            <a:chExt cx="318650" cy="319875"/>
          </a:xfrm>
        </p:grpSpPr>
        <p:sp>
          <p:nvSpPr>
            <p:cNvPr id="1555" name="Google Shape;1555;p39"/>
            <p:cNvSpPr/>
            <p:nvPr/>
          </p:nvSpPr>
          <p:spPr>
            <a:xfrm>
              <a:off x="3343175" y="703275"/>
              <a:ext cx="318650" cy="319875"/>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9"/>
            <p:cNvSpPr/>
            <p:nvPr/>
          </p:nvSpPr>
          <p:spPr>
            <a:xfrm>
              <a:off x="3368075" y="784100"/>
              <a:ext cx="245700" cy="217375"/>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9"/>
            <p:cNvSpPr/>
            <p:nvPr/>
          </p:nvSpPr>
          <p:spPr>
            <a:xfrm>
              <a:off x="3372000" y="815150"/>
              <a:ext cx="215175" cy="181875"/>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9"/>
            <p:cNvSpPr/>
            <p:nvPr/>
          </p:nvSpPr>
          <p:spPr>
            <a:xfrm>
              <a:off x="3368075" y="810375"/>
              <a:ext cx="222775" cy="191100"/>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9"/>
            <p:cNvSpPr/>
            <p:nvPr/>
          </p:nvSpPr>
          <p:spPr>
            <a:xfrm>
              <a:off x="3410950" y="844300"/>
              <a:ext cx="13825" cy="70425"/>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9"/>
            <p:cNvSpPr/>
            <p:nvPr/>
          </p:nvSpPr>
          <p:spPr>
            <a:xfrm>
              <a:off x="3420300" y="930675"/>
              <a:ext cx="30350" cy="38250"/>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9"/>
            <p:cNvSpPr/>
            <p:nvPr/>
          </p:nvSpPr>
          <p:spPr>
            <a:xfrm>
              <a:off x="3553875" y="812925"/>
              <a:ext cx="82075" cy="147625"/>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39"/>
          <p:cNvGrpSpPr/>
          <p:nvPr/>
        </p:nvGrpSpPr>
        <p:grpSpPr>
          <a:xfrm rot="-295397">
            <a:off x="3005677" y="348925"/>
            <a:ext cx="493320" cy="725020"/>
            <a:chOff x="2861900" y="1409475"/>
            <a:chExt cx="190025" cy="279275"/>
          </a:xfrm>
        </p:grpSpPr>
        <p:sp>
          <p:nvSpPr>
            <p:cNvPr id="1563" name="Google Shape;1563;p39"/>
            <p:cNvSpPr/>
            <p:nvPr/>
          </p:nvSpPr>
          <p:spPr>
            <a:xfrm>
              <a:off x="2861900" y="1409475"/>
              <a:ext cx="190025" cy="279275"/>
            </a:xfrm>
            <a:custGeom>
              <a:avLst/>
              <a:gdLst/>
              <a:ahLst/>
              <a:cxnLst/>
              <a:rect l="l" t="t" r="r" b="b"/>
              <a:pathLst>
                <a:path w="7601" h="11171" extrusionOk="0">
                  <a:moveTo>
                    <a:pt x="3282" y="0"/>
                  </a:moveTo>
                  <a:cubicBezTo>
                    <a:pt x="2985" y="0"/>
                    <a:pt x="2676" y="48"/>
                    <a:pt x="2357" y="140"/>
                  </a:cubicBezTo>
                  <a:cubicBezTo>
                    <a:pt x="2179" y="190"/>
                    <a:pt x="2022" y="268"/>
                    <a:pt x="1874" y="357"/>
                  </a:cubicBezTo>
                  <a:cubicBezTo>
                    <a:pt x="1381" y="633"/>
                    <a:pt x="1085" y="1027"/>
                    <a:pt x="918" y="1343"/>
                  </a:cubicBezTo>
                  <a:cubicBezTo>
                    <a:pt x="790" y="1402"/>
                    <a:pt x="671" y="1471"/>
                    <a:pt x="573" y="1560"/>
                  </a:cubicBezTo>
                  <a:cubicBezTo>
                    <a:pt x="228" y="1845"/>
                    <a:pt x="31" y="2250"/>
                    <a:pt x="11" y="2703"/>
                  </a:cubicBezTo>
                  <a:cubicBezTo>
                    <a:pt x="1" y="3176"/>
                    <a:pt x="178" y="3600"/>
                    <a:pt x="504" y="3925"/>
                  </a:cubicBezTo>
                  <a:cubicBezTo>
                    <a:pt x="533" y="3945"/>
                    <a:pt x="553" y="3965"/>
                    <a:pt x="583" y="3984"/>
                  </a:cubicBezTo>
                  <a:cubicBezTo>
                    <a:pt x="721" y="5059"/>
                    <a:pt x="967" y="7474"/>
                    <a:pt x="691" y="9189"/>
                  </a:cubicBezTo>
                  <a:cubicBezTo>
                    <a:pt x="652" y="9445"/>
                    <a:pt x="701" y="9731"/>
                    <a:pt x="839" y="9948"/>
                  </a:cubicBezTo>
                  <a:cubicBezTo>
                    <a:pt x="967" y="10165"/>
                    <a:pt x="1657" y="11170"/>
                    <a:pt x="3796" y="11170"/>
                  </a:cubicBezTo>
                  <a:cubicBezTo>
                    <a:pt x="5580" y="11170"/>
                    <a:pt x="6516" y="10372"/>
                    <a:pt x="6694" y="10214"/>
                  </a:cubicBezTo>
                  <a:cubicBezTo>
                    <a:pt x="6980" y="9938"/>
                    <a:pt x="7098" y="9554"/>
                    <a:pt x="7049" y="9179"/>
                  </a:cubicBezTo>
                  <a:cubicBezTo>
                    <a:pt x="6792" y="7533"/>
                    <a:pt x="6832" y="5305"/>
                    <a:pt x="6881" y="4182"/>
                  </a:cubicBezTo>
                  <a:cubicBezTo>
                    <a:pt x="7049" y="4063"/>
                    <a:pt x="7197" y="3906"/>
                    <a:pt x="7305" y="3718"/>
                  </a:cubicBezTo>
                  <a:cubicBezTo>
                    <a:pt x="7443" y="3492"/>
                    <a:pt x="7601" y="3068"/>
                    <a:pt x="7453" y="2496"/>
                  </a:cubicBezTo>
                  <a:cubicBezTo>
                    <a:pt x="7581" y="2052"/>
                    <a:pt x="7532" y="1560"/>
                    <a:pt x="7285" y="1106"/>
                  </a:cubicBezTo>
                  <a:cubicBezTo>
                    <a:pt x="7029" y="633"/>
                    <a:pt x="6615" y="328"/>
                    <a:pt x="6142" y="219"/>
                  </a:cubicBezTo>
                  <a:cubicBezTo>
                    <a:pt x="6015" y="194"/>
                    <a:pt x="5885" y="181"/>
                    <a:pt x="5754" y="181"/>
                  </a:cubicBezTo>
                  <a:cubicBezTo>
                    <a:pt x="5579" y="181"/>
                    <a:pt x="5404" y="204"/>
                    <a:pt x="5235" y="249"/>
                  </a:cubicBezTo>
                  <a:cubicBezTo>
                    <a:pt x="5107" y="221"/>
                    <a:pt x="4975" y="206"/>
                    <a:pt x="4843" y="206"/>
                  </a:cubicBezTo>
                  <a:cubicBezTo>
                    <a:pt x="4691" y="206"/>
                    <a:pt x="4540" y="226"/>
                    <a:pt x="4397" y="268"/>
                  </a:cubicBezTo>
                  <a:cubicBezTo>
                    <a:pt x="4057" y="87"/>
                    <a:pt x="3682" y="0"/>
                    <a:pt x="3282"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9"/>
            <p:cNvSpPr/>
            <p:nvPr/>
          </p:nvSpPr>
          <p:spPr>
            <a:xfrm>
              <a:off x="2891725" y="1441300"/>
              <a:ext cx="127675" cy="68550"/>
            </a:xfrm>
            <a:custGeom>
              <a:avLst/>
              <a:gdLst/>
              <a:ahLst/>
              <a:cxnLst/>
              <a:rect l="l" t="t" r="r" b="b"/>
              <a:pathLst>
                <a:path w="5107" h="2742" extrusionOk="0">
                  <a:moveTo>
                    <a:pt x="1893" y="1"/>
                  </a:moveTo>
                  <a:cubicBezTo>
                    <a:pt x="1864" y="1"/>
                    <a:pt x="1824" y="1"/>
                    <a:pt x="1804" y="11"/>
                  </a:cubicBezTo>
                  <a:lnTo>
                    <a:pt x="1243" y="237"/>
                  </a:lnTo>
                  <a:cubicBezTo>
                    <a:pt x="1233" y="247"/>
                    <a:pt x="1213" y="247"/>
                    <a:pt x="1193" y="257"/>
                  </a:cubicBezTo>
                  <a:lnTo>
                    <a:pt x="839" y="572"/>
                  </a:lnTo>
                  <a:cubicBezTo>
                    <a:pt x="829" y="582"/>
                    <a:pt x="799" y="602"/>
                    <a:pt x="799" y="622"/>
                  </a:cubicBezTo>
                  <a:lnTo>
                    <a:pt x="671" y="878"/>
                  </a:lnTo>
                  <a:cubicBezTo>
                    <a:pt x="661" y="898"/>
                    <a:pt x="661" y="917"/>
                    <a:pt x="641" y="937"/>
                  </a:cubicBezTo>
                  <a:lnTo>
                    <a:pt x="641" y="986"/>
                  </a:lnTo>
                  <a:cubicBezTo>
                    <a:pt x="632" y="1065"/>
                    <a:pt x="582" y="1124"/>
                    <a:pt x="503" y="1144"/>
                  </a:cubicBezTo>
                  <a:lnTo>
                    <a:pt x="227" y="1213"/>
                  </a:lnTo>
                  <a:cubicBezTo>
                    <a:pt x="168" y="1223"/>
                    <a:pt x="109" y="1272"/>
                    <a:pt x="89" y="1322"/>
                  </a:cubicBezTo>
                  <a:lnTo>
                    <a:pt x="20" y="1529"/>
                  </a:lnTo>
                  <a:cubicBezTo>
                    <a:pt x="1" y="1568"/>
                    <a:pt x="1" y="1617"/>
                    <a:pt x="20" y="1657"/>
                  </a:cubicBezTo>
                  <a:lnTo>
                    <a:pt x="89" y="1854"/>
                  </a:lnTo>
                  <a:cubicBezTo>
                    <a:pt x="119" y="1903"/>
                    <a:pt x="149" y="1933"/>
                    <a:pt x="198" y="1952"/>
                  </a:cubicBezTo>
                  <a:lnTo>
                    <a:pt x="582" y="2071"/>
                  </a:lnTo>
                  <a:cubicBezTo>
                    <a:pt x="592" y="2071"/>
                    <a:pt x="622" y="2081"/>
                    <a:pt x="641" y="2081"/>
                  </a:cubicBezTo>
                  <a:lnTo>
                    <a:pt x="917" y="2081"/>
                  </a:lnTo>
                  <a:cubicBezTo>
                    <a:pt x="967" y="2081"/>
                    <a:pt x="1016" y="2110"/>
                    <a:pt x="1036" y="2130"/>
                  </a:cubicBezTo>
                  <a:lnTo>
                    <a:pt x="1420" y="2524"/>
                  </a:lnTo>
                  <a:cubicBezTo>
                    <a:pt x="1450" y="2554"/>
                    <a:pt x="1459" y="2564"/>
                    <a:pt x="1479" y="2573"/>
                  </a:cubicBezTo>
                  <a:lnTo>
                    <a:pt x="1893" y="2721"/>
                  </a:lnTo>
                  <a:cubicBezTo>
                    <a:pt x="1913" y="2741"/>
                    <a:pt x="1942" y="2741"/>
                    <a:pt x="1972" y="2741"/>
                  </a:cubicBezTo>
                  <a:lnTo>
                    <a:pt x="2416" y="2672"/>
                  </a:lnTo>
                  <a:cubicBezTo>
                    <a:pt x="2445" y="2672"/>
                    <a:pt x="2455" y="2662"/>
                    <a:pt x="2465" y="2662"/>
                  </a:cubicBezTo>
                  <a:lnTo>
                    <a:pt x="2830" y="2495"/>
                  </a:lnTo>
                  <a:cubicBezTo>
                    <a:pt x="2839" y="2495"/>
                    <a:pt x="2839" y="2475"/>
                    <a:pt x="2849" y="2475"/>
                  </a:cubicBezTo>
                  <a:lnTo>
                    <a:pt x="3106" y="2297"/>
                  </a:lnTo>
                  <a:cubicBezTo>
                    <a:pt x="3135" y="2274"/>
                    <a:pt x="3176" y="2261"/>
                    <a:pt x="3217" y="2261"/>
                  </a:cubicBezTo>
                  <a:cubicBezTo>
                    <a:pt x="3243" y="2261"/>
                    <a:pt x="3270" y="2266"/>
                    <a:pt x="3293" y="2278"/>
                  </a:cubicBezTo>
                  <a:lnTo>
                    <a:pt x="3598" y="2426"/>
                  </a:lnTo>
                  <a:cubicBezTo>
                    <a:pt x="3618" y="2445"/>
                    <a:pt x="3638" y="2445"/>
                    <a:pt x="3648" y="2445"/>
                  </a:cubicBezTo>
                  <a:lnTo>
                    <a:pt x="4081" y="2514"/>
                  </a:lnTo>
                  <a:cubicBezTo>
                    <a:pt x="4121" y="2514"/>
                    <a:pt x="4160" y="2514"/>
                    <a:pt x="4180" y="2504"/>
                  </a:cubicBezTo>
                  <a:lnTo>
                    <a:pt x="4328" y="2445"/>
                  </a:lnTo>
                  <a:cubicBezTo>
                    <a:pt x="4338" y="2426"/>
                    <a:pt x="4367" y="2416"/>
                    <a:pt x="4377" y="2406"/>
                  </a:cubicBezTo>
                  <a:lnTo>
                    <a:pt x="4525" y="2268"/>
                  </a:lnTo>
                  <a:cubicBezTo>
                    <a:pt x="4555" y="2248"/>
                    <a:pt x="4574" y="2238"/>
                    <a:pt x="4604" y="2219"/>
                  </a:cubicBezTo>
                  <a:lnTo>
                    <a:pt x="4781" y="2169"/>
                  </a:lnTo>
                  <a:cubicBezTo>
                    <a:pt x="4821" y="2159"/>
                    <a:pt x="4850" y="2150"/>
                    <a:pt x="4870" y="2110"/>
                  </a:cubicBezTo>
                  <a:lnTo>
                    <a:pt x="5057" y="1874"/>
                  </a:lnTo>
                  <a:cubicBezTo>
                    <a:pt x="5097" y="1824"/>
                    <a:pt x="5107" y="1775"/>
                    <a:pt x="5097" y="1716"/>
                  </a:cubicBezTo>
                  <a:lnTo>
                    <a:pt x="5018" y="1469"/>
                  </a:lnTo>
                  <a:cubicBezTo>
                    <a:pt x="5008" y="1430"/>
                    <a:pt x="4998" y="1410"/>
                    <a:pt x="4959" y="1381"/>
                  </a:cubicBezTo>
                  <a:cubicBezTo>
                    <a:pt x="4870" y="1312"/>
                    <a:pt x="4870" y="1184"/>
                    <a:pt x="4959" y="1115"/>
                  </a:cubicBezTo>
                  <a:lnTo>
                    <a:pt x="5028" y="1055"/>
                  </a:lnTo>
                  <a:cubicBezTo>
                    <a:pt x="5077" y="1016"/>
                    <a:pt x="5107" y="967"/>
                    <a:pt x="5097" y="898"/>
                  </a:cubicBezTo>
                  <a:lnTo>
                    <a:pt x="5077" y="681"/>
                  </a:lnTo>
                  <a:cubicBezTo>
                    <a:pt x="5077" y="641"/>
                    <a:pt x="5067" y="612"/>
                    <a:pt x="5047" y="582"/>
                  </a:cubicBezTo>
                  <a:lnTo>
                    <a:pt x="4870" y="346"/>
                  </a:lnTo>
                  <a:cubicBezTo>
                    <a:pt x="4850" y="316"/>
                    <a:pt x="4801" y="287"/>
                    <a:pt x="4752" y="277"/>
                  </a:cubicBezTo>
                  <a:lnTo>
                    <a:pt x="4564" y="267"/>
                  </a:lnTo>
                  <a:lnTo>
                    <a:pt x="4505" y="267"/>
                  </a:lnTo>
                  <a:lnTo>
                    <a:pt x="4091" y="365"/>
                  </a:lnTo>
                  <a:cubicBezTo>
                    <a:pt x="4080" y="369"/>
                    <a:pt x="4068" y="371"/>
                    <a:pt x="4055" y="371"/>
                  </a:cubicBezTo>
                  <a:cubicBezTo>
                    <a:pt x="4033" y="371"/>
                    <a:pt x="4008" y="365"/>
                    <a:pt x="3983" y="346"/>
                  </a:cubicBezTo>
                  <a:lnTo>
                    <a:pt x="3727" y="237"/>
                  </a:lnTo>
                  <a:cubicBezTo>
                    <a:pt x="3687" y="227"/>
                    <a:pt x="3648" y="227"/>
                    <a:pt x="3628" y="227"/>
                  </a:cubicBezTo>
                  <a:lnTo>
                    <a:pt x="3352" y="287"/>
                  </a:lnTo>
                  <a:cubicBezTo>
                    <a:pt x="3332" y="287"/>
                    <a:pt x="3303" y="296"/>
                    <a:pt x="3283" y="326"/>
                  </a:cubicBezTo>
                  <a:lnTo>
                    <a:pt x="3175" y="395"/>
                  </a:lnTo>
                  <a:cubicBezTo>
                    <a:pt x="3137" y="419"/>
                    <a:pt x="3095" y="431"/>
                    <a:pt x="3055" y="431"/>
                  </a:cubicBezTo>
                  <a:cubicBezTo>
                    <a:pt x="3011" y="431"/>
                    <a:pt x="2969" y="416"/>
                    <a:pt x="2938" y="385"/>
                  </a:cubicBezTo>
                  <a:lnTo>
                    <a:pt x="2810" y="257"/>
                  </a:lnTo>
                  <a:lnTo>
                    <a:pt x="2810" y="257"/>
                  </a:lnTo>
                  <a:cubicBezTo>
                    <a:pt x="2817" y="259"/>
                    <a:pt x="2823" y="260"/>
                    <a:pt x="2826" y="260"/>
                  </a:cubicBezTo>
                  <a:cubicBezTo>
                    <a:pt x="2842" y="260"/>
                    <a:pt x="2826" y="245"/>
                    <a:pt x="2810" y="237"/>
                  </a:cubicBezTo>
                  <a:lnTo>
                    <a:pt x="2514" y="89"/>
                  </a:lnTo>
                  <a:cubicBezTo>
                    <a:pt x="2494" y="80"/>
                    <a:pt x="2475" y="80"/>
                    <a:pt x="2455" y="60"/>
                  </a:cubicBezTo>
                  <a:lnTo>
                    <a:pt x="1893" y="1"/>
                  </a:ln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9"/>
            <p:cNvSpPr/>
            <p:nvPr/>
          </p:nvSpPr>
          <p:spPr>
            <a:xfrm>
              <a:off x="2902825" y="1493550"/>
              <a:ext cx="105725" cy="169075"/>
            </a:xfrm>
            <a:custGeom>
              <a:avLst/>
              <a:gdLst/>
              <a:ahLst/>
              <a:cxnLst/>
              <a:rect l="l" t="t" r="r" b="b"/>
              <a:pathLst>
                <a:path w="4229" h="6763" extrusionOk="0">
                  <a:moveTo>
                    <a:pt x="0" y="0"/>
                  </a:moveTo>
                  <a:cubicBezTo>
                    <a:pt x="0" y="1"/>
                    <a:pt x="582" y="3648"/>
                    <a:pt x="197" y="6122"/>
                  </a:cubicBezTo>
                  <a:cubicBezTo>
                    <a:pt x="197" y="6122"/>
                    <a:pt x="572" y="6762"/>
                    <a:pt x="2149" y="6762"/>
                  </a:cubicBezTo>
                  <a:cubicBezTo>
                    <a:pt x="3559" y="6762"/>
                    <a:pt x="4229" y="6122"/>
                    <a:pt x="4229" y="6122"/>
                  </a:cubicBezTo>
                  <a:cubicBezTo>
                    <a:pt x="3835" y="3648"/>
                    <a:pt x="4081" y="99"/>
                    <a:pt x="4081" y="99"/>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9"/>
            <p:cNvSpPr/>
            <p:nvPr/>
          </p:nvSpPr>
          <p:spPr>
            <a:xfrm>
              <a:off x="2897900" y="1489075"/>
              <a:ext cx="115350" cy="177975"/>
            </a:xfrm>
            <a:custGeom>
              <a:avLst/>
              <a:gdLst/>
              <a:ahLst/>
              <a:cxnLst/>
              <a:rect l="l" t="t" r="r" b="b"/>
              <a:pathLst>
                <a:path w="4614" h="7119" extrusionOk="0">
                  <a:moveTo>
                    <a:pt x="189" y="1"/>
                  </a:moveTo>
                  <a:cubicBezTo>
                    <a:pt x="182" y="1"/>
                    <a:pt x="175" y="1"/>
                    <a:pt x="168" y="2"/>
                  </a:cubicBezTo>
                  <a:cubicBezTo>
                    <a:pt x="69" y="12"/>
                    <a:pt x="0" y="110"/>
                    <a:pt x="20" y="209"/>
                  </a:cubicBezTo>
                  <a:cubicBezTo>
                    <a:pt x="30" y="248"/>
                    <a:pt x="592" y="3856"/>
                    <a:pt x="217" y="6271"/>
                  </a:cubicBezTo>
                  <a:cubicBezTo>
                    <a:pt x="217" y="6320"/>
                    <a:pt x="217" y="6360"/>
                    <a:pt x="237" y="6399"/>
                  </a:cubicBezTo>
                  <a:cubicBezTo>
                    <a:pt x="247" y="6419"/>
                    <a:pt x="680" y="7119"/>
                    <a:pt x="2346" y="7119"/>
                  </a:cubicBezTo>
                  <a:cubicBezTo>
                    <a:pt x="3815" y="7119"/>
                    <a:pt x="4524" y="6458"/>
                    <a:pt x="4534" y="6439"/>
                  </a:cubicBezTo>
                  <a:cubicBezTo>
                    <a:pt x="4584" y="6399"/>
                    <a:pt x="4613" y="6340"/>
                    <a:pt x="4603" y="6271"/>
                  </a:cubicBezTo>
                  <a:cubicBezTo>
                    <a:pt x="4219" y="3846"/>
                    <a:pt x="4455" y="337"/>
                    <a:pt x="4455" y="298"/>
                  </a:cubicBezTo>
                  <a:cubicBezTo>
                    <a:pt x="4465" y="199"/>
                    <a:pt x="4377" y="110"/>
                    <a:pt x="4278" y="101"/>
                  </a:cubicBezTo>
                  <a:cubicBezTo>
                    <a:pt x="4273" y="100"/>
                    <a:pt x="4268" y="100"/>
                    <a:pt x="4263" y="100"/>
                  </a:cubicBezTo>
                  <a:cubicBezTo>
                    <a:pt x="4171" y="100"/>
                    <a:pt x="4090" y="185"/>
                    <a:pt x="4081" y="278"/>
                  </a:cubicBezTo>
                  <a:cubicBezTo>
                    <a:pt x="4081" y="298"/>
                    <a:pt x="3844" y="3758"/>
                    <a:pt x="4219" y="6222"/>
                  </a:cubicBezTo>
                  <a:cubicBezTo>
                    <a:pt x="4022" y="6370"/>
                    <a:pt x="3391" y="6754"/>
                    <a:pt x="2336" y="6754"/>
                  </a:cubicBezTo>
                  <a:cubicBezTo>
                    <a:pt x="1153" y="6754"/>
                    <a:pt x="710" y="6370"/>
                    <a:pt x="582" y="6251"/>
                  </a:cubicBezTo>
                  <a:cubicBezTo>
                    <a:pt x="956" y="3787"/>
                    <a:pt x="394" y="298"/>
                    <a:pt x="375" y="150"/>
                  </a:cubicBezTo>
                  <a:cubicBezTo>
                    <a:pt x="366" y="58"/>
                    <a:pt x="280" y="1"/>
                    <a:pt x="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9"/>
            <p:cNvSpPr/>
            <p:nvPr/>
          </p:nvSpPr>
          <p:spPr>
            <a:xfrm>
              <a:off x="2890650" y="1469175"/>
              <a:ext cx="138400" cy="40575"/>
            </a:xfrm>
            <a:custGeom>
              <a:avLst/>
              <a:gdLst/>
              <a:ahLst/>
              <a:cxnLst/>
              <a:rect l="l" t="t" r="r" b="b"/>
              <a:pathLst>
                <a:path w="5536" h="1623" extrusionOk="0">
                  <a:moveTo>
                    <a:pt x="859" y="1"/>
                  </a:moveTo>
                  <a:cubicBezTo>
                    <a:pt x="525" y="1"/>
                    <a:pt x="37" y="69"/>
                    <a:pt x="24" y="463"/>
                  </a:cubicBezTo>
                  <a:cubicBezTo>
                    <a:pt x="1" y="946"/>
                    <a:pt x="616" y="1000"/>
                    <a:pt x="890" y="1000"/>
                  </a:cubicBezTo>
                  <a:cubicBezTo>
                    <a:pt x="969" y="1000"/>
                    <a:pt x="1020" y="995"/>
                    <a:pt x="1020" y="995"/>
                  </a:cubicBezTo>
                  <a:cubicBezTo>
                    <a:pt x="1020" y="995"/>
                    <a:pt x="1407" y="1622"/>
                    <a:pt x="2088" y="1622"/>
                  </a:cubicBezTo>
                  <a:cubicBezTo>
                    <a:pt x="2414" y="1622"/>
                    <a:pt x="2807" y="1479"/>
                    <a:pt x="3257" y="1054"/>
                  </a:cubicBezTo>
                  <a:cubicBezTo>
                    <a:pt x="3257" y="1054"/>
                    <a:pt x="3669" y="1396"/>
                    <a:pt x="4063" y="1396"/>
                  </a:cubicBezTo>
                  <a:cubicBezTo>
                    <a:pt x="4260" y="1396"/>
                    <a:pt x="4453" y="1311"/>
                    <a:pt x="4588" y="1054"/>
                  </a:cubicBezTo>
                  <a:cubicBezTo>
                    <a:pt x="4588" y="1054"/>
                    <a:pt x="4596" y="1055"/>
                    <a:pt x="4611" y="1055"/>
                  </a:cubicBezTo>
                  <a:cubicBezTo>
                    <a:pt x="4757" y="1055"/>
                    <a:pt x="5536" y="1014"/>
                    <a:pt x="4962" y="118"/>
                  </a:cubicBezTo>
                  <a:lnTo>
                    <a:pt x="1167" y="19"/>
                  </a:lnTo>
                  <a:cubicBezTo>
                    <a:pt x="1167" y="19"/>
                    <a:pt x="1034" y="1"/>
                    <a:pt x="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9"/>
            <p:cNvSpPr/>
            <p:nvPr/>
          </p:nvSpPr>
          <p:spPr>
            <a:xfrm>
              <a:off x="2886550" y="1464850"/>
              <a:ext cx="140250" cy="49925"/>
            </a:xfrm>
            <a:custGeom>
              <a:avLst/>
              <a:gdLst/>
              <a:ahLst/>
              <a:cxnLst/>
              <a:rect l="l" t="t" r="r" b="b"/>
              <a:pathLst>
                <a:path w="5610" h="1997" extrusionOk="0">
                  <a:moveTo>
                    <a:pt x="1042" y="0"/>
                  </a:moveTo>
                  <a:cubicBezTo>
                    <a:pt x="782" y="0"/>
                    <a:pt x="430" y="41"/>
                    <a:pt x="208" y="222"/>
                  </a:cubicBezTo>
                  <a:cubicBezTo>
                    <a:pt x="70" y="320"/>
                    <a:pt x="11" y="468"/>
                    <a:pt x="1" y="636"/>
                  </a:cubicBezTo>
                  <a:cubicBezTo>
                    <a:pt x="1" y="823"/>
                    <a:pt x="60" y="981"/>
                    <a:pt x="188" y="1109"/>
                  </a:cubicBezTo>
                  <a:cubicBezTo>
                    <a:pt x="434" y="1336"/>
                    <a:pt x="878" y="1365"/>
                    <a:pt x="1085" y="1365"/>
                  </a:cubicBezTo>
                  <a:cubicBezTo>
                    <a:pt x="1223" y="1553"/>
                    <a:pt x="1568" y="1907"/>
                    <a:pt x="2080" y="1976"/>
                  </a:cubicBezTo>
                  <a:cubicBezTo>
                    <a:pt x="2140" y="1996"/>
                    <a:pt x="2189" y="1996"/>
                    <a:pt x="2258" y="1996"/>
                  </a:cubicBezTo>
                  <a:cubicBezTo>
                    <a:pt x="2652" y="1996"/>
                    <a:pt x="3046" y="1819"/>
                    <a:pt x="3460" y="1484"/>
                  </a:cubicBezTo>
                  <a:cubicBezTo>
                    <a:pt x="3629" y="1601"/>
                    <a:pt x="3933" y="1776"/>
                    <a:pt x="4251" y="1776"/>
                  </a:cubicBezTo>
                  <a:cubicBezTo>
                    <a:pt x="4306" y="1776"/>
                    <a:pt x="4362" y="1771"/>
                    <a:pt x="4417" y="1760"/>
                  </a:cubicBezTo>
                  <a:cubicBezTo>
                    <a:pt x="4594" y="1720"/>
                    <a:pt x="4762" y="1612"/>
                    <a:pt x="4880" y="1434"/>
                  </a:cubicBezTo>
                  <a:cubicBezTo>
                    <a:pt x="5057" y="1424"/>
                    <a:pt x="5333" y="1365"/>
                    <a:pt x="5471" y="1129"/>
                  </a:cubicBezTo>
                  <a:cubicBezTo>
                    <a:pt x="5609" y="902"/>
                    <a:pt x="5550" y="587"/>
                    <a:pt x="5314" y="202"/>
                  </a:cubicBezTo>
                  <a:cubicBezTo>
                    <a:pt x="5274" y="150"/>
                    <a:pt x="5208" y="119"/>
                    <a:pt x="5146" y="119"/>
                  </a:cubicBezTo>
                  <a:cubicBezTo>
                    <a:pt x="5114" y="119"/>
                    <a:pt x="5084" y="127"/>
                    <a:pt x="5057" y="143"/>
                  </a:cubicBezTo>
                  <a:cubicBezTo>
                    <a:pt x="4969" y="202"/>
                    <a:pt x="4939" y="320"/>
                    <a:pt x="4988" y="409"/>
                  </a:cubicBezTo>
                  <a:cubicBezTo>
                    <a:pt x="5156" y="636"/>
                    <a:pt x="5205" y="833"/>
                    <a:pt x="5156" y="932"/>
                  </a:cubicBezTo>
                  <a:cubicBezTo>
                    <a:pt x="5087" y="1030"/>
                    <a:pt x="4880" y="1060"/>
                    <a:pt x="4781" y="1060"/>
                  </a:cubicBezTo>
                  <a:cubicBezTo>
                    <a:pt x="4712" y="1060"/>
                    <a:pt x="4643" y="1089"/>
                    <a:pt x="4614" y="1158"/>
                  </a:cubicBezTo>
                  <a:cubicBezTo>
                    <a:pt x="4545" y="1286"/>
                    <a:pt x="4446" y="1365"/>
                    <a:pt x="4338" y="1385"/>
                  </a:cubicBezTo>
                  <a:cubicBezTo>
                    <a:pt x="4303" y="1393"/>
                    <a:pt x="4268" y="1397"/>
                    <a:pt x="4232" y="1397"/>
                  </a:cubicBezTo>
                  <a:cubicBezTo>
                    <a:pt x="3968" y="1397"/>
                    <a:pt x="3672" y="1196"/>
                    <a:pt x="3559" y="1109"/>
                  </a:cubicBezTo>
                  <a:cubicBezTo>
                    <a:pt x="3526" y="1086"/>
                    <a:pt x="3484" y="1073"/>
                    <a:pt x="3442" y="1073"/>
                  </a:cubicBezTo>
                  <a:cubicBezTo>
                    <a:pt x="3396" y="1073"/>
                    <a:pt x="3349" y="1088"/>
                    <a:pt x="3313" y="1119"/>
                  </a:cubicBezTo>
                  <a:cubicBezTo>
                    <a:pt x="2954" y="1460"/>
                    <a:pt x="2604" y="1630"/>
                    <a:pt x="2282" y="1630"/>
                  </a:cubicBezTo>
                  <a:cubicBezTo>
                    <a:pt x="2241" y="1630"/>
                    <a:pt x="2200" y="1627"/>
                    <a:pt x="2159" y="1622"/>
                  </a:cubicBezTo>
                  <a:cubicBezTo>
                    <a:pt x="1657" y="1562"/>
                    <a:pt x="1361" y="1099"/>
                    <a:pt x="1361" y="1099"/>
                  </a:cubicBezTo>
                  <a:cubicBezTo>
                    <a:pt x="1322" y="1030"/>
                    <a:pt x="1262" y="1010"/>
                    <a:pt x="1184" y="1010"/>
                  </a:cubicBezTo>
                  <a:cubicBezTo>
                    <a:pt x="1161" y="1012"/>
                    <a:pt x="1131" y="1013"/>
                    <a:pt x="1096" y="1013"/>
                  </a:cubicBezTo>
                  <a:cubicBezTo>
                    <a:pt x="917" y="1013"/>
                    <a:pt x="603" y="985"/>
                    <a:pt x="454" y="853"/>
                  </a:cubicBezTo>
                  <a:cubicBezTo>
                    <a:pt x="405" y="803"/>
                    <a:pt x="385" y="734"/>
                    <a:pt x="385" y="665"/>
                  </a:cubicBezTo>
                  <a:cubicBezTo>
                    <a:pt x="385" y="606"/>
                    <a:pt x="405" y="547"/>
                    <a:pt x="454" y="518"/>
                  </a:cubicBezTo>
                  <a:cubicBezTo>
                    <a:pt x="582" y="411"/>
                    <a:pt x="849" y="376"/>
                    <a:pt x="1080" y="376"/>
                  </a:cubicBezTo>
                  <a:cubicBezTo>
                    <a:pt x="1169" y="376"/>
                    <a:pt x="1253" y="381"/>
                    <a:pt x="1322" y="389"/>
                  </a:cubicBezTo>
                  <a:cubicBezTo>
                    <a:pt x="1332" y="392"/>
                    <a:pt x="1342" y="393"/>
                    <a:pt x="1352" y="393"/>
                  </a:cubicBezTo>
                  <a:cubicBezTo>
                    <a:pt x="1440" y="393"/>
                    <a:pt x="1520" y="320"/>
                    <a:pt x="1529" y="232"/>
                  </a:cubicBezTo>
                  <a:cubicBezTo>
                    <a:pt x="1538" y="133"/>
                    <a:pt x="1469" y="35"/>
                    <a:pt x="1371" y="25"/>
                  </a:cubicBezTo>
                  <a:cubicBezTo>
                    <a:pt x="1336" y="17"/>
                    <a:pt x="1208" y="0"/>
                    <a:pt x="1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9"/>
            <p:cNvSpPr/>
            <p:nvPr/>
          </p:nvSpPr>
          <p:spPr>
            <a:xfrm>
              <a:off x="2970100" y="1446250"/>
              <a:ext cx="53250" cy="26875"/>
            </a:xfrm>
            <a:custGeom>
              <a:avLst/>
              <a:gdLst/>
              <a:ahLst/>
              <a:cxnLst/>
              <a:rect l="l" t="t" r="r" b="b"/>
              <a:pathLst>
                <a:path w="2130" h="1075" extrusionOk="0">
                  <a:moveTo>
                    <a:pt x="1439" y="1"/>
                  </a:moveTo>
                  <a:cubicBezTo>
                    <a:pt x="1175" y="1"/>
                    <a:pt x="937" y="177"/>
                    <a:pt x="937" y="177"/>
                  </a:cubicBezTo>
                  <a:cubicBezTo>
                    <a:pt x="937" y="177"/>
                    <a:pt x="725" y="34"/>
                    <a:pt x="488" y="34"/>
                  </a:cubicBezTo>
                  <a:cubicBezTo>
                    <a:pt x="314" y="34"/>
                    <a:pt x="126" y="112"/>
                    <a:pt x="0" y="384"/>
                  </a:cubicBezTo>
                  <a:lnTo>
                    <a:pt x="1765" y="1074"/>
                  </a:lnTo>
                  <a:cubicBezTo>
                    <a:pt x="1972" y="926"/>
                    <a:pt x="2129" y="680"/>
                    <a:pt x="1932" y="325"/>
                  </a:cubicBezTo>
                  <a:cubicBezTo>
                    <a:pt x="1796" y="76"/>
                    <a:pt x="1612" y="1"/>
                    <a:pt x="1439" y="1"/>
                  </a:cubicBezTo>
                  <a:close/>
                </a:path>
              </a:pathLst>
            </a:custGeom>
            <a:solidFill>
              <a:srgbClr val="FCF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9"/>
            <p:cNvSpPr/>
            <p:nvPr/>
          </p:nvSpPr>
          <p:spPr>
            <a:xfrm>
              <a:off x="2964925" y="1440875"/>
              <a:ext cx="63100" cy="36925"/>
            </a:xfrm>
            <a:custGeom>
              <a:avLst/>
              <a:gdLst/>
              <a:ahLst/>
              <a:cxnLst/>
              <a:rect l="l" t="t" r="r" b="b"/>
              <a:pathLst>
                <a:path w="2524" h="1477" extrusionOk="0">
                  <a:moveTo>
                    <a:pt x="1645" y="1"/>
                  </a:moveTo>
                  <a:cubicBezTo>
                    <a:pt x="1437" y="1"/>
                    <a:pt x="1246" y="83"/>
                    <a:pt x="1144" y="146"/>
                  </a:cubicBezTo>
                  <a:cubicBezTo>
                    <a:pt x="1040" y="102"/>
                    <a:pt x="876" y="29"/>
                    <a:pt x="696" y="29"/>
                  </a:cubicBezTo>
                  <a:cubicBezTo>
                    <a:pt x="636" y="29"/>
                    <a:pt x="574" y="37"/>
                    <a:pt x="513" y="57"/>
                  </a:cubicBezTo>
                  <a:cubicBezTo>
                    <a:pt x="365" y="97"/>
                    <a:pt x="178" y="205"/>
                    <a:pt x="49" y="491"/>
                  </a:cubicBezTo>
                  <a:cubicBezTo>
                    <a:pt x="0" y="589"/>
                    <a:pt x="30" y="698"/>
                    <a:pt x="128" y="737"/>
                  </a:cubicBezTo>
                  <a:cubicBezTo>
                    <a:pt x="157" y="752"/>
                    <a:pt x="188" y="759"/>
                    <a:pt x="217" y="759"/>
                  </a:cubicBezTo>
                  <a:cubicBezTo>
                    <a:pt x="288" y="759"/>
                    <a:pt x="354" y="718"/>
                    <a:pt x="375" y="649"/>
                  </a:cubicBezTo>
                  <a:cubicBezTo>
                    <a:pt x="424" y="520"/>
                    <a:pt x="503" y="451"/>
                    <a:pt x="601" y="422"/>
                  </a:cubicBezTo>
                  <a:cubicBezTo>
                    <a:pt x="628" y="414"/>
                    <a:pt x="656" y="410"/>
                    <a:pt x="685" y="410"/>
                  </a:cubicBezTo>
                  <a:cubicBezTo>
                    <a:pt x="825" y="410"/>
                    <a:pt x="978" y="496"/>
                    <a:pt x="1035" y="520"/>
                  </a:cubicBezTo>
                  <a:cubicBezTo>
                    <a:pt x="1065" y="545"/>
                    <a:pt x="1102" y="557"/>
                    <a:pt x="1139" y="557"/>
                  </a:cubicBezTo>
                  <a:cubicBezTo>
                    <a:pt x="1176" y="557"/>
                    <a:pt x="1213" y="545"/>
                    <a:pt x="1242" y="520"/>
                  </a:cubicBezTo>
                  <a:cubicBezTo>
                    <a:pt x="1293" y="479"/>
                    <a:pt x="1464" y="394"/>
                    <a:pt x="1624" y="394"/>
                  </a:cubicBezTo>
                  <a:cubicBezTo>
                    <a:pt x="1652" y="394"/>
                    <a:pt x="1679" y="396"/>
                    <a:pt x="1705" y="402"/>
                  </a:cubicBezTo>
                  <a:cubicBezTo>
                    <a:pt x="1824" y="422"/>
                    <a:pt x="1893" y="501"/>
                    <a:pt x="1972" y="619"/>
                  </a:cubicBezTo>
                  <a:cubicBezTo>
                    <a:pt x="2090" y="846"/>
                    <a:pt x="2050" y="994"/>
                    <a:pt x="1853" y="1141"/>
                  </a:cubicBezTo>
                  <a:cubicBezTo>
                    <a:pt x="1784" y="1201"/>
                    <a:pt x="1755" y="1309"/>
                    <a:pt x="1824" y="1398"/>
                  </a:cubicBezTo>
                  <a:cubicBezTo>
                    <a:pt x="1853" y="1447"/>
                    <a:pt x="1903" y="1477"/>
                    <a:pt x="1972" y="1477"/>
                  </a:cubicBezTo>
                  <a:cubicBezTo>
                    <a:pt x="2001" y="1477"/>
                    <a:pt x="2041" y="1467"/>
                    <a:pt x="2090" y="1427"/>
                  </a:cubicBezTo>
                  <a:cubicBezTo>
                    <a:pt x="2435" y="1161"/>
                    <a:pt x="2524" y="806"/>
                    <a:pt x="2317" y="422"/>
                  </a:cubicBezTo>
                  <a:cubicBezTo>
                    <a:pt x="2149" y="146"/>
                    <a:pt x="1952" y="57"/>
                    <a:pt x="1804" y="18"/>
                  </a:cubicBezTo>
                  <a:cubicBezTo>
                    <a:pt x="1751" y="6"/>
                    <a:pt x="1698"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9"/>
            <p:cNvSpPr/>
            <p:nvPr/>
          </p:nvSpPr>
          <p:spPr>
            <a:xfrm>
              <a:off x="2907750" y="1441875"/>
              <a:ext cx="68775" cy="25325"/>
            </a:xfrm>
            <a:custGeom>
              <a:avLst/>
              <a:gdLst/>
              <a:ahLst/>
              <a:cxnLst/>
              <a:rect l="l" t="t" r="r" b="b"/>
              <a:pathLst>
                <a:path w="2751" h="1013" extrusionOk="0">
                  <a:moveTo>
                    <a:pt x="1444" y="1"/>
                  </a:moveTo>
                  <a:cubicBezTo>
                    <a:pt x="1258" y="1"/>
                    <a:pt x="1062" y="35"/>
                    <a:pt x="858" y="96"/>
                  </a:cubicBezTo>
                  <a:cubicBezTo>
                    <a:pt x="769" y="116"/>
                    <a:pt x="681" y="155"/>
                    <a:pt x="612" y="185"/>
                  </a:cubicBezTo>
                  <a:cubicBezTo>
                    <a:pt x="138" y="451"/>
                    <a:pt x="0" y="954"/>
                    <a:pt x="0" y="954"/>
                  </a:cubicBezTo>
                  <a:lnTo>
                    <a:pt x="2750" y="1013"/>
                  </a:lnTo>
                  <a:cubicBezTo>
                    <a:pt x="2429" y="282"/>
                    <a:pt x="1977" y="1"/>
                    <a:pt x="1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9"/>
            <p:cNvSpPr/>
            <p:nvPr/>
          </p:nvSpPr>
          <p:spPr>
            <a:xfrm>
              <a:off x="2902575" y="1436625"/>
              <a:ext cx="79125" cy="35025"/>
            </a:xfrm>
            <a:custGeom>
              <a:avLst/>
              <a:gdLst/>
              <a:ahLst/>
              <a:cxnLst/>
              <a:rect l="l" t="t" r="r" b="b"/>
              <a:pathLst>
                <a:path w="3165" h="1401" extrusionOk="0">
                  <a:moveTo>
                    <a:pt x="1636" y="1"/>
                  </a:moveTo>
                  <a:cubicBezTo>
                    <a:pt x="1440" y="1"/>
                    <a:pt x="1230" y="34"/>
                    <a:pt x="1006" y="99"/>
                  </a:cubicBezTo>
                  <a:cubicBezTo>
                    <a:pt x="907" y="138"/>
                    <a:pt x="809" y="178"/>
                    <a:pt x="730" y="227"/>
                  </a:cubicBezTo>
                  <a:cubicBezTo>
                    <a:pt x="198" y="533"/>
                    <a:pt x="50" y="1085"/>
                    <a:pt x="40" y="1114"/>
                  </a:cubicBezTo>
                  <a:cubicBezTo>
                    <a:pt x="0" y="1213"/>
                    <a:pt x="60" y="1311"/>
                    <a:pt x="158" y="1331"/>
                  </a:cubicBezTo>
                  <a:cubicBezTo>
                    <a:pt x="177" y="1340"/>
                    <a:pt x="197" y="1344"/>
                    <a:pt x="217" y="1344"/>
                  </a:cubicBezTo>
                  <a:cubicBezTo>
                    <a:pt x="290" y="1344"/>
                    <a:pt x="362" y="1290"/>
                    <a:pt x="385" y="1213"/>
                  </a:cubicBezTo>
                  <a:cubicBezTo>
                    <a:pt x="385" y="1213"/>
                    <a:pt x="503" y="779"/>
                    <a:pt x="897" y="562"/>
                  </a:cubicBezTo>
                  <a:cubicBezTo>
                    <a:pt x="966" y="523"/>
                    <a:pt x="1035" y="503"/>
                    <a:pt x="1114" y="474"/>
                  </a:cubicBezTo>
                  <a:cubicBezTo>
                    <a:pt x="1310" y="413"/>
                    <a:pt x="1489" y="382"/>
                    <a:pt x="1652" y="382"/>
                  </a:cubicBezTo>
                  <a:cubicBezTo>
                    <a:pt x="2154" y="382"/>
                    <a:pt x="2512" y="674"/>
                    <a:pt x="2780" y="1292"/>
                  </a:cubicBezTo>
                  <a:cubicBezTo>
                    <a:pt x="2819" y="1361"/>
                    <a:pt x="2888" y="1400"/>
                    <a:pt x="2957" y="1400"/>
                  </a:cubicBezTo>
                  <a:cubicBezTo>
                    <a:pt x="2987" y="1400"/>
                    <a:pt x="3007" y="1390"/>
                    <a:pt x="3026" y="1371"/>
                  </a:cubicBezTo>
                  <a:cubicBezTo>
                    <a:pt x="3125" y="1321"/>
                    <a:pt x="3164" y="1223"/>
                    <a:pt x="3125" y="1124"/>
                  </a:cubicBezTo>
                  <a:cubicBezTo>
                    <a:pt x="2798" y="372"/>
                    <a:pt x="2296" y="1"/>
                    <a:pt x="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9"/>
            <p:cNvSpPr/>
            <p:nvPr/>
          </p:nvSpPr>
          <p:spPr>
            <a:xfrm>
              <a:off x="2923275" y="1629100"/>
              <a:ext cx="64575" cy="15275"/>
            </a:xfrm>
            <a:custGeom>
              <a:avLst/>
              <a:gdLst/>
              <a:ahLst/>
              <a:cxnLst/>
              <a:rect l="l" t="t" r="r" b="b"/>
              <a:pathLst>
                <a:path w="2583" h="611" extrusionOk="0">
                  <a:moveTo>
                    <a:pt x="217" y="0"/>
                  </a:moveTo>
                  <a:cubicBezTo>
                    <a:pt x="147" y="0"/>
                    <a:pt x="86" y="44"/>
                    <a:pt x="50" y="108"/>
                  </a:cubicBezTo>
                  <a:cubicBezTo>
                    <a:pt x="0" y="207"/>
                    <a:pt x="50" y="305"/>
                    <a:pt x="138" y="355"/>
                  </a:cubicBezTo>
                  <a:cubicBezTo>
                    <a:pt x="454" y="503"/>
                    <a:pt x="947" y="611"/>
                    <a:pt x="1479" y="611"/>
                  </a:cubicBezTo>
                  <a:cubicBezTo>
                    <a:pt x="1784" y="611"/>
                    <a:pt x="2120" y="572"/>
                    <a:pt x="2435" y="473"/>
                  </a:cubicBezTo>
                  <a:cubicBezTo>
                    <a:pt x="2534" y="453"/>
                    <a:pt x="2583" y="355"/>
                    <a:pt x="2563" y="256"/>
                  </a:cubicBezTo>
                  <a:cubicBezTo>
                    <a:pt x="2538" y="172"/>
                    <a:pt x="2462" y="124"/>
                    <a:pt x="2379" y="124"/>
                  </a:cubicBezTo>
                  <a:cubicBezTo>
                    <a:pt x="2365" y="124"/>
                    <a:pt x="2351" y="125"/>
                    <a:pt x="2336" y="128"/>
                  </a:cubicBezTo>
                  <a:cubicBezTo>
                    <a:pt x="2042" y="213"/>
                    <a:pt x="1746" y="248"/>
                    <a:pt x="1467" y="248"/>
                  </a:cubicBezTo>
                  <a:cubicBezTo>
                    <a:pt x="999" y="248"/>
                    <a:pt x="580" y="149"/>
                    <a:pt x="296" y="20"/>
                  </a:cubicBezTo>
                  <a:cubicBezTo>
                    <a:pt x="269" y="6"/>
                    <a:pt x="242"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9"/>
            <p:cNvSpPr/>
            <p:nvPr/>
          </p:nvSpPr>
          <p:spPr>
            <a:xfrm>
              <a:off x="2930425" y="1528550"/>
              <a:ext cx="9125" cy="48800"/>
            </a:xfrm>
            <a:custGeom>
              <a:avLst/>
              <a:gdLst/>
              <a:ahLst/>
              <a:cxnLst/>
              <a:rect l="l" t="t" r="r" b="b"/>
              <a:pathLst>
                <a:path w="365" h="1952" extrusionOk="0">
                  <a:moveTo>
                    <a:pt x="178" y="0"/>
                  </a:moveTo>
                  <a:cubicBezTo>
                    <a:pt x="79" y="0"/>
                    <a:pt x="0" y="89"/>
                    <a:pt x="0" y="187"/>
                  </a:cubicBezTo>
                  <a:lnTo>
                    <a:pt x="0" y="1765"/>
                  </a:lnTo>
                  <a:cubicBezTo>
                    <a:pt x="0" y="1863"/>
                    <a:pt x="79" y="1952"/>
                    <a:pt x="178" y="1952"/>
                  </a:cubicBezTo>
                  <a:cubicBezTo>
                    <a:pt x="276" y="1952"/>
                    <a:pt x="365" y="1863"/>
                    <a:pt x="365" y="1765"/>
                  </a:cubicBezTo>
                  <a:lnTo>
                    <a:pt x="365" y="187"/>
                  </a:lnTo>
                  <a:cubicBezTo>
                    <a:pt x="365" y="89"/>
                    <a:pt x="276"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9"/>
            <p:cNvSpPr/>
            <p:nvPr/>
          </p:nvSpPr>
          <p:spPr>
            <a:xfrm>
              <a:off x="2930425" y="1592850"/>
              <a:ext cx="9125" cy="18275"/>
            </a:xfrm>
            <a:custGeom>
              <a:avLst/>
              <a:gdLst/>
              <a:ahLst/>
              <a:cxnLst/>
              <a:rect l="l" t="t" r="r" b="b"/>
              <a:pathLst>
                <a:path w="365" h="731" extrusionOk="0">
                  <a:moveTo>
                    <a:pt x="178" y="1"/>
                  </a:moveTo>
                  <a:cubicBezTo>
                    <a:pt x="79" y="1"/>
                    <a:pt x="0" y="90"/>
                    <a:pt x="0" y="188"/>
                  </a:cubicBezTo>
                  <a:lnTo>
                    <a:pt x="0" y="543"/>
                  </a:lnTo>
                  <a:cubicBezTo>
                    <a:pt x="0" y="642"/>
                    <a:pt x="79" y="730"/>
                    <a:pt x="178" y="730"/>
                  </a:cubicBezTo>
                  <a:cubicBezTo>
                    <a:pt x="276" y="730"/>
                    <a:pt x="365" y="661"/>
                    <a:pt x="365" y="543"/>
                  </a:cubicBezTo>
                  <a:lnTo>
                    <a:pt x="365" y="188"/>
                  </a:lnTo>
                  <a:cubicBezTo>
                    <a:pt x="365" y="90"/>
                    <a:pt x="276"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6" name="Google Shape;1576;p39"/>
          <p:cNvGrpSpPr/>
          <p:nvPr/>
        </p:nvGrpSpPr>
        <p:grpSpPr>
          <a:xfrm rot="305710">
            <a:off x="5714603" y="391100"/>
            <a:ext cx="425088" cy="640239"/>
            <a:chOff x="3369050" y="1418400"/>
            <a:chExt cx="179175" cy="269850"/>
          </a:xfrm>
        </p:grpSpPr>
        <p:sp>
          <p:nvSpPr>
            <p:cNvPr id="1577" name="Google Shape;1577;p39"/>
            <p:cNvSpPr/>
            <p:nvPr/>
          </p:nvSpPr>
          <p:spPr>
            <a:xfrm>
              <a:off x="3422275" y="1473325"/>
              <a:ext cx="18500" cy="148400"/>
            </a:xfrm>
            <a:custGeom>
              <a:avLst/>
              <a:gdLst/>
              <a:ahLst/>
              <a:cxnLst/>
              <a:rect l="l" t="t" r="r" b="b"/>
              <a:pathLst>
                <a:path w="740" h="5936" extrusionOk="0">
                  <a:moveTo>
                    <a:pt x="203" y="0"/>
                  </a:moveTo>
                  <a:cubicBezTo>
                    <a:pt x="198" y="0"/>
                    <a:pt x="193" y="1"/>
                    <a:pt x="188" y="1"/>
                  </a:cubicBezTo>
                  <a:cubicBezTo>
                    <a:pt x="80" y="21"/>
                    <a:pt x="1" y="100"/>
                    <a:pt x="11" y="198"/>
                  </a:cubicBezTo>
                  <a:lnTo>
                    <a:pt x="365" y="5758"/>
                  </a:lnTo>
                  <a:cubicBezTo>
                    <a:pt x="385" y="5856"/>
                    <a:pt x="454" y="5935"/>
                    <a:pt x="553" y="5935"/>
                  </a:cubicBezTo>
                  <a:cubicBezTo>
                    <a:pt x="661" y="5915"/>
                    <a:pt x="740" y="5837"/>
                    <a:pt x="740" y="5738"/>
                  </a:cubicBezTo>
                  <a:lnTo>
                    <a:pt x="385" y="179"/>
                  </a:lnTo>
                  <a:cubicBezTo>
                    <a:pt x="366" y="85"/>
                    <a:pt x="294"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8" name="Google Shape;1578;p39"/>
            <p:cNvGrpSpPr/>
            <p:nvPr/>
          </p:nvGrpSpPr>
          <p:grpSpPr>
            <a:xfrm>
              <a:off x="3369050" y="1418400"/>
              <a:ext cx="179175" cy="269850"/>
              <a:chOff x="3369050" y="1418400"/>
              <a:chExt cx="179175" cy="269850"/>
            </a:xfrm>
          </p:grpSpPr>
          <p:sp>
            <p:nvSpPr>
              <p:cNvPr id="1579" name="Google Shape;1579;p39"/>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9"/>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9"/>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9"/>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9"/>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46"/>
        <p:cNvGrpSpPr/>
        <p:nvPr/>
      </p:nvGrpSpPr>
      <p:grpSpPr>
        <a:xfrm>
          <a:off x="0" y="0"/>
          <a:ext cx="0" cy="0"/>
          <a:chOff x="0" y="0"/>
          <a:chExt cx="0" cy="0"/>
        </a:xfrm>
      </p:grpSpPr>
      <p:grpSp>
        <p:nvGrpSpPr>
          <p:cNvPr id="4455" name="Google Shape;4455;p72"/>
          <p:cNvGrpSpPr/>
          <p:nvPr/>
        </p:nvGrpSpPr>
        <p:grpSpPr>
          <a:xfrm rot="-1180649">
            <a:off x="8553796" y="541200"/>
            <a:ext cx="435003" cy="602707"/>
            <a:chOff x="716282" y="977399"/>
            <a:chExt cx="460328" cy="637796"/>
          </a:xfrm>
        </p:grpSpPr>
        <p:sp>
          <p:nvSpPr>
            <p:cNvPr id="4456" name="Google Shape;4456;p72"/>
            <p:cNvSpPr/>
            <p:nvPr/>
          </p:nvSpPr>
          <p:spPr>
            <a:xfrm>
              <a:off x="741867" y="977399"/>
              <a:ext cx="407683" cy="637796"/>
            </a:xfrm>
            <a:custGeom>
              <a:avLst/>
              <a:gdLst/>
              <a:ahLst/>
              <a:cxnLst/>
              <a:rect l="l" t="t" r="r" b="b"/>
              <a:pathLst>
                <a:path w="8015" h="12539" extrusionOk="0">
                  <a:moveTo>
                    <a:pt x="2258" y="1"/>
                  </a:moveTo>
                  <a:cubicBezTo>
                    <a:pt x="1834" y="1"/>
                    <a:pt x="1450" y="218"/>
                    <a:pt x="1243" y="592"/>
                  </a:cubicBezTo>
                  <a:cubicBezTo>
                    <a:pt x="1243" y="602"/>
                    <a:pt x="888" y="1213"/>
                    <a:pt x="572" y="2150"/>
                  </a:cubicBezTo>
                  <a:cubicBezTo>
                    <a:pt x="553" y="2189"/>
                    <a:pt x="543" y="2238"/>
                    <a:pt x="523" y="2278"/>
                  </a:cubicBezTo>
                  <a:cubicBezTo>
                    <a:pt x="257" y="3135"/>
                    <a:pt x="1" y="4436"/>
                    <a:pt x="247" y="5787"/>
                  </a:cubicBezTo>
                  <a:cubicBezTo>
                    <a:pt x="247" y="5816"/>
                    <a:pt x="257" y="5846"/>
                    <a:pt x="257" y="5875"/>
                  </a:cubicBezTo>
                  <a:cubicBezTo>
                    <a:pt x="267" y="5915"/>
                    <a:pt x="267" y="5935"/>
                    <a:pt x="277" y="5974"/>
                  </a:cubicBezTo>
                  <a:cubicBezTo>
                    <a:pt x="296" y="6033"/>
                    <a:pt x="306" y="6082"/>
                    <a:pt x="316" y="6142"/>
                  </a:cubicBezTo>
                  <a:lnTo>
                    <a:pt x="326" y="6181"/>
                  </a:lnTo>
                  <a:cubicBezTo>
                    <a:pt x="523" y="6970"/>
                    <a:pt x="898" y="7669"/>
                    <a:pt x="1410" y="8290"/>
                  </a:cubicBezTo>
                  <a:lnTo>
                    <a:pt x="1430" y="8300"/>
                  </a:lnTo>
                  <a:cubicBezTo>
                    <a:pt x="1548" y="8438"/>
                    <a:pt x="1686" y="8586"/>
                    <a:pt x="1824" y="8704"/>
                  </a:cubicBezTo>
                  <a:lnTo>
                    <a:pt x="1873" y="8744"/>
                  </a:lnTo>
                  <a:cubicBezTo>
                    <a:pt x="1923" y="8793"/>
                    <a:pt x="1982" y="8842"/>
                    <a:pt x="2041" y="8892"/>
                  </a:cubicBezTo>
                  <a:cubicBezTo>
                    <a:pt x="1923" y="9040"/>
                    <a:pt x="1755" y="9197"/>
                    <a:pt x="1647" y="9296"/>
                  </a:cubicBezTo>
                  <a:cubicBezTo>
                    <a:pt x="1381" y="9572"/>
                    <a:pt x="1105" y="9858"/>
                    <a:pt x="907" y="10173"/>
                  </a:cubicBezTo>
                  <a:cubicBezTo>
                    <a:pt x="710" y="10508"/>
                    <a:pt x="612" y="10843"/>
                    <a:pt x="641" y="11159"/>
                  </a:cubicBezTo>
                  <a:cubicBezTo>
                    <a:pt x="651" y="11415"/>
                    <a:pt x="740" y="11662"/>
                    <a:pt x="898" y="11888"/>
                  </a:cubicBezTo>
                  <a:cubicBezTo>
                    <a:pt x="937" y="11947"/>
                    <a:pt x="1055" y="12125"/>
                    <a:pt x="1292" y="12253"/>
                  </a:cubicBezTo>
                  <a:cubicBezTo>
                    <a:pt x="1302" y="12273"/>
                    <a:pt x="1331" y="12283"/>
                    <a:pt x="1341" y="12283"/>
                  </a:cubicBezTo>
                  <a:cubicBezTo>
                    <a:pt x="1400" y="12322"/>
                    <a:pt x="1459" y="12342"/>
                    <a:pt x="1548" y="12371"/>
                  </a:cubicBezTo>
                  <a:cubicBezTo>
                    <a:pt x="1558" y="12371"/>
                    <a:pt x="1558" y="12371"/>
                    <a:pt x="1578" y="12381"/>
                  </a:cubicBezTo>
                  <a:cubicBezTo>
                    <a:pt x="1647" y="12401"/>
                    <a:pt x="1735" y="12421"/>
                    <a:pt x="1834" y="12440"/>
                  </a:cubicBezTo>
                  <a:cubicBezTo>
                    <a:pt x="2041" y="12480"/>
                    <a:pt x="2347" y="12499"/>
                    <a:pt x="2770" y="12519"/>
                  </a:cubicBezTo>
                  <a:cubicBezTo>
                    <a:pt x="3135" y="12529"/>
                    <a:pt x="3559" y="12539"/>
                    <a:pt x="4012" y="12539"/>
                  </a:cubicBezTo>
                  <a:lnTo>
                    <a:pt x="4663" y="12539"/>
                  </a:lnTo>
                  <a:cubicBezTo>
                    <a:pt x="6220" y="12519"/>
                    <a:pt x="6782" y="12450"/>
                    <a:pt x="7157" y="11859"/>
                  </a:cubicBezTo>
                  <a:cubicBezTo>
                    <a:pt x="7364" y="11514"/>
                    <a:pt x="7620" y="10824"/>
                    <a:pt x="6930" y="9927"/>
                  </a:cubicBezTo>
                  <a:cubicBezTo>
                    <a:pt x="6910" y="9887"/>
                    <a:pt x="6881" y="9868"/>
                    <a:pt x="6861" y="9828"/>
                  </a:cubicBezTo>
                  <a:cubicBezTo>
                    <a:pt x="6703" y="9641"/>
                    <a:pt x="6526" y="9473"/>
                    <a:pt x="6378" y="9316"/>
                  </a:cubicBezTo>
                  <a:cubicBezTo>
                    <a:pt x="6279" y="9197"/>
                    <a:pt x="6122" y="9049"/>
                    <a:pt x="5994" y="8902"/>
                  </a:cubicBezTo>
                  <a:lnTo>
                    <a:pt x="6013" y="8892"/>
                  </a:lnTo>
                  <a:cubicBezTo>
                    <a:pt x="6063" y="8842"/>
                    <a:pt x="6122" y="8793"/>
                    <a:pt x="6171" y="8744"/>
                  </a:cubicBezTo>
                  <a:lnTo>
                    <a:pt x="6220" y="8695"/>
                  </a:lnTo>
                  <a:cubicBezTo>
                    <a:pt x="6358" y="8576"/>
                    <a:pt x="6486" y="8438"/>
                    <a:pt x="6615" y="8290"/>
                  </a:cubicBezTo>
                  <a:cubicBezTo>
                    <a:pt x="7196" y="7620"/>
                    <a:pt x="7571" y="6851"/>
                    <a:pt x="7758" y="5974"/>
                  </a:cubicBezTo>
                  <a:lnTo>
                    <a:pt x="7768" y="5915"/>
                  </a:lnTo>
                  <a:cubicBezTo>
                    <a:pt x="7788" y="5866"/>
                    <a:pt x="7797" y="5816"/>
                    <a:pt x="7797" y="5777"/>
                  </a:cubicBezTo>
                  <a:cubicBezTo>
                    <a:pt x="7807" y="5738"/>
                    <a:pt x="7807" y="5698"/>
                    <a:pt x="7817" y="5669"/>
                  </a:cubicBezTo>
                  <a:lnTo>
                    <a:pt x="7817" y="5629"/>
                  </a:lnTo>
                  <a:cubicBezTo>
                    <a:pt x="8014" y="4348"/>
                    <a:pt x="7768" y="3135"/>
                    <a:pt x="7521" y="2337"/>
                  </a:cubicBezTo>
                  <a:cubicBezTo>
                    <a:pt x="7502" y="2317"/>
                    <a:pt x="7492" y="2278"/>
                    <a:pt x="7462" y="2228"/>
                  </a:cubicBezTo>
                  <a:cubicBezTo>
                    <a:pt x="7157" y="1253"/>
                    <a:pt x="6792" y="602"/>
                    <a:pt x="6772" y="592"/>
                  </a:cubicBezTo>
                  <a:cubicBezTo>
                    <a:pt x="6565" y="227"/>
                    <a:pt x="6181" y="1"/>
                    <a:pt x="576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72"/>
            <p:cNvSpPr/>
            <p:nvPr/>
          </p:nvSpPr>
          <p:spPr>
            <a:xfrm>
              <a:off x="716282" y="1034062"/>
              <a:ext cx="460328" cy="538050"/>
            </a:xfrm>
            <a:custGeom>
              <a:avLst/>
              <a:gdLst/>
              <a:ahLst/>
              <a:cxnLst/>
              <a:rect l="l" t="t" r="r" b="b"/>
              <a:pathLst>
                <a:path w="9050" h="10578" extrusionOk="0">
                  <a:moveTo>
                    <a:pt x="6161" y="365"/>
                  </a:moveTo>
                  <a:cubicBezTo>
                    <a:pt x="6506" y="1026"/>
                    <a:pt x="8340" y="4811"/>
                    <a:pt x="5393" y="7048"/>
                  </a:cubicBezTo>
                  <a:cubicBezTo>
                    <a:pt x="5136" y="7245"/>
                    <a:pt x="4988" y="7482"/>
                    <a:pt x="4979" y="7738"/>
                  </a:cubicBezTo>
                  <a:cubicBezTo>
                    <a:pt x="4939" y="8280"/>
                    <a:pt x="5452" y="8813"/>
                    <a:pt x="5915" y="9266"/>
                  </a:cubicBezTo>
                  <a:cubicBezTo>
                    <a:pt x="6201" y="9562"/>
                    <a:pt x="6566" y="9936"/>
                    <a:pt x="6536" y="10104"/>
                  </a:cubicBezTo>
                  <a:cubicBezTo>
                    <a:pt x="6290" y="10168"/>
                    <a:pt x="5398" y="10200"/>
                    <a:pt x="4508" y="10200"/>
                  </a:cubicBezTo>
                  <a:cubicBezTo>
                    <a:pt x="3618" y="10200"/>
                    <a:pt x="2731" y="10168"/>
                    <a:pt x="2495" y="10104"/>
                  </a:cubicBezTo>
                  <a:cubicBezTo>
                    <a:pt x="2465" y="9946"/>
                    <a:pt x="2820" y="9582"/>
                    <a:pt x="3116" y="9266"/>
                  </a:cubicBezTo>
                  <a:cubicBezTo>
                    <a:pt x="3569" y="8813"/>
                    <a:pt x="4091" y="8280"/>
                    <a:pt x="4052" y="7738"/>
                  </a:cubicBezTo>
                  <a:cubicBezTo>
                    <a:pt x="4042" y="7482"/>
                    <a:pt x="3894" y="7245"/>
                    <a:pt x="3628" y="7048"/>
                  </a:cubicBezTo>
                  <a:cubicBezTo>
                    <a:pt x="691" y="4811"/>
                    <a:pt x="2524" y="1016"/>
                    <a:pt x="2869" y="365"/>
                  </a:cubicBezTo>
                  <a:close/>
                  <a:moveTo>
                    <a:pt x="2771" y="1"/>
                  </a:moveTo>
                  <a:cubicBezTo>
                    <a:pt x="2712" y="1"/>
                    <a:pt x="2643" y="40"/>
                    <a:pt x="2613" y="99"/>
                  </a:cubicBezTo>
                  <a:cubicBezTo>
                    <a:pt x="2583" y="148"/>
                    <a:pt x="1" y="4761"/>
                    <a:pt x="3421" y="7354"/>
                  </a:cubicBezTo>
                  <a:cubicBezTo>
                    <a:pt x="3599" y="7492"/>
                    <a:pt x="3677" y="7630"/>
                    <a:pt x="3697" y="7778"/>
                  </a:cubicBezTo>
                  <a:cubicBezTo>
                    <a:pt x="3717" y="8142"/>
                    <a:pt x="3263" y="8616"/>
                    <a:pt x="2859" y="9020"/>
                  </a:cubicBezTo>
                  <a:cubicBezTo>
                    <a:pt x="2386" y="9503"/>
                    <a:pt x="1943" y="9946"/>
                    <a:pt x="2219" y="10350"/>
                  </a:cubicBezTo>
                  <a:cubicBezTo>
                    <a:pt x="2268" y="10439"/>
                    <a:pt x="2307" y="10518"/>
                    <a:pt x="3323" y="10548"/>
                  </a:cubicBezTo>
                  <a:cubicBezTo>
                    <a:pt x="3677" y="10557"/>
                    <a:pt x="4101" y="10577"/>
                    <a:pt x="4525" y="10577"/>
                  </a:cubicBezTo>
                  <a:lnTo>
                    <a:pt x="5146" y="10577"/>
                  </a:lnTo>
                  <a:cubicBezTo>
                    <a:pt x="6704" y="10538"/>
                    <a:pt x="6763" y="10449"/>
                    <a:pt x="6822" y="10350"/>
                  </a:cubicBezTo>
                  <a:cubicBezTo>
                    <a:pt x="7078" y="9946"/>
                    <a:pt x="6635" y="9503"/>
                    <a:pt x="6171" y="9020"/>
                  </a:cubicBezTo>
                  <a:cubicBezTo>
                    <a:pt x="5777" y="8616"/>
                    <a:pt x="5324" y="8142"/>
                    <a:pt x="5343" y="7778"/>
                  </a:cubicBezTo>
                  <a:cubicBezTo>
                    <a:pt x="5353" y="7630"/>
                    <a:pt x="5452" y="7492"/>
                    <a:pt x="5629" y="7354"/>
                  </a:cubicBezTo>
                  <a:cubicBezTo>
                    <a:pt x="9050" y="4761"/>
                    <a:pt x="6467" y="148"/>
                    <a:pt x="6437" y="99"/>
                  </a:cubicBezTo>
                  <a:cubicBezTo>
                    <a:pt x="6408" y="40"/>
                    <a:pt x="6339" y="1"/>
                    <a:pt x="628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72"/>
            <p:cNvSpPr/>
            <p:nvPr/>
          </p:nvSpPr>
          <p:spPr>
            <a:xfrm>
              <a:off x="787493" y="1116768"/>
              <a:ext cx="315923" cy="445425"/>
            </a:xfrm>
            <a:custGeom>
              <a:avLst/>
              <a:gdLst/>
              <a:ahLst/>
              <a:cxnLst/>
              <a:rect l="l" t="t" r="r" b="b"/>
              <a:pathLst>
                <a:path w="6211" h="8757" extrusionOk="0">
                  <a:moveTo>
                    <a:pt x="769" y="1"/>
                  </a:moveTo>
                  <a:cubicBezTo>
                    <a:pt x="286" y="1549"/>
                    <a:pt x="1" y="3963"/>
                    <a:pt x="2130" y="5570"/>
                  </a:cubicBezTo>
                  <a:cubicBezTo>
                    <a:pt x="3460" y="6595"/>
                    <a:pt x="503" y="7956"/>
                    <a:pt x="967" y="8616"/>
                  </a:cubicBezTo>
                  <a:cubicBezTo>
                    <a:pt x="1026" y="8710"/>
                    <a:pt x="2073" y="8756"/>
                    <a:pt x="3120" y="8756"/>
                  </a:cubicBezTo>
                  <a:cubicBezTo>
                    <a:pt x="4168" y="8756"/>
                    <a:pt x="5215" y="8710"/>
                    <a:pt x="5274" y="8616"/>
                  </a:cubicBezTo>
                  <a:cubicBezTo>
                    <a:pt x="5708" y="7926"/>
                    <a:pt x="2770" y="6585"/>
                    <a:pt x="4101" y="5570"/>
                  </a:cubicBezTo>
                  <a:cubicBezTo>
                    <a:pt x="6210" y="3983"/>
                    <a:pt x="5964" y="1618"/>
                    <a:pt x="5501" y="80"/>
                  </a:cubicBezTo>
                  <a:lnTo>
                    <a:pt x="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72"/>
            <p:cNvSpPr/>
            <p:nvPr/>
          </p:nvSpPr>
          <p:spPr>
            <a:xfrm>
              <a:off x="774471" y="1108324"/>
              <a:ext cx="344000" cy="463787"/>
            </a:xfrm>
            <a:custGeom>
              <a:avLst/>
              <a:gdLst/>
              <a:ahLst/>
              <a:cxnLst/>
              <a:rect l="l" t="t" r="r" b="b"/>
              <a:pathLst>
                <a:path w="6763" h="9118" extrusionOk="0">
                  <a:moveTo>
                    <a:pt x="1027" y="1"/>
                  </a:moveTo>
                  <a:cubicBezTo>
                    <a:pt x="947" y="1"/>
                    <a:pt x="872" y="48"/>
                    <a:pt x="848" y="128"/>
                  </a:cubicBezTo>
                  <a:cubicBezTo>
                    <a:pt x="404" y="1537"/>
                    <a:pt x="0" y="4169"/>
                    <a:pt x="2277" y="5894"/>
                  </a:cubicBezTo>
                  <a:cubicBezTo>
                    <a:pt x="2455" y="6032"/>
                    <a:pt x="2533" y="6170"/>
                    <a:pt x="2553" y="6318"/>
                  </a:cubicBezTo>
                  <a:cubicBezTo>
                    <a:pt x="2573" y="6682"/>
                    <a:pt x="2119" y="7156"/>
                    <a:pt x="1715" y="7560"/>
                  </a:cubicBezTo>
                  <a:cubicBezTo>
                    <a:pt x="1242" y="8043"/>
                    <a:pt x="799" y="8486"/>
                    <a:pt x="1075" y="8890"/>
                  </a:cubicBezTo>
                  <a:cubicBezTo>
                    <a:pt x="1124" y="8979"/>
                    <a:pt x="1163" y="9058"/>
                    <a:pt x="2179" y="9088"/>
                  </a:cubicBezTo>
                  <a:cubicBezTo>
                    <a:pt x="2533" y="9097"/>
                    <a:pt x="2957" y="9117"/>
                    <a:pt x="3381" y="9117"/>
                  </a:cubicBezTo>
                  <a:cubicBezTo>
                    <a:pt x="3598" y="9117"/>
                    <a:pt x="3805" y="9117"/>
                    <a:pt x="4032" y="9097"/>
                  </a:cubicBezTo>
                  <a:cubicBezTo>
                    <a:pt x="5579" y="9068"/>
                    <a:pt x="5638" y="8979"/>
                    <a:pt x="5707" y="8881"/>
                  </a:cubicBezTo>
                  <a:cubicBezTo>
                    <a:pt x="5964" y="8476"/>
                    <a:pt x="5520" y="8033"/>
                    <a:pt x="5047" y="7550"/>
                  </a:cubicBezTo>
                  <a:cubicBezTo>
                    <a:pt x="4653" y="7146"/>
                    <a:pt x="4199" y="6673"/>
                    <a:pt x="4229" y="6308"/>
                  </a:cubicBezTo>
                  <a:cubicBezTo>
                    <a:pt x="4239" y="6160"/>
                    <a:pt x="4337" y="6022"/>
                    <a:pt x="4505" y="5884"/>
                  </a:cubicBezTo>
                  <a:cubicBezTo>
                    <a:pt x="6762" y="4169"/>
                    <a:pt x="6378" y="1577"/>
                    <a:pt x="5964" y="177"/>
                  </a:cubicBezTo>
                  <a:cubicBezTo>
                    <a:pt x="5932" y="97"/>
                    <a:pt x="5862" y="50"/>
                    <a:pt x="5784" y="50"/>
                  </a:cubicBezTo>
                  <a:cubicBezTo>
                    <a:pt x="5766" y="50"/>
                    <a:pt x="5746" y="53"/>
                    <a:pt x="5727" y="59"/>
                  </a:cubicBezTo>
                  <a:cubicBezTo>
                    <a:pt x="5629" y="98"/>
                    <a:pt x="5579" y="197"/>
                    <a:pt x="5609" y="295"/>
                  </a:cubicBezTo>
                  <a:cubicBezTo>
                    <a:pt x="6082" y="1882"/>
                    <a:pt x="6250" y="4090"/>
                    <a:pt x="4278" y="5588"/>
                  </a:cubicBezTo>
                  <a:cubicBezTo>
                    <a:pt x="4012" y="5785"/>
                    <a:pt x="3864" y="6022"/>
                    <a:pt x="3854" y="6278"/>
                  </a:cubicBezTo>
                  <a:cubicBezTo>
                    <a:pt x="3815" y="6820"/>
                    <a:pt x="4337" y="7353"/>
                    <a:pt x="4791" y="7806"/>
                  </a:cubicBezTo>
                  <a:cubicBezTo>
                    <a:pt x="5086" y="8102"/>
                    <a:pt x="5441" y="8476"/>
                    <a:pt x="5422" y="8644"/>
                  </a:cubicBezTo>
                  <a:cubicBezTo>
                    <a:pt x="5175" y="8708"/>
                    <a:pt x="4281" y="8740"/>
                    <a:pt x="3390" y="8740"/>
                  </a:cubicBezTo>
                  <a:cubicBezTo>
                    <a:pt x="2499" y="8740"/>
                    <a:pt x="1612" y="8708"/>
                    <a:pt x="1380" y="8644"/>
                  </a:cubicBezTo>
                  <a:cubicBezTo>
                    <a:pt x="1341" y="8486"/>
                    <a:pt x="1696" y="8112"/>
                    <a:pt x="1991" y="7816"/>
                  </a:cubicBezTo>
                  <a:cubicBezTo>
                    <a:pt x="2455" y="7363"/>
                    <a:pt x="2967" y="6830"/>
                    <a:pt x="2928" y="6288"/>
                  </a:cubicBezTo>
                  <a:cubicBezTo>
                    <a:pt x="2918" y="6032"/>
                    <a:pt x="2770" y="5795"/>
                    <a:pt x="2514" y="5598"/>
                  </a:cubicBezTo>
                  <a:cubicBezTo>
                    <a:pt x="513" y="4090"/>
                    <a:pt x="700" y="1853"/>
                    <a:pt x="1203" y="246"/>
                  </a:cubicBezTo>
                  <a:cubicBezTo>
                    <a:pt x="1232" y="147"/>
                    <a:pt x="1183" y="29"/>
                    <a:pt x="1085" y="9"/>
                  </a:cubicBezTo>
                  <a:cubicBezTo>
                    <a:pt x="1065" y="4"/>
                    <a:pt x="1046" y="1"/>
                    <a:pt x="102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72"/>
            <p:cNvSpPr/>
            <p:nvPr/>
          </p:nvSpPr>
          <p:spPr>
            <a:xfrm>
              <a:off x="837137" y="1162597"/>
              <a:ext cx="98322" cy="189879"/>
            </a:xfrm>
            <a:custGeom>
              <a:avLst/>
              <a:gdLst/>
              <a:ahLst/>
              <a:cxnLst/>
              <a:rect l="l" t="t" r="r" b="b"/>
              <a:pathLst>
                <a:path w="1933" h="3733" extrusionOk="0">
                  <a:moveTo>
                    <a:pt x="516" y="1"/>
                  </a:moveTo>
                  <a:cubicBezTo>
                    <a:pt x="430" y="1"/>
                    <a:pt x="362" y="70"/>
                    <a:pt x="345" y="155"/>
                  </a:cubicBezTo>
                  <a:cubicBezTo>
                    <a:pt x="336" y="224"/>
                    <a:pt x="0" y="2106"/>
                    <a:pt x="1597" y="3683"/>
                  </a:cubicBezTo>
                  <a:cubicBezTo>
                    <a:pt x="1637" y="3723"/>
                    <a:pt x="1686" y="3733"/>
                    <a:pt x="1735" y="3733"/>
                  </a:cubicBezTo>
                  <a:cubicBezTo>
                    <a:pt x="1784" y="3733"/>
                    <a:pt x="1834" y="3723"/>
                    <a:pt x="1863" y="3674"/>
                  </a:cubicBezTo>
                  <a:cubicBezTo>
                    <a:pt x="1932" y="3605"/>
                    <a:pt x="1932" y="3486"/>
                    <a:pt x="1863" y="3417"/>
                  </a:cubicBezTo>
                  <a:cubicBezTo>
                    <a:pt x="405" y="1988"/>
                    <a:pt x="710" y="224"/>
                    <a:pt x="710" y="214"/>
                  </a:cubicBezTo>
                  <a:cubicBezTo>
                    <a:pt x="730" y="115"/>
                    <a:pt x="661" y="27"/>
                    <a:pt x="562" y="7"/>
                  </a:cubicBezTo>
                  <a:cubicBezTo>
                    <a:pt x="547" y="3"/>
                    <a:pt x="531" y="1"/>
                    <a:pt x="5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72"/>
            <p:cNvSpPr/>
            <p:nvPr/>
          </p:nvSpPr>
          <p:spPr>
            <a:xfrm>
              <a:off x="893291" y="1514378"/>
              <a:ext cx="162463" cy="18617"/>
            </a:xfrm>
            <a:custGeom>
              <a:avLst/>
              <a:gdLst/>
              <a:ahLst/>
              <a:cxnLst/>
              <a:rect l="l" t="t" r="r" b="b"/>
              <a:pathLst>
                <a:path w="3194" h="366" extrusionOk="0">
                  <a:moveTo>
                    <a:pt x="188" y="1"/>
                  </a:moveTo>
                  <a:cubicBezTo>
                    <a:pt x="89" y="1"/>
                    <a:pt x="0" y="89"/>
                    <a:pt x="0" y="188"/>
                  </a:cubicBezTo>
                  <a:cubicBezTo>
                    <a:pt x="0" y="286"/>
                    <a:pt x="89" y="365"/>
                    <a:pt x="188" y="365"/>
                  </a:cubicBezTo>
                  <a:lnTo>
                    <a:pt x="3007" y="365"/>
                  </a:lnTo>
                  <a:cubicBezTo>
                    <a:pt x="3125" y="365"/>
                    <a:pt x="3194" y="286"/>
                    <a:pt x="3194" y="188"/>
                  </a:cubicBezTo>
                  <a:cubicBezTo>
                    <a:pt x="3194" y="89"/>
                    <a:pt x="3105" y="1"/>
                    <a:pt x="3007"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2" name="Google Shape;4462;p72"/>
          <p:cNvGrpSpPr/>
          <p:nvPr/>
        </p:nvGrpSpPr>
        <p:grpSpPr>
          <a:xfrm rot="914797">
            <a:off x="5691764" y="4392760"/>
            <a:ext cx="617778" cy="609322"/>
            <a:chOff x="2727200" y="147068"/>
            <a:chExt cx="653761" cy="644813"/>
          </a:xfrm>
        </p:grpSpPr>
        <p:sp>
          <p:nvSpPr>
            <p:cNvPr id="4463" name="Google Shape;4463;p72"/>
            <p:cNvSpPr/>
            <p:nvPr/>
          </p:nvSpPr>
          <p:spPr>
            <a:xfrm>
              <a:off x="2727200" y="147068"/>
              <a:ext cx="646022" cy="644813"/>
            </a:xfrm>
            <a:custGeom>
              <a:avLst/>
              <a:gdLst/>
              <a:ahLst/>
              <a:cxnLst/>
              <a:rect l="l" t="t" r="r" b="b"/>
              <a:pathLst>
                <a:path w="10686" h="10666" extrusionOk="0">
                  <a:moveTo>
                    <a:pt x="2445" y="0"/>
                  </a:moveTo>
                  <a:cubicBezTo>
                    <a:pt x="1804" y="0"/>
                    <a:pt x="1282" y="523"/>
                    <a:pt x="1282" y="1164"/>
                  </a:cubicBezTo>
                  <a:cubicBezTo>
                    <a:pt x="1282" y="1282"/>
                    <a:pt x="1292" y="1390"/>
                    <a:pt x="1331" y="1489"/>
                  </a:cubicBezTo>
                  <a:cubicBezTo>
                    <a:pt x="1164" y="1637"/>
                    <a:pt x="1045" y="1844"/>
                    <a:pt x="996" y="2080"/>
                  </a:cubicBezTo>
                  <a:cubicBezTo>
                    <a:pt x="0" y="6338"/>
                    <a:pt x="809" y="9345"/>
                    <a:pt x="3263" y="10547"/>
                  </a:cubicBezTo>
                  <a:cubicBezTo>
                    <a:pt x="3421" y="10616"/>
                    <a:pt x="3598" y="10666"/>
                    <a:pt x="3776" y="10666"/>
                  </a:cubicBezTo>
                  <a:lnTo>
                    <a:pt x="7068" y="10666"/>
                  </a:lnTo>
                  <a:cubicBezTo>
                    <a:pt x="7245" y="10666"/>
                    <a:pt x="7423" y="10626"/>
                    <a:pt x="7590" y="10547"/>
                  </a:cubicBezTo>
                  <a:cubicBezTo>
                    <a:pt x="7669" y="10498"/>
                    <a:pt x="7758" y="10459"/>
                    <a:pt x="7866" y="10400"/>
                  </a:cubicBezTo>
                  <a:lnTo>
                    <a:pt x="7945" y="10360"/>
                  </a:lnTo>
                  <a:cubicBezTo>
                    <a:pt x="8034" y="10311"/>
                    <a:pt x="8103" y="10262"/>
                    <a:pt x="8182" y="10212"/>
                  </a:cubicBezTo>
                  <a:lnTo>
                    <a:pt x="8211" y="10183"/>
                  </a:lnTo>
                  <a:cubicBezTo>
                    <a:pt x="8290" y="10133"/>
                    <a:pt x="8359" y="10074"/>
                    <a:pt x="8438" y="10015"/>
                  </a:cubicBezTo>
                  <a:cubicBezTo>
                    <a:pt x="8458" y="9986"/>
                    <a:pt x="8487" y="9966"/>
                    <a:pt x="8507" y="9956"/>
                  </a:cubicBezTo>
                  <a:cubicBezTo>
                    <a:pt x="8576" y="9907"/>
                    <a:pt x="8625" y="9857"/>
                    <a:pt x="8675" y="9808"/>
                  </a:cubicBezTo>
                  <a:cubicBezTo>
                    <a:pt x="8694" y="9779"/>
                    <a:pt x="8734" y="9759"/>
                    <a:pt x="8753" y="9719"/>
                  </a:cubicBezTo>
                  <a:cubicBezTo>
                    <a:pt x="8803" y="9670"/>
                    <a:pt x="8852" y="9611"/>
                    <a:pt x="8901" y="9562"/>
                  </a:cubicBezTo>
                  <a:cubicBezTo>
                    <a:pt x="8931" y="9522"/>
                    <a:pt x="8970" y="9493"/>
                    <a:pt x="8990" y="9463"/>
                  </a:cubicBezTo>
                  <a:cubicBezTo>
                    <a:pt x="9029" y="9424"/>
                    <a:pt x="9069" y="9374"/>
                    <a:pt x="9089" y="9335"/>
                  </a:cubicBezTo>
                  <a:cubicBezTo>
                    <a:pt x="9128" y="9286"/>
                    <a:pt x="9177" y="9236"/>
                    <a:pt x="9217" y="9177"/>
                  </a:cubicBezTo>
                  <a:cubicBezTo>
                    <a:pt x="9236" y="9138"/>
                    <a:pt x="9276" y="9089"/>
                    <a:pt x="9296" y="9049"/>
                  </a:cubicBezTo>
                  <a:cubicBezTo>
                    <a:pt x="9325" y="9020"/>
                    <a:pt x="9345" y="8970"/>
                    <a:pt x="9374" y="8931"/>
                  </a:cubicBezTo>
                  <a:cubicBezTo>
                    <a:pt x="9394" y="8891"/>
                    <a:pt x="9424" y="8852"/>
                    <a:pt x="9434" y="8822"/>
                  </a:cubicBezTo>
                  <a:cubicBezTo>
                    <a:pt x="9473" y="8753"/>
                    <a:pt x="9512" y="8684"/>
                    <a:pt x="9562" y="8606"/>
                  </a:cubicBezTo>
                  <a:cubicBezTo>
                    <a:pt x="9581" y="8576"/>
                    <a:pt x="9591" y="8537"/>
                    <a:pt x="9621" y="8497"/>
                  </a:cubicBezTo>
                  <a:cubicBezTo>
                    <a:pt x="9640" y="8448"/>
                    <a:pt x="9660" y="8408"/>
                    <a:pt x="9680" y="8359"/>
                  </a:cubicBezTo>
                  <a:cubicBezTo>
                    <a:pt x="9690" y="8330"/>
                    <a:pt x="9719" y="8290"/>
                    <a:pt x="9729" y="8241"/>
                  </a:cubicBezTo>
                  <a:cubicBezTo>
                    <a:pt x="9759" y="8182"/>
                    <a:pt x="9778" y="8132"/>
                    <a:pt x="9808" y="8063"/>
                  </a:cubicBezTo>
                  <a:cubicBezTo>
                    <a:pt x="9828" y="8014"/>
                    <a:pt x="9838" y="7955"/>
                    <a:pt x="9867" y="7906"/>
                  </a:cubicBezTo>
                  <a:lnTo>
                    <a:pt x="9907" y="7797"/>
                  </a:lnTo>
                  <a:cubicBezTo>
                    <a:pt x="9926" y="7738"/>
                    <a:pt x="9936" y="7669"/>
                    <a:pt x="9966" y="7610"/>
                  </a:cubicBezTo>
                  <a:lnTo>
                    <a:pt x="9966" y="7600"/>
                  </a:lnTo>
                  <a:cubicBezTo>
                    <a:pt x="9966" y="7571"/>
                    <a:pt x="9976" y="7561"/>
                    <a:pt x="9976" y="7541"/>
                  </a:cubicBezTo>
                  <a:cubicBezTo>
                    <a:pt x="10005" y="7452"/>
                    <a:pt x="10025" y="7364"/>
                    <a:pt x="10035" y="7275"/>
                  </a:cubicBezTo>
                  <a:lnTo>
                    <a:pt x="10045" y="7226"/>
                  </a:lnTo>
                  <a:cubicBezTo>
                    <a:pt x="10685" y="4456"/>
                    <a:pt x="9591" y="1154"/>
                    <a:pt x="9473" y="789"/>
                  </a:cubicBezTo>
                  <a:cubicBezTo>
                    <a:pt x="9325" y="316"/>
                    <a:pt x="8882" y="0"/>
                    <a:pt x="8379"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72"/>
            <p:cNvSpPr/>
            <p:nvPr/>
          </p:nvSpPr>
          <p:spPr>
            <a:xfrm>
              <a:off x="2786205" y="213205"/>
              <a:ext cx="594756" cy="525656"/>
            </a:xfrm>
            <a:custGeom>
              <a:avLst/>
              <a:gdLst/>
              <a:ahLst/>
              <a:cxnLst/>
              <a:rect l="l" t="t" r="r" b="b"/>
              <a:pathLst>
                <a:path w="9838" h="8695" extrusionOk="0">
                  <a:moveTo>
                    <a:pt x="1469" y="1"/>
                  </a:moveTo>
                  <a:cubicBezTo>
                    <a:pt x="1370" y="1"/>
                    <a:pt x="1291" y="89"/>
                    <a:pt x="1291" y="188"/>
                  </a:cubicBezTo>
                  <a:cubicBezTo>
                    <a:pt x="1291" y="286"/>
                    <a:pt x="1370" y="365"/>
                    <a:pt x="1469" y="365"/>
                  </a:cubicBezTo>
                  <a:lnTo>
                    <a:pt x="7265" y="365"/>
                  </a:lnTo>
                  <a:cubicBezTo>
                    <a:pt x="7551" y="1272"/>
                    <a:pt x="9108" y="6762"/>
                    <a:pt x="6043" y="8320"/>
                  </a:cubicBezTo>
                  <a:lnTo>
                    <a:pt x="2839" y="8320"/>
                  </a:lnTo>
                  <a:cubicBezTo>
                    <a:pt x="464" y="7117"/>
                    <a:pt x="828" y="3618"/>
                    <a:pt x="1301" y="1538"/>
                  </a:cubicBezTo>
                  <a:lnTo>
                    <a:pt x="4840" y="1538"/>
                  </a:lnTo>
                  <a:cubicBezTo>
                    <a:pt x="4939" y="1538"/>
                    <a:pt x="5017" y="1450"/>
                    <a:pt x="5017" y="1351"/>
                  </a:cubicBezTo>
                  <a:cubicBezTo>
                    <a:pt x="5017" y="1252"/>
                    <a:pt x="4939" y="1174"/>
                    <a:pt x="4840" y="1174"/>
                  </a:cubicBezTo>
                  <a:lnTo>
                    <a:pt x="1153" y="1174"/>
                  </a:lnTo>
                  <a:cubicBezTo>
                    <a:pt x="1065" y="1174"/>
                    <a:pt x="996" y="1233"/>
                    <a:pt x="966" y="1321"/>
                  </a:cubicBezTo>
                  <a:cubicBezTo>
                    <a:pt x="444" y="3500"/>
                    <a:pt x="0" y="7354"/>
                    <a:pt x="2701" y="8675"/>
                  </a:cubicBezTo>
                  <a:cubicBezTo>
                    <a:pt x="2731" y="8685"/>
                    <a:pt x="2760" y="8694"/>
                    <a:pt x="2790" y="8694"/>
                  </a:cubicBezTo>
                  <a:lnTo>
                    <a:pt x="6082" y="8694"/>
                  </a:lnTo>
                  <a:cubicBezTo>
                    <a:pt x="6102" y="8694"/>
                    <a:pt x="6141" y="8694"/>
                    <a:pt x="6171" y="8675"/>
                  </a:cubicBezTo>
                  <a:cubicBezTo>
                    <a:pt x="9837" y="6871"/>
                    <a:pt x="7669" y="395"/>
                    <a:pt x="7570" y="119"/>
                  </a:cubicBezTo>
                  <a:cubicBezTo>
                    <a:pt x="7551" y="50"/>
                    <a:pt x="7472" y="1"/>
                    <a:pt x="7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72"/>
            <p:cNvSpPr/>
            <p:nvPr/>
          </p:nvSpPr>
          <p:spPr>
            <a:xfrm>
              <a:off x="2796301" y="288290"/>
              <a:ext cx="519732" cy="439810"/>
            </a:xfrm>
            <a:custGeom>
              <a:avLst/>
              <a:gdLst/>
              <a:ahLst/>
              <a:cxnLst/>
              <a:rect l="l" t="t" r="r" b="b"/>
              <a:pathLst>
                <a:path w="8597" h="7275" extrusionOk="0">
                  <a:moveTo>
                    <a:pt x="7532" y="1"/>
                  </a:moveTo>
                  <a:lnTo>
                    <a:pt x="4673" y="129"/>
                  </a:lnTo>
                  <a:lnTo>
                    <a:pt x="986" y="129"/>
                  </a:lnTo>
                  <a:cubicBezTo>
                    <a:pt x="513" y="2100"/>
                    <a:pt x="1" y="5994"/>
                    <a:pt x="2623" y="7275"/>
                  </a:cubicBezTo>
                  <a:lnTo>
                    <a:pt x="5915" y="7275"/>
                  </a:lnTo>
                  <a:cubicBezTo>
                    <a:pt x="8596" y="5954"/>
                    <a:pt x="7995" y="1933"/>
                    <a:pt x="7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72"/>
            <p:cNvSpPr/>
            <p:nvPr/>
          </p:nvSpPr>
          <p:spPr>
            <a:xfrm>
              <a:off x="2786205" y="276743"/>
              <a:ext cx="538715" cy="462118"/>
            </a:xfrm>
            <a:custGeom>
              <a:avLst/>
              <a:gdLst/>
              <a:ahLst/>
              <a:cxnLst/>
              <a:rect l="l" t="t" r="r" b="b"/>
              <a:pathLst>
                <a:path w="8911" h="7644" extrusionOk="0">
                  <a:moveTo>
                    <a:pt x="7697" y="0"/>
                  </a:moveTo>
                  <a:cubicBezTo>
                    <a:pt x="7685" y="0"/>
                    <a:pt x="7672" y="2"/>
                    <a:pt x="7659" y="4"/>
                  </a:cubicBezTo>
                  <a:cubicBezTo>
                    <a:pt x="7561" y="34"/>
                    <a:pt x="7492" y="132"/>
                    <a:pt x="7521" y="231"/>
                  </a:cubicBezTo>
                  <a:cubicBezTo>
                    <a:pt x="7925" y="1917"/>
                    <a:pt x="8605" y="5968"/>
                    <a:pt x="6043" y="7269"/>
                  </a:cubicBezTo>
                  <a:lnTo>
                    <a:pt x="2839" y="7269"/>
                  </a:lnTo>
                  <a:cubicBezTo>
                    <a:pt x="464" y="6066"/>
                    <a:pt x="828" y="2567"/>
                    <a:pt x="1301" y="487"/>
                  </a:cubicBezTo>
                  <a:lnTo>
                    <a:pt x="4840" y="487"/>
                  </a:lnTo>
                  <a:cubicBezTo>
                    <a:pt x="4939" y="487"/>
                    <a:pt x="5017" y="399"/>
                    <a:pt x="5017" y="300"/>
                  </a:cubicBezTo>
                  <a:cubicBezTo>
                    <a:pt x="5017" y="201"/>
                    <a:pt x="4939" y="123"/>
                    <a:pt x="4840" y="123"/>
                  </a:cubicBezTo>
                  <a:lnTo>
                    <a:pt x="1153" y="123"/>
                  </a:lnTo>
                  <a:cubicBezTo>
                    <a:pt x="1065" y="123"/>
                    <a:pt x="996" y="182"/>
                    <a:pt x="966" y="270"/>
                  </a:cubicBezTo>
                  <a:cubicBezTo>
                    <a:pt x="444" y="2449"/>
                    <a:pt x="0" y="6303"/>
                    <a:pt x="2701" y="7624"/>
                  </a:cubicBezTo>
                  <a:cubicBezTo>
                    <a:pt x="2731" y="7634"/>
                    <a:pt x="2760" y="7643"/>
                    <a:pt x="2790" y="7643"/>
                  </a:cubicBezTo>
                  <a:lnTo>
                    <a:pt x="6082" y="7643"/>
                  </a:lnTo>
                  <a:cubicBezTo>
                    <a:pt x="6102" y="7643"/>
                    <a:pt x="6141" y="7643"/>
                    <a:pt x="6161" y="7624"/>
                  </a:cubicBezTo>
                  <a:cubicBezTo>
                    <a:pt x="8911" y="6283"/>
                    <a:pt x="8418" y="2360"/>
                    <a:pt x="7876" y="142"/>
                  </a:cubicBezTo>
                  <a:cubicBezTo>
                    <a:pt x="7859" y="56"/>
                    <a:pt x="7782" y="0"/>
                    <a:pt x="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72"/>
            <p:cNvSpPr/>
            <p:nvPr/>
          </p:nvSpPr>
          <p:spPr>
            <a:xfrm>
              <a:off x="2889886" y="359627"/>
              <a:ext cx="34036" cy="170060"/>
            </a:xfrm>
            <a:custGeom>
              <a:avLst/>
              <a:gdLst/>
              <a:ahLst/>
              <a:cxnLst/>
              <a:rect l="l" t="t" r="r" b="b"/>
              <a:pathLst>
                <a:path w="563" h="2813" extrusionOk="0">
                  <a:moveTo>
                    <a:pt x="351" y="0"/>
                  </a:moveTo>
                  <a:cubicBezTo>
                    <a:pt x="265" y="0"/>
                    <a:pt x="186" y="64"/>
                    <a:pt x="178" y="151"/>
                  </a:cubicBezTo>
                  <a:cubicBezTo>
                    <a:pt x="20" y="1117"/>
                    <a:pt x="0" y="1965"/>
                    <a:pt x="168" y="2665"/>
                  </a:cubicBezTo>
                  <a:cubicBezTo>
                    <a:pt x="188" y="2753"/>
                    <a:pt x="266" y="2813"/>
                    <a:pt x="345" y="2813"/>
                  </a:cubicBezTo>
                  <a:cubicBezTo>
                    <a:pt x="352" y="2813"/>
                    <a:pt x="363" y="2808"/>
                    <a:pt x="372" y="2808"/>
                  </a:cubicBezTo>
                  <a:cubicBezTo>
                    <a:pt x="377" y="2808"/>
                    <a:pt x="381" y="2809"/>
                    <a:pt x="385" y="2813"/>
                  </a:cubicBezTo>
                  <a:cubicBezTo>
                    <a:pt x="483" y="2793"/>
                    <a:pt x="542" y="2694"/>
                    <a:pt x="523" y="2596"/>
                  </a:cubicBezTo>
                  <a:cubicBezTo>
                    <a:pt x="375" y="1925"/>
                    <a:pt x="385" y="1127"/>
                    <a:pt x="533" y="210"/>
                  </a:cubicBezTo>
                  <a:cubicBezTo>
                    <a:pt x="562" y="112"/>
                    <a:pt x="483" y="13"/>
                    <a:pt x="385" y="3"/>
                  </a:cubicBezTo>
                  <a:cubicBezTo>
                    <a:pt x="373" y="1"/>
                    <a:pt x="362"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72"/>
            <p:cNvSpPr/>
            <p:nvPr/>
          </p:nvSpPr>
          <p:spPr>
            <a:xfrm>
              <a:off x="2913101" y="568498"/>
              <a:ext cx="73392" cy="92315"/>
            </a:xfrm>
            <a:custGeom>
              <a:avLst/>
              <a:gdLst/>
              <a:ahLst/>
              <a:cxnLst/>
              <a:rect l="l" t="t" r="r" b="b"/>
              <a:pathLst>
                <a:path w="1214" h="1527" extrusionOk="0">
                  <a:moveTo>
                    <a:pt x="210" y="1"/>
                  </a:moveTo>
                  <a:cubicBezTo>
                    <a:pt x="193" y="1"/>
                    <a:pt x="176" y="3"/>
                    <a:pt x="158" y="8"/>
                  </a:cubicBezTo>
                  <a:cubicBezTo>
                    <a:pt x="60" y="48"/>
                    <a:pt x="1" y="146"/>
                    <a:pt x="40" y="245"/>
                  </a:cubicBezTo>
                  <a:cubicBezTo>
                    <a:pt x="198" y="738"/>
                    <a:pt x="484" y="1161"/>
                    <a:pt x="878" y="1487"/>
                  </a:cubicBezTo>
                  <a:cubicBezTo>
                    <a:pt x="917" y="1516"/>
                    <a:pt x="967" y="1526"/>
                    <a:pt x="996" y="1526"/>
                  </a:cubicBezTo>
                  <a:cubicBezTo>
                    <a:pt x="1046" y="1526"/>
                    <a:pt x="1115" y="1506"/>
                    <a:pt x="1144" y="1467"/>
                  </a:cubicBezTo>
                  <a:cubicBezTo>
                    <a:pt x="1213" y="1388"/>
                    <a:pt x="1193" y="1270"/>
                    <a:pt x="1124" y="1211"/>
                  </a:cubicBezTo>
                  <a:cubicBezTo>
                    <a:pt x="779" y="925"/>
                    <a:pt x="533" y="570"/>
                    <a:pt x="395" y="136"/>
                  </a:cubicBezTo>
                  <a:cubicBezTo>
                    <a:pt x="363" y="55"/>
                    <a:pt x="290"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9" name="Google Shape;4469;p72"/>
          <p:cNvGrpSpPr/>
          <p:nvPr/>
        </p:nvGrpSpPr>
        <p:grpSpPr>
          <a:xfrm rot="6549682">
            <a:off x="218834" y="211103"/>
            <a:ext cx="705799" cy="965280"/>
            <a:chOff x="5412271" y="2245400"/>
            <a:chExt cx="734976" cy="1005282"/>
          </a:xfrm>
        </p:grpSpPr>
        <p:sp>
          <p:nvSpPr>
            <p:cNvPr id="4470" name="Google Shape;4470;p72"/>
            <p:cNvSpPr/>
            <p:nvPr/>
          </p:nvSpPr>
          <p:spPr>
            <a:xfrm>
              <a:off x="5412271" y="2245400"/>
              <a:ext cx="734976" cy="1005282"/>
            </a:xfrm>
            <a:custGeom>
              <a:avLst/>
              <a:gdLst/>
              <a:ahLst/>
              <a:cxnLst/>
              <a:rect l="l" t="t" r="r" b="b"/>
              <a:pathLst>
                <a:path w="39293" h="53744" extrusionOk="0">
                  <a:moveTo>
                    <a:pt x="21022" y="32053"/>
                  </a:moveTo>
                  <a:lnTo>
                    <a:pt x="21072" y="32078"/>
                  </a:lnTo>
                  <a:lnTo>
                    <a:pt x="21097" y="32127"/>
                  </a:lnTo>
                  <a:lnTo>
                    <a:pt x="21022" y="32053"/>
                  </a:lnTo>
                  <a:close/>
                  <a:moveTo>
                    <a:pt x="15220" y="1"/>
                  </a:moveTo>
                  <a:cubicBezTo>
                    <a:pt x="14305" y="1"/>
                    <a:pt x="13399" y="423"/>
                    <a:pt x="12817" y="1215"/>
                  </a:cubicBezTo>
                  <a:cubicBezTo>
                    <a:pt x="10561" y="4313"/>
                    <a:pt x="9669" y="7040"/>
                    <a:pt x="10165" y="9569"/>
                  </a:cubicBezTo>
                  <a:cubicBezTo>
                    <a:pt x="10313" y="10387"/>
                    <a:pt x="10636" y="11130"/>
                    <a:pt x="11007" y="11824"/>
                  </a:cubicBezTo>
                  <a:cubicBezTo>
                    <a:pt x="8454" y="12172"/>
                    <a:pt x="5975" y="13436"/>
                    <a:pt x="3620" y="15667"/>
                  </a:cubicBezTo>
                  <a:cubicBezTo>
                    <a:pt x="2529" y="16683"/>
                    <a:pt x="2381" y="18369"/>
                    <a:pt x="3248" y="19559"/>
                  </a:cubicBezTo>
                  <a:cubicBezTo>
                    <a:pt x="3942" y="20501"/>
                    <a:pt x="7091" y="24517"/>
                    <a:pt x="11206" y="25682"/>
                  </a:cubicBezTo>
                  <a:cubicBezTo>
                    <a:pt x="11032" y="25756"/>
                    <a:pt x="10834" y="25855"/>
                    <a:pt x="10710" y="25880"/>
                  </a:cubicBezTo>
                  <a:cubicBezTo>
                    <a:pt x="9694" y="26078"/>
                    <a:pt x="8826" y="26797"/>
                    <a:pt x="8479" y="27789"/>
                  </a:cubicBezTo>
                  <a:cubicBezTo>
                    <a:pt x="8330" y="28186"/>
                    <a:pt x="8305" y="28582"/>
                    <a:pt x="8330" y="28979"/>
                  </a:cubicBezTo>
                  <a:cubicBezTo>
                    <a:pt x="7859" y="29450"/>
                    <a:pt x="7413" y="30020"/>
                    <a:pt x="6991" y="30640"/>
                  </a:cubicBezTo>
                  <a:cubicBezTo>
                    <a:pt x="6694" y="31136"/>
                    <a:pt x="6173" y="31507"/>
                    <a:pt x="5851" y="31656"/>
                  </a:cubicBezTo>
                  <a:cubicBezTo>
                    <a:pt x="4959" y="31755"/>
                    <a:pt x="4141" y="32276"/>
                    <a:pt x="3645" y="33069"/>
                  </a:cubicBezTo>
                  <a:cubicBezTo>
                    <a:pt x="3199" y="33862"/>
                    <a:pt x="3124" y="34755"/>
                    <a:pt x="3397" y="35523"/>
                  </a:cubicBezTo>
                  <a:cubicBezTo>
                    <a:pt x="2480" y="36366"/>
                    <a:pt x="1488" y="37407"/>
                    <a:pt x="596" y="38820"/>
                  </a:cubicBezTo>
                  <a:cubicBezTo>
                    <a:pt x="150" y="39490"/>
                    <a:pt x="1" y="40333"/>
                    <a:pt x="174" y="41126"/>
                  </a:cubicBezTo>
                  <a:cubicBezTo>
                    <a:pt x="373" y="41944"/>
                    <a:pt x="893" y="42588"/>
                    <a:pt x="1612" y="42985"/>
                  </a:cubicBezTo>
                  <a:cubicBezTo>
                    <a:pt x="1624" y="42984"/>
                    <a:pt x="1635" y="42983"/>
                    <a:pt x="1648" y="42983"/>
                  </a:cubicBezTo>
                  <a:cubicBezTo>
                    <a:pt x="1900" y="42983"/>
                    <a:pt x="2314" y="43223"/>
                    <a:pt x="2976" y="43530"/>
                  </a:cubicBezTo>
                  <a:cubicBezTo>
                    <a:pt x="2529" y="45290"/>
                    <a:pt x="2405" y="47695"/>
                    <a:pt x="3620" y="50224"/>
                  </a:cubicBezTo>
                  <a:cubicBezTo>
                    <a:pt x="4017" y="51042"/>
                    <a:pt x="4835" y="51637"/>
                    <a:pt x="5727" y="51835"/>
                  </a:cubicBezTo>
                  <a:cubicBezTo>
                    <a:pt x="5926" y="51860"/>
                    <a:pt x="6818" y="52008"/>
                    <a:pt x="8057" y="52008"/>
                  </a:cubicBezTo>
                  <a:cubicBezTo>
                    <a:pt x="9049" y="52008"/>
                    <a:pt x="10338" y="51909"/>
                    <a:pt x="11677" y="51513"/>
                  </a:cubicBezTo>
                  <a:cubicBezTo>
                    <a:pt x="12197" y="52256"/>
                    <a:pt x="12668" y="52727"/>
                    <a:pt x="12792" y="52876"/>
                  </a:cubicBezTo>
                  <a:cubicBezTo>
                    <a:pt x="13362" y="53446"/>
                    <a:pt x="14106" y="53744"/>
                    <a:pt x="14875" y="53744"/>
                  </a:cubicBezTo>
                  <a:cubicBezTo>
                    <a:pt x="15470" y="53744"/>
                    <a:pt x="15990" y="53595"/>
                    <a:pt x="16486" y="53273"/>
                  </a:cubicBezTo>
                  <a:cubicBezTo>
                    <a:pt x="17948" y="52331"/>
                    <a:pt x="18990" y="51215"/>
                    <a:pt x="19733" y="50149"/>
                  </a:cubicBezTo>
                  <a:cubicBezTo>
                    <a:pt x="20056" y="50248"/>
                    <a:pt x="20353" y="50298"/>
                    <a:pt x="20700" y="50298"/>
                  </a:cubicBezTo>
                  <a:cubicBezTo>
                    <a:pt x="21444" y="50298"/>
                    <a:pt x="22163" y="50025"/>
                    <a:pt x="22708" y="49529"/>
                  </a:cubicBezTo>
                  <a:cubicBezTo>
                    <a:pt x="23328" y="48934"/>
                    <a:pt x="23675" y="48166"/>
                    <a:pt x="23650" y="47373"/>
                  </a:cubicBezTo>
                  <a:cubicBezTo>
                    <a:pt x="23700" y="47249"/>
                    <a:pt x="23824" y="47050"/>
                    <a:pt x="24022" y="46827"/>
                  </a:cubicBezTo>
                  <a:cubicBezTo>
                    <a:pt x="24394" y="46381"/>
                    <a:pt x="24716" y="45910"/>
                    <a:pt x="25014" y="45439"/>
                  </a:cubicBezTo>
                  <a:cubicBezTo>
                    <a:pt x="25286" y="45439"/>
                    <a:pt x="25584" y="45414"/>
                    <a:pt x="25906" y="45340"/>
                  </a:cubicBezTo>
                  <a:cubicBezTo>
                    <a:pt x="26997" y="45043"/>
                    <a:pt x="27790" y="44150"/>
                    <a:pt x="28013" y="43059"/>
                  </a:cubicBezTo>
                  <a:cubicBezTo>
                    <a:pt x="28162" y="42539"/>
                    <a:pt x="29029" y="41051"/>
                    <a:pt x="29352" y="40556"/>
                  </a:cubicBezTo>
                  <a:cubicBezTo>
                    <a:pt x="29500" y="40308"/>
                    <a:pt x="29624" y="40060"/>
                    <a:pt x="29724" y="39886"/>
                  </a:cubicBezTo>
                  <a:cubicBezTo>
                    <a:pt x="30095" y="39267"/>
                    <a:pt x="30343" y="38647"/>
                    <a:pt x="30492" y="38101"/>
                  </a:cubicBezTo>
                  <a:cubicBezTo>
                    <a:pt x="30666" y="38325"/>
                    <a:pt x="30864" y="38498"/>
                    <a:pt x="31087" y="38721"/>
                  </a:cubicBezTo>
                  <a:cubicBezTo>
                    <a:pt x="31632" y="39267"/>
                    <a:pt x="32401" y="39614"/>
                    <a:pt x="33194" y="39614"/>
                  </a:cubicBezTo>
                  <a:cubicBezTo>
                    <a:pt x="33343" y="39614"/>
                    <a:pt x="33467" y="39614"/>
                    <a:pt x="33616" y="39589"/>
                  </a:cubicBezTo>
                  <a:cubicBezTo>
                    <a:pt x="34558" y="39440"/>
                    <a:pt x="35376" y="38870"/>
                    <a:pt x="35797" y="38002"/>
                  </a:cubicBezTo>
                  <a:cubicBezTo>
                    <a:pt x="36367" y="36837"/>
                    <a:pt x="39292" y="30789"/>
                    <a:pt x="37086" y="26872"/>
                  </a:cubicBezTo>
                  <a:cubicBezTo>
                    <a:pt x="36565" y="25930"/>
                    <a:pt x="35549" y="24765"/>
                    <a:pt x="33739" y="24244"/>
                  </a:cubicBezTo>
                  <a:cubicBezTo>
                    <a:pt x="33640" y="23847"/>
                    <a:pt x="33467" y="23451"/>
                    <a:pt x="33194" y="23104"/>
                  </a:cubicBezTo>
                  <a:cubicBezTo>
                    <a:pt x="31087" y="20426"/>
                    <a:pt x="28856" y="19559"/>
                    <a:pt x="27170" y="19385"/>
                  </a:cubicBezTo>
                  <a:cubicBezTo>
                    <a:pt x="26749" y="18493"/>
                    <a:pt x="26203" y="17576"/>
                    <a:pt x="25584" y="16683"/>
                  </a:cubicBezTo>
                  <a:cubicBezTo>
                    <a:pt x="24022" y="14477"/>
                    <a:pt x="21741" y="13039"/>
                    <a:pt x="19709" y="11725"/>
                  </a:cubicBezTo>
                  <a:cubicBezTo>
                    <a:pt x="18023" y="10684"/>
                    <a:pt x="16164" y="9469"/>
                    <a:pt x="15965" y="8478"/>
                  </a:cubicBezTo>
                  <a:cubicBezTo>
                    <a:pt x="15891" y="8106"/>
                    <a:pt x="15891" y="7015"/>
                    <a:pt x="17601" y="4685"/>
                  </a:cubicBezTo>
                  <a:cubicBezTo>
                    <a:pt x="18568" y="3396"/>
                    <a:pt x="18271" y="1537"/>
                    <a:pt x="16957" y="570"/>
                  </a:cubicBezTo>
                  <a:cubicBezTo>
                    <a:pt x="16434" y="185"/>
                    <a:pt x="15825" y="1"/>
                    <a:pt x="15220"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72"/>
            <p:cNvSpPr/>
            <p:nvPr/>
          </p:nvSpPr>
          <p:spPr>
            <a:xfrm>
              <a:off x="5543038" y="2739081"/>
              <a:ext cx="252723" cy="179456"/>
            </a:xfrm>
            <a:custGeom>
              <a:avLst/>
              <a:gdLst/>
              <a:ahLst/>
              <a:cxnLst/>
              <a:rect l="l" t="t" r="r" b="b"/>
              <a:pathLst>
                <a:path w="13511" h="9594" extrusionOk="0">
                  <a:moveTo>
                    <a:pt x="10546" y="0"/>
                  </a:moveTo>
                  <a:cubicBezTo>
                    <a:pt x="9884" y="0"/>
                    <a:pt x="9165" y="215"/>
                    <a:pt x="8404" y="652"/>
                  </a:cubicBezTo>
                  <a:cubicBezTo>
                    <a:pt x="8255" y="727"/>
                    <a:pt x="8032" y="851"/>
                    <a:pt x="7809" y="975"/>
                  </a:cubicBezTo>
                  <a:cubicBezTo>
                    <a:pt x="6818" y="1570"/>
                    <a:pt x="5900" y="2090"/>
                    <a:pt x="5107" y="2437"/>
                  </a:cubicBezTo>
                  <a:cubicBezTo>
                    <a:pt x="5454" y="2660"/>
                    <a:pt x="5975" y="2908"/>
                    <a:pt x="6718" y="3206"/>
                  </a:cubicBezTo>
                  <a:cubicBezTo>
                    <a:pt x="6842" y="3255"/>
                    <a:pt x="6917" y="3280"/>
                    <a:pt x="6917" y="3280"/>
                  </a:cubicBezTo>
                  <a:lnTo>
                    <a:pt x="6942" y="3280"/>
                  </a:lnTo>
                  <a:lnTo>
                    <a:pt x="6991" y="3305"/>
                  </a:lnTo>
                  <a:lnTo>
                    <a:pt x="7016" y="3330"/>
                  </a:lnTo>
                  <a:lnTo>
                    <a:pt x="7041" y="3379"/>
                  </a:lnTo>
                  <a:lnTo>
                    <a:pt x="7066" y="3404"/>
                  </a:lnTo>
                  <a:lnTo>
                    <a:pt x="7115" y="3429"/>
                  </a:lnTo>
                  <a:lnTo>
                    <a:pt x="7140" y="3454"/>
                  </a:lnTo>
                  <a:cubicBezTo>
                    <a:pt x="7140" y="3454"/>
                    <a:pt x="7140" y="3478"/>
                    <a:pt x="7165" y="3478"/>
                  </a:cubicBezTo>
                  <a:lnTo>
                    <a:pt x="7165" y="3528"/>
                  </a:lnTo>
                  <a:lnTo>
                    <a:pt x="7165" y="3553"/>
                  </a:lnTo>
                  <a:lnTo>
                    <a:pt x="7165" y="3577"/>
                  </a:lnTo>
                  <a:lnTo>
                    <a:pt x="7165" y="3602"/>
                  </a:lnTo>
                  <a:lnTo>
                    <a:pt x="7165" y="3677"/>
                  </a:lnTo>
                  <a:lnTo>
                    <a:pt x="7165" y="3701"/>
                  </a:lnTo>
                  <a:lnTo>
                    <a:pt x="7165" y="3776"/>
                  </a:lnTo>
                  <a:lnTo>
                    <a:pt x="7165" y="3801"/>
                  </a:lnTo>
                  <a:lnTo>
                    <a:pt x="7165" y="3825"/>
                  </a:lnTo>
                  <a:cubicBezTo>
                    <a:pt x="7165" y="3850"/>
                    <a:pt x="7140" y="3900"/>
                    <a:pt x="7115" y="3900"/>
                  </a:cubicBezTo>
                  <a:lnTo>
                    <a:pt x="7016" y="3974"/>
                  </a:lnTo>
                  <a:lnTo>
                    <a:pt x="6991" y="4024"/>
                  </a:lnTo>
                  <a:cubicBezTo>
                    <a:pt x="6942" y="4048"/>
                    <a:pt x="6917" y="4048"/>
                    <a:pt x="6867" y="4073"/>
                  </a:cubicBezTo>
                  <a:cubicBezTo>
                    <a:pt x="6818" y="4073"/>
                    <a:pt x="6793" y="4073"/>
                    <a:pt x="6743" y="4098"/>
                  </a:cubicBezTo>
                  <a:lnTo>
                    <a:pt x="6694" y="4098"/>
                  </a:lnTo>
                  <a:cubicBezTo>
                    <a:pt x="6644" y="4098"/>
                    <a:pt x="6619" y="4098"/>
                    <a:pt x="6545" y="4073"/>
                  </a:cubicBezTo>
                  <a:cubicBezTo>
                    <a:pt x="6495" y="4048"/>
                    <a:pt x="6396" y="4024"/>
                    <a:pt x="6322" y="3974"/>
                  </a:cubicBezTo>
                  <a:cubicBezTo>
                    <a:pt x="6179" y="3933"/>
                    <a:pt x="5960" y="3885"/>
                    <a:pt x="5685" y="3885"/>
                  </a:cubicBezTo>
                  <a:cubicBezTo>
                    <a:pt x="4958" y="3885"/>
                    <a:pt x="3843" y="4223"/>
                    <a:pt x="2727" y="5932"/>
                  </a:cubicBezTo>
                  <a:cubicBezTo>
                    <a:pt x="2033" y="7023"/>
                    <a:pt x="918" y="7891"/>
                    <a:pt x="0" y="8287"/>
                  </a:cubicBezTo>
                  <a:cubicBezTo>
                    <a:pt x="248" y="8486"/>
                    <a:pt x="620" y="8734"/>
                    <a:pt x="1066" y="8907"/>
                  </a:cubicBezTo>
                  <a:cubicBezTo>
                    <a:pt x="1116" y="9006"/>
                    <a:pt x="1190" y="9031"/>
                    <a:pt x="1240" y="9081"/>
                  </a:cubicBezTo>
                  <a:cubicBezTo>
                    <a:pt x="1907" y="9366"/>
                    <a:pt x="2763" y="9594"/>
                    <a:pt x="3799" y="9594"/>
                  </a:cubicBezTo>
                  <a:cubicBezTo>
                    <a:pt x="4112" y="9594"/>
                    <a:pt x="4440" y="9573"/>
                    <a:pt x="4785" y="9527"/>
                  </a:cubicBezTo>
                  <a:lnTo>
                    <a:pt x="4859" y="9527"/>
                  </a:lnTo>
                  <a:cubicBezTo>
                    <a:pt x="5702" y="9403"/>
                    <a:pt x="6644" y="9155"/>
                    <a:pt x="7660" y="8709"/>
                  </a:cubicBezTo>
                  <a:cubicBezTo>
                    <a:pt x="7933" y="6924"/>
                    <a:pt x="8578" y="4817"/>
                    <a:pt x="9916" y="3379"/>
                  </a:cubicBezTo>
                  <a:cubicBezTo>
                    <a:pt x="10809" y="2437"/>
                    <a:pt x="11800" y="1941"/>
                    <a:pt x="12891" y="1917"/>
                  </a:cubicBezTo>
                  <a:cubicBezTo>
                    <a:pt x="13114" y="1917"/>
                    <a:pt x="13337" y="1917"/>
                    <a:pt x="13511" y="1941"/>
                  </a:cubicBezTo>
                  <a:cubicBezTo>
                    <a:pt x="13139" y="1322"/>
                    <a:pt x="12494" y="528"/>
                    <a:pt x="11552" y="181"/>
                  </a:cubicBezTo>
                  <a:cubicBezTo>
                    <a:pt x="11234" y="61"/>
                    <a:pt x="10898" y="0"/>
                    <a:pt x="1054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72"/>
            <p:cNvSpPr/>
            <p:nvPr/>
          </p:nvSpPr>
          <p:spPr>
            <a:xfrm>
              <a:off x="5479048" y="2925626"/>
              <a:ext cx="161387" cy="228874"/>
            </a:xfrm>
            <a:custGeom>
              <a:avLst/>
              <a:gdLst/>
              <a:ahLst/>
              <a:cxnLst/>
              <a:rect l="l" t="t" r="r" b="b"/>
              <a:pathLst>
                <a:path w="8628" h="12236" extrusionOk="0">
                  <a:moveTo>
                    <a:pt x="4363" y="0"/>
                  </a:moveTo>
                  <a:cubicBezTo>
                    <a:pt x="3793" y="273"/>
                    <a:pt x="1736" y="1413"/>
                    <a:pt x="1" y="3867"/>
                  </a:cubicBezTo>
                  <a:cubicBezTo>
                    <a:pt x="645" y="4165"/>
                    <a:pt x="1984" y="4785"/>
                    <a:pt x="3496" y="5156"/>
                  </a:cubicBezTo>
                  <a:cubicBezTo>
                    <a:pt x="3793" y="5206"/>
                    <a:pt x="3967" y="5454"/>
                    <a:pt x="3892" y="5702"/>
                  </a:cubicBezTo>
                  <a:cubicBezTo>
                    <a:pt x="3818" y="5925"/>
                    <a:pt x="3645" y="6049"/>
                    <a:pt x="3421" y="6049"/>
                  </a:cubicBezTo>
                  <a:lnTo>
                    <a:pt x="3298" y="6049"/>
                  </a:lnTo>
                  <a:cubicBezTo>
                    <a:pt x="3248" y="6049"/>
                    <a:pt x="3223" y="5999"/>
                    <a:pt x="3149" y="5999"/>
                  </a:cubicBezTo>
                  <a:cubicBezTo>
                    <a:pt x="3149" y="5999"/>
                    <a:pt x="3149" y="6049"/>
                    <a:pt x="3124" y="6049"/>
                  </a:cubicBezTo>
                  <a:cubicBezTo>
                    <a:pt x="3074" y="6074"/>
                    <a:pt x="1339" y="9073"/>
                    <a:pt x="2678" y="12147"/>
                  </a:cubicBezTo>
                  <a:cubicBezTo>
                    <a:pt x="2951" y="12187"/>
                    <a:pt x="3444" y="12235"/>
                    <a:pt x="4057" y="12235"/>
                  </a:cubicBezTo>
                  <a:cubicBezTo>
                    <a:pt x="5335" y="12235"/>
                    <a:pt x="7137" y="12027"/>
                    <a:pt x="8578" y="11106"/>
                  </a:cubicBezTo>
                  <a:cubicBezTo>
                    <a:pt x="8355" y="10238"/>
                    <a:pt x="8305" y="9296"/>
                    <a:pt x="8627" y="8329"/>
                  </a:cubicBezTo>
                  <a:lnTo>
                    <a:pt x="8627" y="8329"/>
                  </a:lnTo>
                  <a:cubicBezTo>
                    <a:pt x="8255" y="8354"/>
                    <a:pt x="7884" y="8354"/>
                    <a:pt x="7586" y="8354"/>
                  </a:cubicBezTo>
                  <a:cubicBezTo>
                    <a:pt x="6718" y="8354"/>
                    <a:pt x="6148" y="8255"/>
                    <a:pt x="6099" y="8255"/>
                  </a:cubicBezTo>
                  <a:cubicBezTo>
                    <a:pt x="5900" y="8230"/>
                    <a:pt x="5776" y="8106"/>
                    <a:pt x="5727" y="7958"/>
                  </a:cubicBezTo>
                  <a:cubicBezTo>
                    <a:pt x="4487" y="3843"/>
                    <a:pt x="5628" y="1636"/>
                    <a:pt x="6718" y="521"/>
                  </a:cubicBezTo>
                  <a:cubicBezTo>
                    <a:pt x="5776" y="446"/>
                    <a:pt x="5008" y="248"/>
                    <a:pt x="4363"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72"/>
            <p:cNvSpPr/>
            <p:nvPr/>
          </p:nvSpPr>
          <p:spPr>
            <a:xfrm>
              <a:off x="5698364" y="2791604"/>
              <a:ext cx="171600" cy="162790"/>
            </a:xfrm>
            <a:custGeom>
              <a:avLst/>
              <a:gdLst/>
              <a:ahLst/>
              <a:cxnLst/>
              <a:rect l="l" t="t" r="r" b="b"/>
              <a:pathLst>
                <a:path w="9174" h="8703" extrusionOk="0">
                  <a:moveTo>
                    <a:pt x="4637" y="1"/>
                  </a:moveTo>
                  <a:cubicBezTo>
                    <a:pt x="4637" y="75"/>
                    <a:pt x="4637" y="75"/>
                    <a:pt x="4587" y="75"/>
                  </a:cubicBezTo>
                  <a:cubicBezTo>
                    <a:pt x="3744" y="100"/>
                    <a:pt x="2976" y="472"/>
                    <a:pt x="2282" y="1216"/>
                  </a:cubicBezTo>
                  <a:cubicBezTo>
                    <a:pt x="249" y="3348"/>
                    <a:pt x="26" y="7388"/>
                    <a:pt x="1" y="8702"/>
                  </a:cubicBezTo>
                  <a:cubicBezTo>
                    <a:pt x="3273" y="8603"/>
                    <a:pt x="6000" y="7562"/>
                    <a:pt x="7537" y="5777"/>
                  </a:cubicBezTo>
                  <a:cubicBezTo>
                    <a:pt x="9173" y="3918"/>
                    <a:pt x="8281" y="2257"/>
                    <a:pt x="7413" y="1340"/>
                  </a:cubicBezTo>
                  <a:lnTo>
                    <a:pt x="7165" y="1092"/>
                  </a:lnTo>
                  <a:lnTo>
                    <a:pt x="7140" y="1042"/>
                  </a:lnTo>
                  <a:cubicBezTo>
                    <a:pt x="7140" y="1042"/>
                    <a:pt x="6645" y="596"/>
                    <a:pt x="5901" y="274"/>
                  </a:cubicBezTo>
                  <a:cubicBezTo>
                    <a:pt x="5901" y="274"/>
                    <a:pt x="5876" y="274"/>
                    <a:pt x="5876" y="249"/>
                  </a:cubicBezTo>
                  <a:cubicBezTo>
                    <a:pt x="5504" y="100"/>
                    <a:pt x="5083" y="1"/>
                    <a:pt x="463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72"/>
            <p:cNvSpPr/>
            <p:nvPr/>
          </p:nvSpPr>
          <p:spPr>
            <a:xfrm>
              <a:off x="5526353" y="2527845"/>
              <a:ext cx="220719" cy="139184"/>
            </a:xfrm>
            <a:custGeom>
              <a:avLst/>
              <a:gdLst/>
              <a:ahLst/>
              <a:cxnLst/>
              <a:rect l="l" t="t" r="r" b="b"/>
              <a:pathLst>
                <a:path w="11800" h="7441" extrusionOk="0">
                  <a:moveTo>
                    <a:pt x="6130" y="0"/>
                  </a:moveTo>
                  <a:cubicBezTo>
                    <a:pt x="4099" y="0"/>
                    <a:pt x="2050" y="902"/>
                    <a:pt x="0" y="2724"/>
                  </a:cubicBezTo>
                  <a:cubicBezTo>
                    <a:pt x="918" y="3853"/>
                    <a:pt x="4070" y="7440"/>
                    <a:pt x="7144" y="7440"/>
                  </a:cubicBezTo>
                  <a:cubicBezTo>
                    <a:pt x="7308" y="7440"/>
                    <a:pt x="7472" y="7430"/>
                    <a:pt x="7635" y="7409"/>
                  </a:cubicBezTo>
                  <a:cubicBezTo>
                    <a:pt x="9296" y="7161"/>
                    <a:pt x="10684" y="5822"/>
                    <a:pt x="11800" y="3393"/>
                  </a:cubicBezTo>
                  <a:lnTo>
                    <a:pt x="11800" y="3393"/>
                  </a:lnTo>
                  <a:lnTo>
                    <a:pt x="7065" y="3715"/>
                  </a:lnTo>
                  <a:lnTo>
                    <a:pt x="7040" y="3715"/>
                  </a:lnTo>
                  <a:cubicBezTo>
                    <a:pt x="6792" y="3715"/>
                    <a:pt x="6594" y="3542"/>
                    <a:pt x="6569" y="3294"/>
                  </a:cubicBezTo>
                  <a:cubicBezTo>
                    <a:pt x="6545" y="3046"/>
                    <a:pt x="6768" y="2823"/>
                    <a:pt x="7016" y="2798"/>
                  </a:cubicBezTo>
                  <a:lnTo>
                    <a:pt x="11552" y="2476"/>
                  </a:lnTo>
                  <a:cubicBezTo>
                    <a:pt x="10684" y="1608"/>
                    <a:pt x="8999" y="245"/>
                    <a:pt x="6668" y="22"/>
                  </a:cubicBezTo>
                  <a:cubicBezTo>
                    <a:pt x="6489" y="7"/>
                    <a:pt x="6309" y="0"/>
                    <a:pt x="613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72"/>
            <p:cNvSpPr/>
            <p:nvPr/>
          </p:nvSpPr>
          <p:spPr>
            <a:xfrm>
              <a:off x="5954791" y="2756832"/>
              <a:ext cx="112230" cy="157683"/>
            </a:xfrm>
            <a:custGeom>
              <a:avLst/>
              <a:gdLst/>
              <a:ahLst/>
              <a:cxnLst/>
              <a:rect l="l" t="t" r="r" b="b"/>
              <a:pathLst>
                <a:path w="6000" h="8430" extrusionOk="0">
                  <a:moveTo>
                    <a:pt x="2257" y="1"/>
                  </a:moveTo>
                  <a:cubicBezTo>
                    <a:pt x="1736" y="125"/>
                    <a:pt x="967" y="497"/>
                    <a:pt x="546" y="1315"/>
                  </a:cubicBezTo>
                  <a:cubicBezTo>
                    <a:pt x="125" y="2232"/>
                    <a:pt x="1" y="4364"/>
                    <a:pt x="3769" y="8429"/>
                  </a:cubicBezTo>
                  <a:cubicBezTo>
                    <a:pt x="4488" y="6967"/>
                    <a:pt x="6000" y="3124"/>
                    <a:pt x="4884" y="1141"/>
                  </a:cubicBezTo>
                  <a:cubicBezTo>
                    <a:pt x="4562" y="571"/>
                    <a:pt x="3992" y="199"/>
                    <a:pt x="3223" y="26"/>
                  </a:cubicBezTo>
                  <a:lnTo>
                    <a:pt x="3223" y="26"/>
                  </a:lnTo>
                  <a:lnTo>
                    <a:pt x="3471" y="3372"/>
                  </a:lnTo>
                  <a:cubicBezTo>
                    <a:pt x="3496" y="3620"/>
                    <a:pt x="3273" y="3843"/>
                    <a:pt x="3025" y="3868"/>
                  </a:cubicBezTo>
                  <a:lnTo>
                    <a:pt x="3000" y="3868"/>
                  </a:lnTo>
                  <a:cubicBezTo>
                    <a:pt x="2752" y="3868"/>
                    <a:pt x="2579" y="3694"/>
                    <a:pt x="2529" y="3447"/>
                  </a:cubicBezTo>
                  <a:lnTo>
                    <a:pt x="225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72"/>
            <p:cNvSpPr/>
            <p:nvPr/>
          </p:nvSpPr>
          <p:spPr>
            <a:xfrm>
              <a:off x="5639948" y="3051735"/>
              <a:ext cx="108526" cy="132170"/>
            </a:xfrm>
            <a:custGeom>
              <a:avLst/>
              <a:gdLst/>
              <a:ahLst/>
              <a:cxnLst/>
              <a:rect l="l" t="t" r="r" b="b"/>
              <a:pathLst>
                <a:path w="5802" h="7066" extrusionOk="0">
                  <a:moveTo>
                    <a:pt x="5058" y="1"/>
                  </a:moveTo>
                  <a:cubicBezTo>
                    <a:pt x="3694" y="819"/>
                    <a:pt x="2331" y="1240"/>
                    <a:pt x="1116" y="1439"/>
                  </a:cubicBezTo>
                  <a:cubicBezTo>
                    <a:pt x="1" y="3769"/>
                    <a:pt x="1835" y="6248"/>
                    <a:pt x="2504" y="7066"/>
                  </a:cubicBezTo>
                  <a:cubicBezTo>
                    <a:pt x="5330" y="5058"/>
                    <a:pt x="5801" y="2207"/>
                    <a:pt x="5801" y="2182"/>
                  </a:cubicBezTo>
                  <a:lnTo>
                    <a:pt x="5801" y="2133"/>
                  </a:lnTo>
                  <a:cubicBezTo>
                    <a:pt x="5355" y="1364"/>
                    <a:pt x="5157" y="621"/>
                    <a:pt x="505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72"/>
            <p:cNvSpPr/>
            <p:nvPr/>
          </p:nvSpPr>
          <p:spPr>
            <a:xfrm>
              <a:off x="5828663" y="2859316"/>
              <a:ext cx="93693" cy="162303"/>
            </a:xfrm>
            <a:custGeom>
              <a:avLst/>
              <a:gdLst/>
              <a:ahLst/>
              <a:cxnLst/>
              <a:rect l="l" t="t" r="r" b="b"/>
              <a:pathLst>
                <a:path w="5009" h="8677" extrusionOk="0">
                  <a:moveTo>
                    <a:pt x="2405" y="0"/>
                  </a:moveTo>
                  <a:lnTo>
                    <a:pt x="2405" y="0"/>
                  </a:lnTo>
                  <a:cubicBezTo>
                    <a:pt x="2430" y="843"/>
                    <a:pt x="2133" y="1810"/>
                    <a:pt x="1265" y="2826"/>
                  </a:cubicBezTo>
                  <a:cubicBezTo>
                    <a:pt x="1017" y="3149"/>
                    <a:pt x="645" y="3471"/>
                    <a:pt x="224" y="3793"/>
                  </a:cubicBezTo>
                  <a:cubicBezTo>
                    <a:pt x="1" y="4636"/>
                    <a:pt x="621" y="5950"/>
                    <a:pt x="1340" y="7140"/>
                  </a:cubicBezTo>
                  <a:cubicBezTo>
                    <a:pt x="1389" y="7164"/>
                    <a:pt x="1389" y="7189"/>
                    <a:pt x="1414" y="7264"/>
                  </a:cubicBezTo>
                  <a:cubicBezTo>
                    <a:pt x="1761" y="7784"/>
                    <a:pt x="2083" y="8280"/>
                    <a:pt x="2405" y="8677"/>
                  </a:cubicBezTo>
                  <a:cubicBezTo>
                    <a:pt x="2753" y="7908"/>
                    <a:pt x="3273" y="6941"/>
                    <a:pt x="3868" y="5950"/>
                  </a:cubicBezTo>
                  <a:cubicBezTo>
                    <a:pt x="3992" y="5702"/>
                    <a:pt x="4116" y="5528"/>
                    <a:pt x="4190" y="5380"/>
                  </a:cubicBezTo>
                  <a:cubicBezTo>
                    <a:pt x="4860" y="4190"/>
                    <a:pt x="5008" y="3149"/>
                    <a:pt x="4661" y="2207"/>
                  </a:cubicBezTo>
                  <a:cubicBezTo>
                    <a:pt x="4240" y="992"/>
                    <a:pt x="3025" y="298"/>
                    <a:pt x="240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72"/>
            <p:cNvSpPr/>
            <p:nvPr/>
          </p:nvSpPr>
          <p:spPr>
            <a:xfrm>
              <a:off x="5573639" y="2921454"/>
              <a:ext cx="272214" cy="191969"/>
            </a:xfrm>
            <a:custGeom>
              <a:avLst/>
              <a:gdLst/>
              <a:ahLst/>
              <a:cxnLst/>
              <a:rect l="l" t="t" r="r" b="b"/>
              <a:pathLst>
                <a:path w="14553" h="10263" extrusionOk="0">
                  <a:moveTo>
                    <a:pt x="5876" y="0"/>
                  </a:moveTo>
                  <a:cubicBezTo>
                    <a:pt x="4959" y="347"/>
                    <a:pt x="4140" y="570"/>
                    <a:pt x="3347" y="645"/>
                  </a:cubicBezTo>
                  <a:cubicBezTo>
                    <a:pt x="3050" y="769"/>
                    <a:pt x="1" y="2132"/>
                    <a:pt x="1488" y="7586"/>
                  </a:cubicBezTo>
                  <a:cubicBezTo>
                    <a:pt x="1715" y="7610"/>
                    <a:pt x="2062" y="7635"/>
                    <a:pt x="2499" y="7635"/>
                  </a:cubicBezTo>
                  <a:cubicBezTo>
                    <a:pt x="3870" y="7635"/>
                    <a:pt x="6123" y="7384"/>
                    <a:pt x="8305" y="6049"/>
                  </a:cubicBezTo>
                  <a:cubicBezTo>
                    <a:pt x="8379" y="5999"/>
                    <a:pt x="8429" y="5974"/>
                    <a:pt x="8528" y="5974"/>
                  </a:cubicBezTo>
                  <a:cubicBezTo>
                    <a:pt x="8528" y="5429"/>
                    <a:pt x="8627" y="5057"/>
                    <a:pt x="8652" y="4983"/>
                  </a:cubicBezTo>
                  <a:cubicBezTo>
                    <a:pt x="8711" y="4788"/>
                    <a:pt x="8876" y="4654"/>
                    <a:pt x="9065" y="4654"/>
                  </a:cubicBezTo>
                  <a:cubicBezTo>
                    <a:pt x="9116" y="4654"/>
                    <a:pt x="9169" y="4664"/>
                    <a:pt x="9222" y="4685"/>
                  </a:cubicBezTo>
                  <a:cubicBezTo>
                    <a:pt x="9470" y="4735"/>
                    <a:pt x="9619" y="4983"/>
                    <a:pt x="9520" y="5231"/>
                  </a:cubicBezTo>
                  <a:cubicBezTo>
                    <a:pt x="9495" y="5355"/>
                    <a:pt x="8875" y="7834"/>
                    <a:pt x="11379" y="10263"/>
                  </a:cubicBezTo>
                  <a:cubicBezTo>
                    <a:pt x="11528" y="9817"/>
                    <a:pt x="11850" y="9271"/>
                    <a:pt x="12395" y="8528"/>
                  </a:cubicBezTo>
                  <a:cubicBezTo>
                    <a:pt x="14552" y="5826"/>
                    <a:pt x="14304" y="4661"/>
                    <a:pt x="14205" y="4363"/>
                  </a:cubicBezTo>
                  <a:cubicBezTo>
                    <a:pt x="13610" y="3371"/>
                    <a:pt x="13040" y="2182"/>
                    <a:pt x="12891" y="1091"/>
                  </a:cubicBezTo>
                  <a:cubicBezTo>
                    <a:pt x="11106" y="2132"/>
                    <a:pt x="8801" y="2702"/>
                    <a:pt x="6248" y="2702"/>
                  </a:cubicBezTo>
                  <a:cubicBezTo>
                    <a:pt x="6000" y="2702"/>
                    <a:pt x="5777" y="2504"/>
                    <a:pt x="5777" y="2256"/>
                  </a:cubicBezTo>
                  <a:cubicBezTo>
                    <a:pt x="5777" y="2157"/>
                    <a:pt x="5752" y="1264"/>
                    <a:pt x="587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72"/>
            <p:cNvSpPr/>
            <p:nvPr/>
          </p:nvSpPr>
          <p:spPr>
            <a:xfrm>
              <a:off x="5457389" y="2290366"/>
              <a:ext cx="537901" cy="913028"/>
            </a:xfrm>
            <a:custGeom>
              <a:avLst/>
              <a:gdLst/>
              <a:ahLst/>
              <a:cxnLst/>
              <a:rect l="l" t="t" r="r" b="b"/>
              <a:pathLst>
                <a:path w="28757" h="48812" extrusionOk="0">
                  <a:moveTo>
                    <a:pt x="15148" y="24087"/>
                  </a:moveTo>
                  <a:cubicBezTo>
                    <a:pt x="15503" y="24087"/>
                    <a:pt x="15842" y="24148"/>
                    <a:pt x="16163" y="24269"/>
                  </a:cubicBezTo>
                  <a:cubicBezTo>
                    <a:pt x="17105" y="24592"/>
                    <a:pt x="17725" y="25410"/>
                    <a:pt x="18122" y="26030"/>
                  </a:cubicBezTo>
                  <a:cubicBezTo>
                    <a:pt x="17948" y="26005"/>
                    <a:pt x="17725" y="26005"/>
                    <a:pt x="17502" y="26005"/>
                  </a:cubicBezTo>
                  <a:cubicBezTo>
                    <a:pt x="16411" y="26030"/>
                    <a:pt x="15395" y="26501"/>
                    <a:pt x="14527" y="27443"/>
                  </a:cubicBezTo>
                  <a:cubicBezTo>
                    <a:pt x="13189" y="28880"/>
                    <a:pt x="12544" y="30987"/>
                    <a:pt x="12271" y="32772"/>
                  </a:cubicBezTo>
                  <a:cubicBezTo>
                    <a:pt x="11255" y="33243"/>
                    <a:pt x="10313" y="33491"/>
                    <a:pt x="9470" y="33615"/>
                  </a:cubicBezTo>
                  <a:lnTo>
                    <a:pt x="9396" y="33615"/>
                  </a:lnTo>
                  <a:cubicBezTo>
                    <a:pt x="9068" y="33659"/>
                    <a:pt x="8754" y="33679"/>
                    <a:pt x="8455" y="33679"/>
                  </a:cubicBezTo>
                  <a:cubicBezTo>
                    <a:pt x="7399" y="33679"/>
                    <a:pt x="6527" y="33434"/>
                    <a:pt x="5851" y="33144"/>
                  </a:cubicBezTo>
                  <a:lnTo>
                    <a:pt x="5677" y="33070"/>
                  </a:lnTo>
                  <a:cubicBezTo>
                    <a:pt x="5231" y="32847"/>
                    <a:pt x="4884" y="32624"/>
                    <a:pt x="4611" y="32450"/>
                  </a:cubicBezTo>
                  <a:cubicBezTo>
                    <a:pt x="5504" y="31979"/>
                    <a:pt x="6644" y="31111"/>
                    <a:pt x="7338" y="30021"/>
                  </a:cubicBezTo>
                  <a:cubicBezTo>
                    <a:pt x="8464" y="28315"/>
                    <a:pt x="9589" y="27977"/>
                    <a:pt x="10315" y="27977"/>
                  </a:cubicBezTo>
                  <a:cubicBezTo>
                    <a:pt x="10581" y="27977"/>
                    <a:pt x="10793" y="28022"/>
                    <a:pt x="10933" y="28062"/>
                  </a:cubicBezTo>
                  <a:cubicBezTo>
                    <a:pt x="11007" y="28087"/>
                    <a:pt x="11106" y="28137"/>
                    <a:pt x="11156" y="28161"/>
                  </a:cubicBezTo>
                  <a:cubicBezTo>
                    <a:pt x="11230" y="28186"/>
                    <a:pt x="11255" y="28186"/>
                    <a:pt x="11305" y="28186"/>
                  </a:cubicBezTo>
                  <a:lnTo>
                    <a:pt x="11354" y="28186"/>
                  </a:lnTo>
                  <a:cubicBezTo>
                    <a:pt x="11379" y="28186"/>
                    <a:pt x="11404" y="28186"/>
                    <a:pt x="11478" y="28161"/>
                  </a:cubicBezTo>
                  <a:cubicBezTo>
                    <a:pt x="11503" y="28161"/>
                    <a:pt x="11528" y="28137"/>
                    <a:pt x="11602" y="28112"/>
                  </a:cubicBezTo>
                  <a:lnTo>
                    <a:pt x="11627" y="28062"/>
                  </a:lnTo>
                  <a:lnTo>
                    <a:pt x="11726" y="27988"/>
                  </a:lnTo>
                  <a:cubicBezTo>
                    <a:pt x="11751" y="27938"/>
                    <a:pt x="11751" y="27914"/>
                    <a:pt x="11776" y="27914"/>
                  </a:cubicBezTo>
                  <a:lnTo>
                    <a:pt x="11776" y="27889"/>
                  </a:lnTo>
                  <a:lnTo>
                    <a:pt x="11776" y="27864"/>
                  </a:lnTo>
                  <a:lnTo>
                    <a:pt x="11776" y="27790"/>
                  </a:lnTo>
                  <a:lnTo>
                    <a:pt x="11776" y="27765"/>
                  </a:lnTo>
                  <a:lnTo>
                    <a:pt x="11776" y="27690"/>
                  </a:lnTo>
                  <a:lnTo>
                    <a:pt x="11776" y="27666"/>
                  </a:lnTo>
                  <a:lnTo>
                    <a:pt x="11776" y="27641"/>
                  </a:lnTo>
                  <a:lnTo>
                    <a:pt x="11776" y="27616"/>
                  </a:lnTo>
                  <a:lnTo>
                    <a:pt x="11776" y="27566"/>
                  </a:lnTo>
                  <a:cubicBezTo>
                    <a:pt x="11776" y="27566"/>
                    <a:pt x="11776" y="27542"/>
                    <a:pt x="11751" y="27542"/>
                  </a:cubicBezTo>
                  <a:cubicBezTo>
                    <a:pt x="11751" y="27542"/>
                    <a:pt x="11751" y="27517"/>
                    <a:pt x="11726" y="27517"/>
                  </a:cubicBezTo>
                  <a:lnTo>
                    <a:pt x="11677" y="27492"/>
                  </a:lnTo>
                  <a:lnTo>
                    <a:pt x="11652" y="27443"/>
                  </a:lnTo>
                  <a:lnTo>
                    <a:pt x="11627" y="27418"/>
                  </a:lnTo>
                  <a:lnTo>
                    <a:pt x="11602" y="27393"/>
                  </a:lnTo>
                  <a:lnTo>
                    <a:pt x="11553" y="27368"/>
                  </a:lnTo>
                  <a:lnTo>
                    <a:pt x="11528" y="27368"/>
                  </a:lnTo>
                  <a:cubicBezTo>
                    <a:pt x="11528" y="27368"/>
                    <a:pt x="11453" y="27319"/>
                    <a:pt x="11329" y="27294"/>
                  </a:cubicBezTo>
                  <a:cubicBezTo>
                    <a:pt x="10586" y="27021"/>
                    <a:pt x="10090" y="26748"/>
                    <a:pt x="9718" y="26525"/>
                  </a:cubicBezTo>
                  <a:cubicBezTo>
                    <a:pt x="10511" y="26178"/>
                    <a:pt x="11429" y="25658"/>
                    <a:pt x="12420" y="25063"/>
                  </a:cubicBezTo>
                  <a:cubicBezTo>
                    <a:pt x="12668" y="24939"/>
                    <a:pt x="12866" y="24815"/>
                    <a:pt x="13015" y="24716"/>
                  </a:cubicBezTo>
                  <a:cubicBezTo>
                    <a:pt x="13772" y="24297"/>
                    <a:pt x="14488" y="24087"/>
                    <a:pt x="15148" y="24087"/>
                  </a:cubicBezTo>
                  <a:close/>
                  <a:moveTo>
                    <a:pt x="17601" y="26897"/>
                  </a:moveTo>
                  <a:cubicBezTo>
                    <a:pt x="18072" y="26897"/>
                    <a:pt x="18469" y="26996"/>
                    <a:pt x="18841" y="27145"/>
                  </a:cubicBezTo>
                  <a:cubicBezTo>
                    <a:pt x="18816" y="27120"/>
                    <a:pt x="18841" y="27120"/>
                    <a:pt x="18841" y="27120"/>
                  </a:cubicBezTo>
                  <a:cubicBezTo>
                    <a:pt x="19584" y="27418"/>
                    <a:pt x="20080" y="27889"/>
                    <a:pt x="20080" y="27889"/>
                  </a:cubicBezTo>
                  <a:lnTo>
                    <a:pt x="20105" y="27914"/>
                  </a:lnTo>
                  <a:lnTo>
                    <a:pt x="20353" y="28161"/>
                  </a:lnTo>
                  <a:cubicBezTo>
                    <a:pt x="21221" y="29103"/>
                    <a:pt x="22138" y="30715"/>
                    <a:pt x="20477" y="32599"/>
                  </a:cubicBezTo>
                  <a:cubicBezTo>
                    <a:pt x="18890" y="34359"/>
                    <a:pt x="16163" y="35450"/>
                    <a:pt x="12941" y="35549"/>
                  </a:cubicBezTo>
                  <a:cubicBezTo>
                    <a:pt x="12990" y="34185"/>
                    <a:pt x="13189" y="30145"/>
                    <a:pt x="15221" y="28037"/>
                  </a:cubicBezTo>
                  <a:cubicBezTo>
                    <a:pt x="15916" y="27294"/>
                    <a:pt x="16709" y="26897"/>
                    <a:pt x="17527" y="26897"/>
                  </a:cubicBezTo>
                  <a:close/>
                  <a:moveTo>
                    <a:pt x="22336" y="30392"/>
                  </a:moveTo>
                  <a:cubicBezTo>
                    <a:pt x="22956" y="30715"/>
                    <a:pt x="24146" y="31409"/>
                    <a:pt x="24617" y="32599"/>
                  </a:cubicBezTo>
                  <a:cubicBezTo>
                    <a:pt x="24939" y="33516"/>
                    <a:pt x="24790" y="34582"/>
                    <a:pt x="24146" y="35747"/>
                  </a:cubicBezTo>
                  <a:cubicBezTo>
                    <a:pt x="24047" y="35896"/>
                    <a:pt x="23923" y="36119"/>
                    <a:pt x="23799" y="36342"/>
                  </a:cubicBezTo>
                  <a:cubicBezTo>
                    <a:pt x="23204" y="37334"/>
                    <a:pt x="22658" y="38300"/>
                    <a:pt x="22336" y="39069"/>
                  </a:cubicBezTo>
                  <a:cubicBezTo>
                    <a:pt x="22039" y="38672"/>
                    <a:pt x="21692" y="38176"/>
                    <a:pt x="21344" y="37656"/>
                  </a:cubicBezTo>
                  <a:cubicBezTo>
                    <a:pt x="21320" y="37581"/>
                    <a:pt x="21295" y="37557"/>
                    <a:pt x="21295" y="37532"/>
                  </a:cubicBezTo>
                  <a:cubicBezTo>
                    <a:pt x="20576" y="36342"/>
                    <a:pt x="19956" y="35053"/>
                    <a:pt x="20179" y="34160"/>
                  </a:cubicBezTo>
                  <a:cubicBezTo>
                    <a:pt x="20576" y="33863"/>
                    <a:pt x="20923" y="33516"/>
                    <a:pt x="21245" y="33194"/>
                  </a:cubicBezTo>
                  <a:cubicBezTo>
                    <a:pt x="22063" y="32202"/>
                    <a:pt x="22336" y="31235"/>
                    <a:pt x="22336" y="30392"/>
                  </a:cubicBezTo>
                  <a:close/>
                  <a:moveTo>
                    <a:pt x="12148" y="33739"/>
                  </a:moveTo>
                  <a:lnTo>
                    <a:pt x="12148" y="33739"/>
                  </a:lnTo>
                  <a:cubicBezTo>
                    <a:pt x="12024" y="34979"/>
                    <a:pt x="12048" y="35896"/>
                    <a:pt x="12048" y="35995"/>
                  </a:cubicBezTo>
                  <a:cubicBezTo>
                    <a:pt x="12048" y="36243"/>
                    <a:pt x="12271" y="36441"/>
                    <a:pt x="12519" y="36441"/>
                  </a:cubicBezTo>
                  <a:cubicBezTo>
                    <a:pt x="15097" y="36441"/>
                    <a:pt x="17428" y="35871"/>
                    <a:pt x="19188" y="34830"/>
                  </a:cubicBezTo>
                  <a:cubicBezTo>
                    <a:pt x="19287" y="35871"/>
                    <a:pt x="19907" y="37110"/>
                    <a:pt x="20551" y="38152"/>
                  </a:cubicBezTo>
                  <a:cubicBezTo>
                    <a:pt x="20650" y="38400"/>
                    <a:pt x="20898" y="39589"/>
                    <a:pt x="18742" y="42291"/>
                  </a:cubicBezTo>
                  <a:cubicBezTo>
                    <a:pt x="18196" y="43010"/>
                    <a:pt x="17874" y="43605"/>
                    <a:pt x="17725" y="44027"/>
                  </a:cubicBezTo>
                  <a:cubicBezTo>
                    <a:pt x="15221" y="41647"/>
                    <a:pt x="15841" y="39118"/>
                    <a:pt x="15866" y="39019"/>
                  </a:cubicBezTo>
                  <a:cubicBezTo>
                    <a:pt x="15891" y="38771"/>
                    <a:pt x="15742" y="38474"/>
                    <a:pt x="15494" y="38424"/>
                  </a:cubicBezTo>
                  <a:cubicBezTo>
                    <a:pt x="15446" y="38410"/>
                    <a:pt x="15398" y="38403"/>
                    <a:pt x="15351" y="38403"/>
                  </a:cubicBezTo>
                  <a:cubicBezTo>
                    <a:pt x="15157" y="38403"/>
                    <a:pt x="14989" y="38522"/>
                    <a:pt x="14949" y="38722"/>
                  </a:cubicBezTo>
                  <a:cubicBezTo>
                    <a:pt x="14949" y="38771"/>
                    <a:pt x="14850" y="39143"/>
                    <a:pt x="14825" y="39713"/>
                  </a:cubicBezTo>
                  <a:cubicBezTo>
                    <a:pt x="14750" y="39713"/>
                    <a:pt x="14651" y="39738"/>
                    <a:pt x="14602" y="39788"/>
                  </a:cubicBezTo>
                  <a:cubicBezTo>
                    <a:pt x="12420" y="41123"/>
                    <a:pt x="10138" y="41374"/>
                    <a:pt x="8774" y="41374"/>
                  </a:cubicBezTo>
                  <a:cubicBezTo>
                    <a:pt x="8341" y="41374"/>
                    <a:pt x="8000" y="41349"/>
                    <a:pt x="7785" y="41325"/>
                  </a:cubicBezTo>
                  <a:cubicBezTo>
                    <a:pt x="6272" y="35896"/>
                    <a:pt x="9322" y="34508"/>
                    <a:pt x="9644" y="34384"/>
                  </a:cubicBezTo>
                  <a:cubicBezTo>
                    <a:pt x="10412" y="34284"/>
                    <a:pt x="11255" y="34086"/>
                    <a:pt x="12148" y="33739"/>
                  </a:cubicBezTo>
                  <a:close/>
                  <a:moveTo>
                    <a:pt x="5653" y="33937"/>
                  </a:moveTo>
                  <a:cubicBezTo>
                    <a:pt x="6297" y="34210"/>
                    <a:pt x="7066" y="34384"/>
                    <a:pt x="8008" y="34458"/>
                  </a:cubicBezTo>
                  <a:cubicBezTo>
                    <a:pt x="6917" y="35549"/>
                    <a:pt x="5777" y="37780"/>
                    <a:pt x="7016" y="41895"/>
                  </a:cubicBezTo>
                  <a:cubicBezTo>
                    <a:pt x="7066" y="42044"/>
                    <a:pt x="7190" y="42168"/>
                    <a:pt x="7388" y="42192"/>
                  </a:cubicBezTo>
                  <a:cubicBezTo>
                    <a:pt x="7437" y="42192"/>
                    <a:pt x="8008" y="42291"/>
                    <a:pt x="8875" y="42291"/>
                  </a:cubicBezTo>
                  <a:cubicBezTo>
                    <a:pt x="9173" y="42291"/>
                    <a:pt x="9520" y="42291"/>
                    <a:pt x="9916" y="42267"/>
                  </a:cubicBezTo>
                  <a:lnTo>
                    <a:pt x="9916" y="42267"/>
                  </a:lnTo>
                  <a:cubicBezTo>
                    <a:pt x="9520" y="43258"/>
                    <a:pt x="9569" y="44225"/>
                    <a:pt x="9793" y="45093"/>
                  </a:cubicBezTo>
                  <a:cubicBezTo>
                    <a:pt x="8378" y="45997"/>
                    <a:pt x="6614" y="46193"/>
                    <a:pt x="5348" y="46193"/>
                  </a:cubicBezTo>
                  <a:cubicBezTo>
                    <a:pt x="4706" y="46193"/>
                    <a:pt x="4193" y="46142"/>
                    <a:pt x="3917" y="46109"/>
                  </a:cubicBezTo>
                  <a:cubicBezTo>
                    <a:pt x="2579" y="43060"/>
                    <a:pt x="4314" y="40060"/>
                    <a:pt x="4339" y="40011"/>
                  </a:cubicBezTo>
                  <a:cubicBezTo>
                    <a:pt x="4339" y="40011"/>
                    <a:pt x="4339" y="39961"/>
                    <a:pt x="4364" y="39961"/>
                  </a:cubicBezTo>
                  <a:cubicBezTo>
                    <a:pt x="4438" y="39961"/>
                    <a:pt x="4463" y="40011"/>
                    <a:pt x="4537" y="40011"/>
                  </a:cubicBezTo>
                  <a:lnTo>
                    <a:pt x="4661" y="40011"/>
                  </a:lnTo>
                  <a:cubicBezTo>
                    <a:pt x="4859" y="40011"/>
                    <a:pt x="5058" y="39837"/>
                    <a:pt x="5107" y="39664"/>
                  </a:cubicBezTo>
                  <a:cubicBezTo>
                    <a:pt x="5182" y="39416"/>
                    <a:pt x="5033" y="39168"/>
                    <a:pt x="4785" y="39094"/>
                  </a:cubicBezTo>
                  <a:cubicBezTo>
                    <a:pt x="3248" y="38722"/>
                    <a:pt x="1959" y="38102"/>
                    <a:pt x="1265" y="37805"/>
                  </a:cubicBezTo>
                  <a:cubicBezTo>
                    <a:pt x="3000" y="35350"/>
                    <a:pt x="5082" y="34210"/>
                    <a:pt x="5653" y="33937"/>
                  </a:cubicBezTo>
                  <a:close/>
                  <a:moveTo>
                    <a:pt x="14874" y="40705"/>
                  </a:moveTo>
                  <a:cubicBezTo>
                    <a:pt x="14974" y="41325"/>
                    <a:pt x="15197" y="42068"/>
                    <a:pt x="15593" y="42886"/>
                  </a:cubicBezTo>
                  <a:cubicBezTo>
                    <a:pt x="15602" y="42878"/>
                    <a:pt x="15607" y="42875"/>
                    <a:pt x="15610" y="42875"/>
                  </a:cubicBezTo>
                  <a:cubicBezTo>
                    <a:pt x="15615" y="42875"/>
                    <a:pt x="15610" y="42886"/>
                    <a:pt x="15593" y="42886"/>
                  </a:cubicBezTo>
                  <a:cubicBezTo>
                    <a:pt x="15593" y="42911"/>
                    <a:pt x="15122" y="45762"/>
                    <a:pt x="12296" y="47770"/>
                  </a:cubicBezTo>
                  <a:cubicBezTo>
                    <a:pt x="11602" y="46952"/>
                    <a:pt x="9768" y="44473"/>
                    <a:pt x="10908" y="42143"/>
                  </a:cubicBezTo>
                  <a:cubicBezTo>
                    <a:pt x="12123" y="41920"/>
                    <a:pt x="13486" y="41523"/>
                    <a:pt x="14874" y="40705"/>
                  </a:cubicBezTo>
                  <a:close/>
                  <a:moveTo>
                    <a:pt x="12634" y="1"/>
                  </a:moveTo>
                  <a:cubicBezTo>
                    <a:pt x="12489" y="1"/>
                    <a:pt x="12336" y="69"/>
                    <a:pt x="12247" y="174"/>
                  </a:cubicBezTo>
                  <a:cubicBezTo>
                    <a:pt x="10387" y="2703"/>
                    <a:pt x="9669" y="4810"/>
                    <a:pt x="10016" y="6594"/>
                  </a:cubicBezTo>
                  <a:cubicBezTo>
                    <a:pt x="10487" y="9049"/>
                    <a:pt x="12792" y="10536"/>
                    <a:pt x="15271" y="12123"/>
                  </a:cubicBezTo>
                  <a:cubicBezTo>
                    <a:pt x="17105" y="13288"/>
                    <a:pt x="19039" y="14502"/>
                    <a:pt x="20204" y="16138"/>
                  </a:cubicBezTo>
                  <a:cubicBezTo>
                    <a:pt x="21196" y="17527"/>
                    <a:pt x="21791" y="18816"/>
                    <a:pt x="22088" y="19981"/>
                  </a:cubicBezTo>
                  <a:cubicBezTo>
                    <a:pt x="22088" y="20006"/>
                    <a:pt x="22088" y="20055"/>
                    <a:pt x="22138" y="20080"/>
                  </a:cubicBezTo>
                  <a:cubicBezTo>
                    <a:pt x="23080" y="23724"/>
                    <a:pt x="21394" y="26253"/>
                    <a:pt x="20650" y="27120"/>
                  </a:cubicBezTo>
                  <a:cubicBezTo>
                    <a:pt x="20477" y="26947"/>
                    <a:pt x="19981" y="26575"/>
                    <a:pt x="19337" y="26277"/>
                  </a:cubicBezTo>
                  <a:cubicBezTo>
                    <a:pt x="19089" y="25682"/>
                    <a:pt x="18221" y="23922"/>
                    <a:pt x="16486" y="23278"/>
                  </a:cubicBezTo>
                  <a:cubicBezTo>
                    <a:pt x="16059" y="23114"/>
                    <a:pt x="15608" y="23031"/>
                    <a:pt x="15138" y="23031"/>
                  </a:cubicBezTo>
                  <a:cubicBezTo>
                    <a:pt x="14326" y="23031"/>
                    <a:pt x="13455" y="23280"/>
                    <a:pt x="12544" y="23798"/>
                  </a:cubicBezTo>
                  <a:cubicBezTo>
                    <a:pt x="12395" y="23898"/>
                    <a:pt x="12172" y="24022"/>
                    <a:pt x="11924" y="24170"/>
                  </a:cubicBezTo>
                  <a:cubicBezTo>
                    <a:pt x="10982" y="24716"/>
                    <a:pt x="9371" y="25658"/>
                    <a:pt x="8603" y="25782"/>
                  </a:cubicBezTo>
                  <a:cubicBezTo>
                    <a:pt x="8454" y="25806"/>
                    <a:pt x="8305" y="25930"/>
                    <a:pt x="8231" y="26079"/>
                  </a:cubicBezTo>
                  <a:cubicBezTo>
                    <a:pt x="8181" y="26253"/>
                    <a:pt x="8206" y="26426"/>
                    <a:pt x="8330" y="26550"/>
                  </a:cubicBezTo>
                  <a:cubicBezTo>
                    <a:pt x="8355" y="26575"/>
                    <a:pt x="8578" y="26823"/>
                    <a:pt x="9148" y="27170"/>
                  </a:cubicBezTo>
                  <a:cubicBezTo>
                    <a:pt x="8305" y="27443"/>
                    <a:pt x="7363" y="28062"/>
                    <a:pt x="6495" y="29426"/>
                  </a:cubicBezTo>
                  <a:cubicBezTo>
                    <a:pt x="5603" y="30839"/>
                    <a:pt x="4066" y="31607"/>
                    <a:pt x="3719" y="31607"/>
                  </a:cubicBezTo>
                  <a:cubicBezTo>
                    <a:pt x="3694" y="31604"/>
                    <a:pt x="3669" y="31603"/>
                    <a:pt x="3645" y="31603"/>
                  </a:cubicBezTo>
                  <a:cubicBezTo>
                    <a:pt x="3473" y="31603"/>
                    <a:pt x="3310" y="31678"/>
                    <a:pt x="3223" y="31830"/>
                  </a:cubicBezTo>
                  <a:cubicBezTo>
                    <a:pt x="3124" y="31979"/>
                    <a:pt x="3124" y="32202"/>
                    <a:pt x="3248" y="32351"/>
                  </a:cubicBezTo>
                  <a:cubicBezTo>
                    <a:pt x="3248" y="32351"/>
                    <a:pt x="3694" y="32847"/>
                    <a:pt x="4512" y="33342"/>
                  </a:cubicBezTo>
                  <a:cubicBezTo>
                    <a:pt x="3471" y="33962"/>
                    <a:pt x="1637" y="35251"/>
                    <a:pt x="100" y="37656"/>
                  </a:cubicBezTo>
                  <a:cubicBezTo>
                    <a:pt x="25" y="37730"/>
                    <a:pt x="1" y="37904"/>
                    <a:pt x="25" y="38028"/>
                  </a:cubicBezTo>
                  <a:cubicBezTo>
                    <a:pt x="50" y="38127"/>
                    <a:pt x="149" y="38226"/>
                    <a:pt x="248" y="38325"/>
                  </a:cubicBezTo>
                  <a:cubicBezTo>
                    <a:pt x="323" y="38350"/>
                    <a:pt x="1612" y="39069"/>
                    <a:pt x="3372" y="39664"/>
                  </a:cubicBezTo>
                  <a:cubicBezTo>
                    <a:pt x="2975" y="40407"/>
                    <a:pt x="1562" y="43506"/>
                    <a:pt x="3099" y="46704"/>
                  </a:cubicBezTo>
                  <a:cubicBezTo>
                    <a:pt x="3174" y="46828"/>
                    <a:pt x="3298" y="46902"/>
                    <a:pt x="3446" y="46952"/>
                  </a:cubicBezTo>
                  <a:cubicBezTo>
                    <a:pt x="3496" y="46952"/>
                    <a:pt x="4289" y="47101"/>
                    <a:pt x="5330" y="47101"/>
                  </a:cubicBezTo>
                  <a:cubicBezTo>
                    <a:pt x="6669" y="47101"/>
                    <a:pt x="8503" y="46878"/>
                    <a:pt x="10040" y="45960"/>
                  </a:cubicBezTo>
                  <a:cubicBezTo>
                    <a:pt x="10685" y="47497"/>
                    <a:pt x="11776" y="48613"/>
                    <a:pt x="11875" y="48687"/>
                  </a:cubicBezTo>
                  <a:cubicBezTo>
                    <a:pt x="11974" y="48762"/>
                    <a:pt x="12098" y="48811"/>
                    <a:pt x="12222" y="48811"/>
                  </a:cubicBezTo>
                  <a:cubicBezTo>
                    <a:pt x="12296" y="48811"/>
                    <a:pt x="12395" y="48762"/>
                    <a:pt x="12470" y="48737"/>
                  </a:cubicBezTo>
                  <a:cubicBezTo>
                    <a:pt x="14899" y="47150"/>
                    <a:pt x="15891" y="45018"/>
                    <a:pt x="16263" y="43853"/>
                  </a:cubicBezTo>
                  <a:cubicBezTo>
                    <a:pt x="16709" y="44374"/>
                    <a:pt x="17180" y="44845"/>
                    <a:pt x="17800" y="45341"/>
                  </a:cubicBezTo>
                  <a:cubicBezTo>
                    <a:pt x="17874" y="45390"/>
                    <a:pt x="17973" y="45415"/>
                    <a:pt x="18072" y="45415"/>
                  </a:cubicBezTo>
                  <a:cubicBezTo>
                    <a:pt x="18196" y="45415"/>
                    <a:pt x="18295" y="45390"/>
                    <a:pt x="18370" y="45291"/>
                  </a:cubicBezTo>
                  <a:cubicBezTo>
                    <a:pt x="18518" y="45142"/>
                    <a:pt x="18568" y="44919"/>
                    <a:pt x="18469" y="44746"/>
                  </a:cubicBezTo>
                  <a:cubicBezTo>
                    <a:pt x="18469" y="44671"/>
                    <a:pt x="18395" y="44151"/>
                    <a:pt x="19436" y="42862"/>
                  </a:cubicBezTo>
                  <a:cubicBezTo>
                    <a:pt x="20601" y="41374"/>
                    <a:pt x="21171" y="40209"/>
                    <a:pt x="21344" y="39416"/>
                  </a:cubicBezTo>
                  <a:cubicBezTo>
                    <a:pt x="21716" y="39912"/>
                    <a:pt x="22014" y="40259"/>
                    <a:pt x="22088" y="40383"/>
                  </a:cubicBezTo>
                  <a:cubicBezTo>
                    <a:pt x="22187" y="40457"/>
                    <a:pt x="22311" y="40531"/>
                    <a:pt x="22435" y="40531"/>
                  </a:cubicBezTo>
                  <a:cubicBezTo>
                    <a:pt x="22460" y="40531"/>
                    <a:pt x="22534" y="40531"/>
                    <a:pt x="22559" y="40507"/>
                  </a:cubicBezTo>
                  <a:cubicBezTo>
                    <a:pt x="22757" y="40432"/>
                    <a:pt x="22857" y="40308"/>
                    <a:pt x="22906" y="40135"/>
                  </a:cubicBezTo>
                  <a:cubicBezTo>
                    <a:pt x="23030" y="39391"/>
                    <a:pt x="23947" y="37780"/>
                    <a:pt x="24518" y="36813"/>
                  </a:cubicBezTo>
                  <a:cubicBezTo>
                    <a:pt x="24666" y="36565"/>
                    <a:pt x="24790" y="36342"/>
                    <a:pt x="24889" y="36193"/>
                  </a:cubicBezTo>
                  <a:cubicBezTo>
                    <a:pt x="25683" y="34755"/>
                    <a:pt x="25881" y="33442"/>
                    <a:pt x="25410" y="32252"/>
                  </a:cubicBezTo>
                  <a:cubicBezTo>
                    <a:pt x="24641" y="30219"/>
                    <a:pt x="22311" y="29376"/>
                    <a:pt x="22212" y="29351"/>
                  </a:cubicBezTo>
                  <a:cubicBezTo>
                    <a:pt x="22187" y="29351"/>
                    <a:pt x="22138" y="29302"/>
                    <a:pt x="22088" y="29302"/>
                  </a:cubicBezTo>
                  <a:cubicBezTo>
                    <a:pt x="21915" y="28732"/>
                    <a:pt x="21568" y="28236"/>
                    <a:pt x="21270" y="27814"/>
                  </a:cubicBezTo>
                  <a:cubicBezTo>
                    <a:pt x="22014" y="26922"/>
                    <a:pt x="23923" y="24170"/>
                    <a:pt x="23080" y="20254"/>
                  </a:cubicBezTo>
                  <a:cubicBezTo>
                    <a:pt x="23233" y="20226"/>
                    <a:pt x="23425" y="20204"/>
                    <a:pt x="23649" y="20204"/>
                  </a:cubicBezTo>
                  <a:cubicBezTo>
                    <a:pt x="24619" y="20204"/>
                    <a:pt x="26192" y="20613"/>
                    <a:pt x="27864" y="22708"/>
                  </a:cubicBezTo>
                  <a:cubicBezTo>
                    <a:pt x="27963" y="22832"/>
                    <a:pt x="28087" y="22906"/>
                    <a:pt x="28236" y="22906"/>
                  </a:cubicBezTo>
                  <a:cubicBezTo>
                    <a:pt x="28335" y="22906"/>
                    <a:pt x="28459" y="22856"/>
                    <a:pt x="28509" y="22807"/>
                  </a:cubicBezTo>
                  <a:cubicBezTo>
                    <a:pt x="28707" y="22658"/>
                    <a:pt x="28757" y="22336"/>
                    <a:pt x="28583" y="22162"/>
                  </a:cubicBezTo>
                  <a:cubicBezTo>
                    <a:pt x="26650" y="19755"/>
                    <a:pt x="24779" y="19295"/>
                    <a:pt x="23596" y="19295"/>
                  </a:cubicBezTo>
                  <a:cubicBezTo>
                    <a:pt x="23292" y="19295"/>
                    <a:pt x="23034" y="19326"/>
                    <a:pt x="22832" y="19361"/>
                  </a:cubicBezTo>
                  <a:cubicBezTo>
                    <a:pt x="22460" y="18196"/>
                    <a:pt x="21890" y="16957"/>
                    <a:pt x="20923" y="15618"/>
                  </a:cubicBezTo>
                  <a:cubicBezTo>
                    <a:pt x="19609" y="13783"/>
                    <a:pt x="17626" y="12544"/>
                    <a:pt x="15742" y="11329"/>
                  </a:cubicBezTo>
                  <a:cubicBezTo>
                    <a:pt x="13461" y="9891"/>
                    <a:pt x="11280" y="8528"/>
                    <a:pt x="10908" y="6446"/>
                  </a:cubicBezTo>
                  <a:cubicBezTo>
                    <a:pt x="10635" y="4934"/>
                    <a:pt x="11305" y="3074"/>
                    <a:pt x="12990" y="744"/>
                  </a:cubicBezTo>
                  <a:cubicBezTo>
                    <a:pt x="13139" y="521"/>
                    <a:pt x="13090" y="248"/>
                    <a:pt x="12891" y="100"/>
                  </a:cubicBezTo>
                  <a:cubicBezTo>
                    <a:pt x="12822" y="31"/>
                    <a:pt x="12730" y="1"/>
                    <a:pt x="12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0" name="Google Shape;4480;p72"/>
            <p:cNvSpPr/>
            <p:nvPr/>
          </p:nvSpPr>
          <p:spPr>
            <a:xfrm>
              <a:off x="5937171" y="2738557"/>
              <a:ext cx="154896" cy="200536"/>
            </a:xfrm>
            <a:custGeom>
              <a:avLst/>
              <a:gdLst/>
              <a:ahLst/>
              <a:cxnLst/>
              <a:rect l="l" t="t" r="r" b="b"/>
              <a:pathLst>
                <a:path w="8281" h="10721" extrusionOk="0">
                  <a:moveTo>
                    <a:pt x="3223" y="978"/>
                  </a:moveTo>
                  <a:lnTo>
                    <a:pt x="3496" y="4424"/>
                  </a:lnTo>
                  <a:cubicBezTo>
                    <a:pt x="3546" y="4671"/>
                    <a:pt x="3719" y="4845"/>
                    <a:pt x="3967" y="4845"/>
                  </a:cubicBezTo>
                  <a:lnTo>
                    <a:pt x="3992" y="4845"/>
                  </a:lnTo>
                  <a:cubicBezTo>
                    <a:pt x="4240" y="4820"/>
                    <a:pt x="4438" y="4597"/>
                    <a:pt x="4438" y="4349"/>
                  </a:cubicBezTo>
                  <a:lnTo>
                    <a:pt x="4190" y="1003"/>
                  </a:lnTo>
                  <a:lnTo>
                    <a:pt x="4190" y="1003"/>
                  </a:lnTo>
                  <a:cubicBezTo>
                    <a:pt x="5008" y="1176"/>
                    <a:pt x="5529" y="1548"/>
                    <a:pt x="5851" y="2118"/>
                  </a:cubicBezTo>
                  <a:cubicBezTo>
                    <a:pt x="6991" y="4101"/>
                    <a:pt x="5430" y="7944"/>
                    <a:pt x="4785" y="9431"/>
                  </a:cubicBezTo>
                  <a:cubicBezTo>
                    <a:pt x="967" y="5341"/>
                    <a:pt x="1091" y="3209"/>
                    <a:pt x="1513" y="2292"/>
                  </a:cubicBezTo>
                  <a:cubicBezTo>
                    <a:pt x="1909" y="1474"/>
                    <a:pt x="2678" y="1102"/>
                    <a:pt x="3223" y="978"/>
                  </a:cubicBezTo>
                  <a:close/>
                  <a:moveTo>
                    <a:pt x="3499" y="0"/>
                  </a:moveTo>
                  <a:cubicBezTo>
                    <a:pt x="2635" y="0"/>
                    <a:pt x="1292" y="587"/>
                    <a:pt x="695" y="1920"/>
                  </a:cubicBezTo>
                  <a:cubicBezTo>
                    <a:pt x="1" y="3358"/>
                    <a:pt x="125" y="6035"/>
                    <a:pt x="4562" y="10547"/>
                  </a:cubicBezTo>
                  <a:cubicBezTo>
                    <a:pt x="4661" y="10646"/>
                    <a:pt x="4785" y="10720"/>
                    <a:pt x="4909" y="10720"/>
                  </a:cubicBezTo>
                  <a:lnTo>
                    <a:pt x="4959" y="10720"/>
                  </a:lnTo>
                  <a:cubicBezTo>
                    <a:pt x="5132" y="10670"/>
                    <a:pt x="5256" y="10596"/>
                    <a:pt x="5306" y="10472"/>
                  </a:cubicBezTo>
                  <a:cubicBezTo>
                    <a:pt x="5430" y="10199"/>
                    <a:pt x="8280" y="4597"/>
                    <a:pt x="6669" y="1697"/>
                  </a:cubicBezTo>
                  <a:cubicBezTo>
                    <a:pt x="6124" y="705"/>
                    <a:pt x="5132" y="135"/>
                    <a:pt x="3719" y="11"/>
                  </a:cubicBezTo>
                  <a:lnTo>
                    <a:pt x="3694" y="11"/>
                  </a:lnTo>
                  <a:cubicBezTo>
                    <a:pt x="3633" y="4"/>
                    <a:pt x="3567"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72"/>
            <p:cNvSpPr/>
            <p:nvPr/>
          </p:nvSpPr>
          <p:spPr>
            <a:xfrm>
              <a:off x="5505478" y="2510898"/>
              <a:ext cx="263853" cy="173152"/>
            </a:xfrm>
            <a:custGeom>
              <a:avLst/>
              <a:gdLst/>
              <a:ahLst/>
              <a:cxnLst/>
              <a:rect l="l" t="t" r="r" b="b"/>
              <a:pathLst>
                <a:path w="14106" h="9257" extrusionOk="0">
                  <a:moveTo>
                    <a:pt x="7245" y="882"/>
                  </a:moveTo>
                  <a:cubicBezTo>
                    <a:pt x="7425" y="882"/>
                    <a:pt x="7605" y="889"/>
                    <a:pt x="7784" y="903"/>
                  </a:cubicBezTo>
                  <a:cubicBezTo>
                    <a:pt x="10065" y="1126"/>
                    <a:pt x="11800" y="2489"/>
                    <a:pt x="12668" y="3357"/>
                  </a:cubicBezTo>
                  <a:lnTo>
                    <a:pt x="8107" y="3679"/>
                  </a:lnTo>
                  <a:cubicBezTo>
                    <a:pt x="7859" y="3704"/>
                    <a:pt x="7685" y="3927"/>
                    <a:pt x="7685" y="4175"/>
                  </a:cubicBezTo>
                  <a:cubicBezTo>
                    <a:pt x="7710" y="4423"/>
                    <a:pt x="7908" y="4596"/>
                    <a:pt x="8156" y="4596"/>
                  </a:cubicBezTo>
                  <a:lnTo>
                    <a:pt x="8181" y="4596"/>
                  </a:lnTo>
                  <a:lnTo>
                    <a:pt x="12916" y="4249"/>
                  </a:lnTo>
                  <a:lnTo>
                    <a:pt x="12916" y="4249"/>
                  </a:lnTo>
                  <a:cubicBezTo>
                    <a:pt x="11800" y="6703"/>
                    <a:pt x="10412" y="8067"/>
                    <a:pt x="8726" y="8265"/>
                  </a:cubicBezTo>
                  <a:cubicBezTo>
                    <a:pt x="8572" y="8284"/>
                    <a:pt x="8418" y="8293"/>
                    <a:pt x="8263" y="8293"/>
                  </a:cubicBezTo>
                  <a:cubicBezTo>
                    <a:pt x="5182" y="8293"/>
                    <a:pt x="2037" y="4689"/>
                    <a:pt x="1116" y="3580"/>
                  </a:cubicBezTo>
                  <a:cubicBezTo>
                    <a:pt x="3166" y="1781"/>
                    <a:pt x="5215" y="882"/>
                    <a:pt x="7245" y="882"/>
                  </a:cubicBezTo>
                  <a:close/>
                  <a:moveTo>
                    <a:pt x="7190" y="1"/>
                  </a:moveTo>
                  <a:cubicBezTo>
                    <a:pt x="4848" y="1"/>
                    <a:pt x="2493" y="1099"/>
                    <a:pt x="199" y="3258"/>
                  </a:cubicBezTo>
                  <a:cubicBezTo>
                    <a:pt x="1" y="3431"/>
                    <a:pt x="1" y="3704"/>
                    <a:pt x="124" y="3877"/>
                  </a:cubicBezTo>
                  <a:cubicBezTo>
                    <a:pt x="273" y="4076"/>
                    <a:pt x="4140" y="9257"/>
                    <a:pt x="8280" y="9257"/>
                  </a:cubicBezTo>
                  <a:cubicBezTo>
                    <a:pt x="8454" y="9257"/>
                    <a:pt x="8677" y="9257"/>
                    <a:pt x="8875" y="9207"/>
                  </a:cubicBezTo>
                  <a:cubicBezTo>
                    <a:pt x="11032" y="8935"/>
                    <a:pt x="12767" y="7174"/>
                    <a:pt x="14056" y="3952"/>
                  </a:cubicBezTo>
                  <a:cubicBezTo>
                    <a:pt x="14056" y="3927"/>
                    <a:pt x="14106" y="3877"/>
                    <a:pt x="14106" y="3853"/>
                  </a:cubicBezTo>
                  <a:lnTo>
                    <a:pt x="14106" y="3754"/>
                  </a:lnTo>
                  <a:lnTo>
                    <a:pt x="14106" y="3729"/>
                  </a:lnTo>
                  <a:cubicBezTo>
                    <a:pt x="14106" y="3704"/>
                    <a:pt x="14106" y="3679"/>
                    <a:pt x="14056" y="3679"/>
                  </a:cubicBezTo>
                  <a:lnTo>
                    <a:pt x="14056" y="3630"/>
                  </a:lnTo>
                  <a:cubicBezTo>
                    <a:pt x="14056" y="3605"/>
                    <a:pt x="14031" y="3580"/>
                    <a:pt x="14031" y="3580"/>
                  </a:cubicBezTo>
                  <a:lnTo>
                    <a:pt x="14031" y="3555"/>
                  </a:lnTo>
                  <a:cubicBezTo>
                    <a:pt x="13957" y="3431"/>
                    <a:pt x="11652" y="382"/>
                    <a:pt x="7908" y="35"/>
                  </a:cubicBezTo>
                  <a:cubicBezTo>
                    <a:pt x="7669" y="12"/>
                    <a:pt x="7430" y="1"/>
                    <a:pt x="7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2" name="Google Shape;4482;p72"/>
          <p:cNvGrpSpPr/>
          <p:nvPr/>
        </p:nvGrpSpPr>
        <p:grpSpPr>
          <a:xfrm rot="8100000">
            <a:off x="7934714" y="4268468"/>
            <a:ext cx="843924" cy="675599"/>
            <a:chOff x="4125553" y="2339045"/>
            <a:chExt cx="843932" cy="675606"/>
          </a:xfrm>
        </p:grpSpPr>
        <p:sp>
          <p:nvSpPr>
            <p:cNvPr id="4483" name="Google Shape;4483;p72"/>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72"/>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72"/>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72"/>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72"/>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72"/>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72"/>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72"/>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72"/>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72"/>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72"/>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72"/>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72"/>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72"/>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72"/>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72"/>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72"/>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72"/>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72"/>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72"/>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72"/>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72"/>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20A2F8F4-D36E-C69F-D057-65589B080F9C}"/>
              </a:ext>
            </a:extLst>
          </p:cNvPr>
          <p:cNvPicPr>
            <a:picLocks noChangeAspect="1"/>
          </p:cNvPicPr>
          <p:nvPr/>
        </p:nvPicPr>
        <p:blipFill>
          <a:blip r:embed="rId3"/>
          <a:stretch>
            <a:fillRect/>
          </a:stretch>
        </p:blipFill>
        <p:spPr>
          <a:xfrm>
            <a:off x="419392" y="1240799"/>
            <a:ext cx="4958780" cy="3060276"/>
          </a:xfrm>
          <a:prstGeom prst="rect">
            <a:avLst/>
          </a:prstGeom>
        </p:spPr>
      </p:pic>
      <p:sp>
        <p:nvSpPr>
          <p:cNvPr id="6" name="Google Shape;1913;p45">
            <a:extLst>
              <a:ext uri="{FF2B5EF4-FFF2-40B4-BE49-F238E27FC236}">
                <a16:creationId xmlns:a16="http://schemas.microsoft.com/office/drawing/2014/main" id="{CEB50E26-C6A1-0A13-C9AC-E995B1E9F200}"/>
              </a:ext>
            </a:extLst>
          </p:cNvPr>
          <p:cNvSpPr txBox="1">
            <a:spLocks/>
          </p:cNvSpPr>
          <p:nvPr/>
        </p:nvSpPr>
        <p:spPr>
          <a:xfrm>
            <a:off x="5543134" y="1212257"/>
            <a:ext cx="3600866"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Plotting out the datasets ABV and IBU values, we find a plausible relationship between the two variables.  While ABV values are </a:t>
            </a:r>
            <a:r>
              <a:rPr lang="en-US" b="1" dirty="0"/>
              <a:t>low</a:t>
            </a:r>
            <a:r>
              <a:rPr lang="en-US" dirty="0"/>
              <a:t> we see a general trend of </a:t>
            </a:r>
            <a:r>
              <a:rPr lang="en-US" b="1" dirty="0"/>
              <a:t>low</a:t>
            </a:r>
            <a:r>
              <a:rPr lang="en-US" dirty="0"/>
              <a:t> IBUs, and on the flipside, when ABV values are </a:t>
            </a:r>
            <a:r>
              <a:rPr lang="en-US" b="1" dirty="0"/>
              <a:t>high</a:t>
            </a:r>
            <a:r>
              <a:rPr lang="en-US" dirty="0"/>
              <a:t>, we see a corresponding trend of </a:t>
            </a:r>
            <a:r>
              <a:rPr lang="en-US" b="1" dirty="0"/>
              <a:t>high</a:t>
            </a:r>
            <a:r>
              <a:rPr lang="en-US" dirty="0"/>
              <a:t> IBUs. </a:t>
            </a:r>
          </a:p>
          <a:p>
            <a:pPr marL="0" indent="0" algn="l"/>
            <a:endParaRPr lang="en-US" dirty="0"/>
          </a:p>
          <a:p>
            <a:pPr marL="0" indent="0" algn="l"/>
            <a:r>
              <a:rPr lang="en-US" dirty="0"/>
              <a:t>Naturally, there are outliers to this data, which are very likely contributing to the secondary curve in the graph and as previously mentioned, but generally this is a very plausible relationship. </a:t>
            </a:r>
          </a:p>
        </p:txBody>
      </p:sp>
      <p:sp>
        <p:nvSpPr>
          <p:cNvPr id="7" name="Google Shape;1834;p44">
            <a:extLst>
              <a:ext uri="{FF2B5EF4-FFF2-40B4-BE49-F238E27FC236}">
                <a16:creationId xmlns:a16="http://schemas.microsoft.com/office/drawing/2014/main" id="{502CF593-8D67-1610-E8B0-5A13C1ED3B38}"/>
              </a:ext>
            </a:extLst>
          </p:cNvPr>
          <p:cNvSpPr txBox="1">
            <a:spLocks noGrp="1"/>
          </p:cNvSpPr>
          <p:nvPr>
            <p:ph type="title"/>
          </p:nvPr>
        </p:nvSpPr>
        <p:spPr>
          <a:xfrm>
            <a:off x="1131990" y="37857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Relationship between ABV and IBU</a:t>
            </a:r>
            <a:endParaRPr dirty="0"/>
          </a:p>
        </p:txBody>
      </p:sp>
    </p:spTree>
    <p:extLst>
      <p:ext uri="{BB962C8B-B14F-4D97-AF65-F5344CB8AC3E}">
        <p14:creationId xmlns:p14="http://schemas.microsoft.com/office/powerpoint/2010/main" val="203506951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B98D44-23F4-1540-A6DA-64DECF6EC713}"/>
              </a:ext>
            </a:extLst>
          </p:cNvPr>
          <p:cNvPicPr>
            <a:picLocks noChangeAspect="1"/>
          </p:cNvPicPr>
          <p:nvPr/>
        </p:nvPicPr>
        <p:blipFill>
          <a:blip r:embed="rId2"/>
          <a:stretch>
            <a:fillRect/>
          </a:stretch>
        </p:blipFill>
        <p:spPr>
          <a:xfrm>
            <a:off x="626825" y="1097120"/>
            <a:ext cx="4778893" cy="2949260"/>
          </a:xfrm>
          <a:prstGeom prst="rect">
            <a:avLst/>
          </a:prstGeom>
        </p:spPr>
      </p:pic>
      <p:sp>
        <p:nvSpPr>
          <p:cNvPr id="5" name="Google Shape;1834;p44">
            <a:extLst>
              <a:ext uri="{FF2B5EF4-FFF2-40B4-BE49-F238E27FC236}">
                <a16:creationId xmlns:a16="http://schemas.microsoft.com/office/drawing/2014/main" id="{83635D4B-4A84-3E3E-70CE-87AC59549AE1}"/>
              </a:ext>
            </a:extLst>
          </p:cNvPr>
          <p:cNvSpPr txBox="1">
            <a:spLocks noGrp="1"/>
          </p:cNvSpPr>
          <p:nvPr>
            <p:ph type="title"/>
          </p:nvPr>
        </p:nvSpPr>
        <p:spPr>
          <a:xfrm>
            <a:off x="1131990" y="37857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Knn model for IPA’s vs Ales</a:t>
            </a:r>
            <a:endParaRPr dirty="0"/>
          </a:p>
        </p:txBody>
      </p:sp>
      <p:sp>
        <p:nvSpPr>
          <p:cNvPr id="6" name="Google Shape;1913;p45">
            <a:extLst>
              <a:ext uri="{FF2B5EF4-FFF2-40B4-BE49-F238E27FC236}">
                <a16:creationId xmlns:a16="http://schemas.microsoft.com/office/drawing/2014/main" id="{8BA12341-05D7-CBFA-2F17-6EFEF1E704FB}"/>
              </a:ext>
            </a:extLst>
          </p:cNvPr>
          <p:cNvSpPr txBox="1">
            <a:spLocks/>
          </p:cNvSpPr>
          <p:nvPr/>
        </p:nvSpPr>
        <p:spPr>
          <a:xfrm>
            <a:off x="5474617" y="1718489"/>
            <a:ext cx="3311754" cy="1695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285750" indent="-285750" algn="l">
              <a:buFont typeface="Arial" panose="020B0604020202020204" pitchFamily="34" charset="0"/>
              <a:buChar char="•"/>
            </a:pPr>
            <a:r>
              <a:rPr lang="en-US" dirty="0"/>
              <a:t>Classified IPA’s vs other ales based on ABV and IBU</a:t>
            </a:r>
          </a:p>
          <a:p>
            <a:pPr marL="0" indent="0" algn="l"/>
            <a:endParaRPr lang="en-US" dirty="0"/>
          </a:p>
          <a:p>
            <a:pPr marL="285750" indent="-285750" algn="l">
              <a:buFont typeface="Arial" panose="020B0604020202020204" pitchFamily="34" charset="0"/>
              <a:buChar char="•"/>
            </a:pPr>
            <a:r>
              <a:rPr lang="en-US" dirty="0"/>
              <a:t>K = 6 has the highest accuracy at 86.16%</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Used leave one out cross validation</a:t>
            </a:r>
          </a:p>
        </p:txBody>
      </p:sp>
      <p:grpSp>
        <p:nvGrpSpPr>
          <p:cNvPr id="7" name="Google Shape;4512;p73">
            <a:extLst>
              <a:ext uri="{FF2B5EF4-FFF2-40B4-BE49-F238E27FC236}">
                <a16:creationId xmlns:a16="http://schemas.microsoft.com/office/drawing/2014/main" id="{6180ACA7-321F-0BA8-0DDE-85E14357FE71}"/>
              </a:ext>
            </a:extLst>
          </p:cNvPr>
          <p:cNvGrpSpPr/>
          <p:nvPr/>
        </p:nvGrpSpPr>
        <p:grpSpPr>
          <a:xfrm rot="-8732729">
            <a:off x="7192776" y="4307228"/>
            <a:ext cx="847558" cy="784977"/>
            <a:chOff x="4110235" y="3712040"/>
            <a:chExt cx="847636" cy="785049"/>
          </a:xfrm>
        </p:grpSpPr>
        <p:sp>
          <p:nvSpPr>
            <p:cNvPr id="8" name="Google Shape;4513;p73">
              <a:extLst>
                <a:ext uri="{FF2B5EF4-FFF2-40B4-BE49-F238E27FC236}">
                  <a16:creationId xmlns:a16="http://schemas.microsoft.com/office/drawing/2014/main" id="{36952432-836E-231A-7AE7-17C731BD801D}"/>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4;p73">
              <a:extLst>
                <a:ext uri="{FF2B5EF4-FFF2-40B4-BE49-F238E27FC236}">
                  <a16:creationId xmlns:a16="http://schemas.microsoft.com/office/drawing/2014/main" id="{FAA424D8-ADA7-5D2E-D5C2-796883A749FF}"/>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5;p73">
              <a:extLst>
                <a:ext uri="{FF2B5EF4-FFF2-40B4-BE49-F238E27FC236}">
                  <a16:creationId xmlns:a16="http://schemas.microsoft.com/office/drawing/2014/main" id="{DA59579A-C444-2188-8874-531EF4A1F3D7}"/>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6;p73">
              <a:extLst>
                <a:ext uri="{FF2B5EF4-FFF2-40B4-BE49-F238E27FC236}">
                  <a16:creationId xmlns:a16="http://schemas.microsoft.com/office/drawing/2014/main" id="{E3CDC540-6511-9896-1875-26ABAF4A1E97}"/>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7;p73">
              <a:extLst>
                <a:ext uri="{FF2B5EF4-FFF2-40B4-BE49-F238E27FC236}">
                  <a16:creationId xmlns:a16="http://schemas.microsoft.com/office/drawing/2014/main" id="{C32C833E-6F85-EB41-1E59-43680D4EC583}"/>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18;p73">
              <a:extLst>
                <a:ext uri="{FF2B5EF4-FFF2-40B4-BE49-F238E27FC236}">
                  <a16:creationId xmlns:a16="http://schemas.microsoft.com/office/drawing/2014/main" id="{B2C7DAA8-EBCB-F950-0604-2D12D4767F28}"/>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9;p73">
              <a:extLst>
                <a:ext uri="{FF2B5EF4-FFF2-40B4-BE49-F238E27FC236}">
                  <a16:creationId xmlns:a16="http://schemas.microsoft.com/office/drawing/2014/main" id="{318AD57D-75FC-1257-7F9B-161B98BE4643}"/>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20;p73">
              <a:extLst>
                <a:ext uri="{FF2B5EF4-FFF2-40B4-BE49-F238E27FC236}">
                  <a16:creationId xmlns:a16="http://schemas.microsoft.com/office/drawing/2014/main" id="{890821AA-3874-5A27-17B0-816352150228}"/>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1;p73">
              <a:extLst>
                <a:ext uri="{FF2B5EF4-FFF2-40B4-BE49-F238E27FC236}">
                  <a16:creationId xmlns:a16="http://schemas.microsoft.com/office/drawing/2014/main" id="{62A8FD9C-EF88-A737-655F-711D9687E622}"/>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2;p73">
              <a:extLst>
                <a:ext uri="{FF2B5EF4-FFF2-40B4-BE49-F238E27FC236}">
                  <a16:creationId xmlns:a16="http://schemas.microsoft.com/office/drawing/2014/main" id="{0A175DB5-2E55-EBF4-523A-3B9DBD1DFE19}"/>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3;p73">
              <a:extLst>
                <a:ext uri="{FF2B5EF4-FFF2-40B4-BE49-F238E27FC236}">
                  <a16:creationId xmlns:a16="http://schemas.microsoft.com/office/drawing/2014/main" id="{A7B9B92E-3224-E79B-1A9A-0804E02B88DF}"/>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4;p73">
              <a:extLst>
                <a:ext uri="{FF2B5EF4-FFF2-40B4-BE49-F238E27FC236}">
                  <a16:creationId xmlns:a16="http://schemas.microsoft.com/office/drawing/2014/main" id="{4EEA12D6-2399-3AB2-E3DA-4B00400C58C7}"/>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5;p73">
              <a:extLst>
                <a:ext uri="{FF2B5EF4-FFF2-40B4-BE49-F238E27FC236}">
                  <a16:creationId xmlns:a16="http://schemas.microsoft.com/office/drawing/2014/main" id="{2BAA3AD1-8CDC-A898-2845-5805E4D7568C}"/>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6;p73">
              <a:extLst>
                <a:ext uri="{FF2B5EF4-FFF2-40B4-BE49-F238E27FC236}">
                  <a16:creationId xmlns:a16="http://schemas.microsoft.com/office/drawing/2014/main" id="{DF6D8667-2127-FD00-5469-C7D5D933D914}"/>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7;p73">
              <a:extLst>
                <a:ext uri="{FF2B5EF4-FFF2-40B4-BE49-F238E27FC236}">
                  <a16:creationId xmlns:a16="http://schemas.microsoft.com/office/drawing/2014/main" id="{77D5D095-F3FF-000F-E8D7-509272B0D163}"/>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28;p73">
              <a:extLst>
                <a:ext uri="{FF2B5EF4-FFF2-40B4-BE49-F238E27FC236}">
                  <a16:creationId xmlns:a16="http://schemas.microsoft.com/office/drawing/2014/main" id="{DB5E03EA-CD85-482C-037D-7A333221C233}"/>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9;p73">
              <a:extLst>
                <a:ext uri="{FF2B5EF4-FFF2-40B4-BE49-F238E27FC236}">
                  <a16:creationId xmlns:a16="http://schemas.microsoft.com/office/drawing/2014/main" id="{A10D028C-EEF6-3251-E3FB-3076796F417A}"/>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30;p73">
              <a:extLst>
                <a:ext uri="{FF2B5EF4-FFF2-40B4-BE49-F238E27FC236}">
                  <a16:creationId xmlns:a16="http://schemas.microsoft.com/office/drawing/2014/main" id="{1095AB49-BB78-1D74-B09D-BD280A86ECFE}"/>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1;p73">
              <a:extLst>
                <a:ext uri="{FF2B5EF4-FFF2-40B4-BE49-F238E27FC236}">
                  <a16:creationId xmlns:a16="http://schemas.microsoft.com/office/drawing/2014/main" id="{76CB164E-39A1-E923-BFEE-19F23D68AA30}"/>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2;p73">
              <a:extLst>
                <a:ext uri="{FF2B5EF4-FFF2-40B4-BE49-F238E27FC236}">
                  <a16:creationId xmlns:a16="http://schemas.microsoft.com/office/drawing/2014/main" id="{69525132-BBA8-42B5-0BA4-1AB539111C51}"/>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3;p73">
              <a:extLst>
                <a:ext uri="{FF2B5EF4-FFF2-40B4-BE49-F238E27FC236}">
                  <a16:creationId xmlns:a16="http://schemas.microsoft.com/office/drawing/2014/main" id="{8D53F629-C03B-E61D-FFB3-80A154E574BE}"/>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4;p73">
              <a:extLst>
                <a:ext uri="{FF2B5EF4-FFF2-40B4-BE49-F238E27FC236}">
                  <a16:creationId xmlns:a16="http://schemas.microsoft.com/office/drawing/2014/main" id="{18761073-7314-AE15-281B-65BC832A60CA}"/>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5;p73">
              <a:extLst>
                <a:ext uri="{FF2B5EF4-FFF2-40B4-BE49-F238E27FC236}">
                  <a16:creationId xmlns:a16="http://schemas.microsoft.com/office/drawing/2014/main" id="{BA5DCC2A-623D-C0B6-C3DA-677272610437}"/>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6;p73">
              <a:extLst>
                <a:ext uri="{FF2B5EF4-FFF2-40B4-BE49-F238E27FC236}">
                  <a16:creationId xmlns:a16="http://schemas.microsoft.com/office/drawing/2014/main" id="{166C311B-7410-D818-63F6-049BC103584A}"/>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7;p73">
              <a:extLst>
                <a:ext uri="{FF2B5EF4-FFF2-40B4-BE49-F238E27FC236}">
                  <a16:creationId xmlns:a16="http://schemas.microsoft.com/office/drawing/2014/main" id="{718B57AC-FDD3-8FBF-8180-E07263D7E79D}"/>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38;p73">
              <a:extLst>
                <a:ext uri="{FF2B5EF4-FFF2-40B4-BE49-F238E27FC236}">
                  <a16:creationId xmlns:a16="http://schemas.microsoft.com/office/drawing/2014/main" id="{47A0FB26-5408-CED9-0123-8B933DFDD78A}"/>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39;p73">
              <a:extLst>
                <a:ext uri="{FF2B5EF4-FFF2-40B4-BE49-F238E27FC236}">
                  <a16:creationId xmlns:a16="http://schemas.microsoft.com/office/drawing/2014/main" id="{3ABA22D3-8823-F8FF-ECE6-02CD9720BDF9}"/>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40;p73">
              <a:extLst>
                <a:ext uri="{FF2B5EF4-FFF2-40B4-BE49-F238E27FC236}">
                  <a16:creationId xmlns:a16="http://schemas.microsoft.com/office/drawing/2014/main" id="{ABA602F1-FE53-0EB8-9B15-1B2A8CB7C9C0}"/>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1;p73">
              <a:extLst>
                <a:ext uri="{FF2B5EF4-FFF2-40B4-BE49-F238E27FC236}">
                  <a16:creationId xmlns:a16="http://schemas.microsoft.com/office/drawing/2014/main" id="{279E940C-08B7-07FA-6FA2-F1C4A41BABC1}"/>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2;p73">
              <a:extLst>
                <a:ext uri="{FF2B5EF4-FFF2-40B4-BE49-F238E27FC236}">
                  <a16:creationId xmlns:a16="http://schemas.microsoft.com/office/drawing/2014/main" id="{D855BC43-C70B-A6CC-1CC0-09B5B626522C}"/>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3;p73">
              <a:extLst>
                <a:ext uri="{FF2B5EF4-FFF2-40B4-BE49-F238E27FC236}">
                  <a16:creationId xmlns:a16="http://schemas.microsoft.com/office/drawing/2014/main" id="{8BD75CB4-7BAC-6543-25D8-6519DAC96A03}"/>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4;p73">
              <a:extLst>
                <a:ext uri="{FF2B5EF4-FFF2-40B4-BE49-F238E27FC236}">
                  <a16:creationId xmlns:a16="http://schemas.microsoft.com/office/drawing/2014/main" id="{23D52FD1-A577-A631-2E6A-50C769299DF9}"/>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45;p73">
              <a:extLst>
                <a:ext uri="{FF2B5EF4-FFF2-40B4-BE49-F238E27FC236}">
                  <a16:creationId xmlns:a16="http://schemas.microsoft.com/office/drawing/2014/main" id="{50BF4D51-04FF-77F9-1EF4-C249572B3F7F}"/>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46;p73">
              <a:extLst>
                <a:ext uri="{FF2B5EF4-FFF2-40B4-BE49-F238E27FC236}">
                  <a16:creationId xmlns:a16="http://schemas.microsoft.com/office/drawing/2014/main" id="{C3251D42-59E3-70C2-72E6-E4B2110D2BEF}"/>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588;p73">
            <a:extLst>
              <a:ext uri="{FF2B5EF4-FFF2-40B4-BE49-F238E27FC236}">
                <a16:creationId xmlns:a16="http://schemas.microsoft.com/office/drawing/2014/main" id="{B8C79E38-D43B-9B63-5418-52C6757591FC}"/>
              </a:ext>
            </a:extLst>
          </p:cNvPr>
          <p:cNvGrpSpPr/>
          <p:nvPr/>
        </p:nvGrpSpPr>
        <p:grpSpPr>
          <a:xfrm rot="-753701">
            <a:off x="207030" y="263833"/>
            <a:ext cx="435052" cy="628964"/>
            <a:chOff x="1794256" y="1012800"/>
            <a:chExt cx="434235" cy="627979"/>
          </a:xfrm>
        </p:grpSpPr>
        <p:sp>
          <p:nvSpPr>
            <p:cNvPr id="43" name="Google Shape;4589;p73">
              <a:extLst>
                <a:ext uri="{FF2B5EF4-FFF2-40B4-BE49-F238E27FC236}">
                  <a16:creationId xmlns:a16="http://schemas.microsoft.com/office/drawing/2014/main" id="{1CF2B762-C28D-DE61-4058-E243F4373A67}"/>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90;p73">
              <a:extLst>
                <a:ext uri="{FF2B5EF4-FFF2-40B4-BE49-F238E27FC236}">
                  <a16:creationId xmlns:a16="http://schemas.microsoft.com/office/drawing/2014/main" id="{9082285F-1B40-DBE8-66FA-BD85B5D510A5}"/>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91;p73">
              <a:extLst>
                <a:ext uri="{FF2B5EF4-FFF2-40B4-BE49-F238E27FC236}">
                  <a16:creationId xmlns:a16="http://schemas.microsoft.com/office/drawing/2014/main" id="{88D678B5-520F-1877-F045-2F1DFBE8F90F}"/>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92;p73">
              <a:extLst>
                <a:ext uri="{FF2B5EF4-FFF2-40B4-BE49-F238E27FC236}">
                  <a16:creationId xmlns:a16="http://schemas.microsoft.com/office/drawing/2014/main" id="{81A264C6-8184-0A07-F040-0E7B162F9B30}"/>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93;p73">
              <a:extLst>
                <a:ext uri="{FF2B5EF4-FFF2-40B4-BE49-F238E27FC236}">
                  <a16:creationId xmlns:a16="http://schemas.microsoft.com/office/drawing/2014/main" id="{D23FB763-A244-58C4-630F-300C18550C11}"/>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94;p73">
              <a:extLst>
                <a:ext uri="{FF2B5EF4-FFF2-40B4-BE49-F238E27FC236}">
                  <a16:creationId xmlns:a16="http://schemas.microsoft.com/office/drawing/2014/main" id="{64E319F9-51FF-BAE5-EA9D-1B0CACFD6F38}"/>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595;p73">
            <a:extLst>
              <a:ext uri="{FF2B5EF4-FFF2-40B4-BE49-F238E27FC236}">
                <a16:creationId xmlns:a16="http://schemas.microsoft.com/office/drawing/2014/main" id="{4E77C656-8381-25EF-EA31-90DE8E2EC10C}"/>
              </a:ext>
            </a:extLst>
          </p:cNvPr>
          <p:cNvGrpSpPr/>
          <p:nvPr/>
        </p:nvGrpSpPr>
        <p:grpSpPr>
          <a:xfrm rot="1115530">
            <a:off x="1187154" y="4319650"/>
            <a:ext cx="612679" cy="615035"/>
            <a:chOff x="1726555" y="299575"/>
            <a:chExt cx="648325" cy="650818"/>
          </a:xfrm>
        </p:grpSpPr>
        <p:sp>
          <p:nvSpPr>
            <p:cNvPr id="50" name="Google Shape;4596;p73">
              <a:extLst>
                <a:ext uri="{FF2B5EF4-FFF2-40B4-BE49-F238E27FC236}">
                  <a16:creationId xmlns:a16="http://schemas.microsoft.com/office/drawing/2014/main" id="{A6FB72C7-B7D2-2089-2B7B-E0F044263EB7}"/>
                </a:ext>
              </a:extLst>
            </p:cNvPr>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97;p73">
              <a:extLst>
                <a:ext uri="{FF2B5EF4-FFF2-40B4-BE49-F238E27FC236}">
                  <a16:creationId xmlns:a16="http://schemas.microsoft.com/office/drawing/2014/main" id="{EAD461C1-12C0-5CD6-4247-6125B120D0A9}"/>
                </a:ext>
              </a:extLst>
            </p:cNvPr>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98;p73">
              <a:extLst>
                <a:ext uri="{FF2B5EF4-FFF2-40B4-BE49-F238E27FC236}">
                  <a16:creationId xmlns:a16="http://schemas.microsoft.com/office/drawing/2014/main" id="{46ECB32E-EA4A-CB9A-2A47-A03DE9E71E6B}"/>
                </a:ext>
              </a:extLst>
            </p:cNvPr>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99;p73">
              <a:extLst>
                <a:ext uri="{FF2B5EF4-FFF2-40B4-BE49-F238E27FC236}">
                  <a16:creationId xmlns:a16="http://schemas.microsoft.com/office/drawing/2014/main" id="{65E6F0C2-72D8-0F02-7CA5-968EC0349B2A}"/>
                </a:ext>
              </a:extLst>
            </p:cNvPr>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600;p73">
              <a:extLst>
                <a:ext uri="{FF2B5EF4-FFF2-40B4-BE49-F238E27FC236}">
                  <a16:creationId xmlns:a16="http://schemas.microsoft.com/office/drawing/2014/main" id="{6E426866-3D51-CBB3-9C05-131A040F8157}"/>
                </a:ext>
              </a:extLst>
            </p:cNvPr>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601;p73">
              <a:extLst>
                <a:ext uri="{FF2B5EF4-FFF2-40B4-BE49-F238E27FC236}">
                  <a16:creationId xmlns:a16="http://schemas.microsoft.com/office/drawing/2014/main" id="{7C0BC378-E41B-D695-2A7E-BCB9CD8EEC59}"/>
                </a:ext>
              </a:extLst>
            </p:cNvPr>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602;p73">
              <a:extLst>
                <a:ext uri="{FF2B5EF4-FFF2-40B4-BE49-F238E27FC236}">
                  <a16:creationId xmlns:a16="http://schemas.microsoft.com/office/drawing/2014/main" id="{26FDC065-1BFE-0B37-07BF-5E9B0D6AE7BE}"/>
                </a:ext>
              </a:extLst>
            </p:cNvPr>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603;p73">
              <a:extLst>
                <a:ext uri="{FF2B5EF4-FFF2-40B4-BE49-F238E27FC236}">
                  <a16:creationId xmlns:a16="http://schemas.microsoft.com/office/drawing/2014/main" id="{4A13E1D5-7611-39AE-B449-3A5AD6EB1E67}"/>
                </a:ext>
              </a:extLst>
            </p:cNvPr>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604;p73">
              <a:extLst>
                <a:ext uri="{FF2B5EF4-FFF2-40B4-BE49-F238E27FC236}">
                  <a16:creationId xmlns:a16="http://schemas.microsoft.com/office/drawing/2014/main" id="{5EC40BCF-AA43-E6F9-A6C3-B66D698B3E89}"/>
                </a:ext>
              </a:extLst>
            </p:cNvPr>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0622411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5D07EA-ADE4-DA85-6224-063781323171}"/>
              </a:ext>
            </a:extLst>
          </p:cNvPr>
          <p:cNvPicPr>
            <a:picLocks noChangeAspect="1"/>
          </p:cNvPicPr>
          <p:nvPr/>
        </p:nvPicPr>
        <p:blipFill>
          <a:blip r:embed="rId2"/>
          <a:stretch>
            <a:fillRect/>
          </a:stretch>
        </p:blipFill>
        <p:spPr>
          <a:xfrm>
            <a:off x="559590" y="1215213"/>
            <a:ext cx="4913363" cy="3032247"/>
          </a:xfrm>
          <a:prstGeom prst="rect">
            <a:avLst/>
          </a:prstGeom>
        </p:spPr>
      </p:pic>
      <p:sp>
        <p:nvSpPr>
          <p:cNvPr id="6" name="Google Shape;1834;p44">
            <a:extLst>
              <a:ext uri="{FF2B5EF4-FFF2-40B4-BE49-F238E27FC236}">
                <a16:creationId xmlns:a16="http://schemas.microsoft.com/office/drawing/2014/main" id="{D0DF9643-AAEB-7E3E-6D61-5F350379E2FC}"/>
              </a:ext>
            </a:extLst>
          </p:cNvPr>
          <p:cNvSpPr txBox="1">
            <a:spLocks noGrp="1"/>
          </p:cNvSpPr>
          <p:nvPr>
            <p:ph type="title"/>
          </p:nvPr>
        </p:nvSpPr>
        <p:spPr>
          <a:xfrm>
            <a:off x="1131990" y="378575"/>
            <a:ext cx="7654381" cy="53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IBU and ABV for IPA’s vs Ales</a:t>
            </a:r>
            <a:endParaRPr dirty="0"/>
          </a:p>
        </p:txBody>
      </p:sp>
      <p:sp>
        <p:nvSpPr>
          <p:cNvPr id="7" name="Google Shape;1913;p45">
            <a:extLst>
              <a:ext uri="{FF2B5EF4-FFF2-40B4-BE49-F238E27FC236}">
                <a16:creationId xmlns:a16="http://schemas.microsoft.com/office/drawing/2014/main" id="{3CD26E17-278E-852D-D645-9B2CE9CD02E5}"/>
              </a:ext>
            </a:extLst>
          </p:cNvPr>
          <p:cNvSpPr txBox="1">
            <a:spLocks/>
          </p:cNvSpPr>
          <p:nvPr/>
        </p:nvSpPr>
        <p:spPr>
          <a:xfrm>
            <a:off x="5474617" y="1718489"/>
            <a:ext cx="3311754" cy="24232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285750" indent="-285750" algn="l">
              <a:buFont typeface="Arial" panose="020B0604020202020204" pitchFamily="34" charset="0"/>
              <a:buChar char="•"/>
            </a:pPr>
            <a:r>
              <a:rPr lang="en-US" dirty="0"/>
              <a:t>Other ales are clustered at a lower ABV and IBU in the bottom left</a:t>
            </a:r>
          </a:p>
          <a:p>
            <a:pPr marL="0" indent="0" algn="l"/>
            <a:endParaRPr lang="en-US" dirty="0"/>
          </a:p>
          <a:p>
            <a:pPr marL="285750" indent="-285750" algn="l">
              <a:buFont typeface="Arial" panose="020B0604020202020204" pitchFamily="34" charset="0"/>
              <a:buChar char="•"/>
            </a:pPr>
            <a:r>
              <a:rPr lang="en-US" dirty="0"/>
              <a:t>IPAs are clustered in the middle of the graph and have more extreme ABV and IBU values in the top and right</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grpSp>
        <p:nvGrpSpPr>
          <p:cNvPr id="8" name="Google Shape;4547;p73">
            <a:extLst>
              <a:ext uri="{FF2B5EF4-FFF2-40B4-BE49-F238E27FC236}">
                <a16:creationId xmlns:a16="http://schemas.microsoft.com/office/drawing/2014/main" id="{B759576D-E26B-0FC9-9917-B88B24D06E0B}"/>
              </a:ext>
            </a:extLst>
          </p:cNvPr>
          <p:cNvGrpSpPr/>
          <p:nvPr/>
        </p:nvGrpSpPr>
        <p:grpSpPr>
          <a:xfrm rot="1831442">
            <a:off x="171761" y="346282"/>
            <a:ext cx="746838" cy="598588"/>
            <a:chOff x="4125553" y="2339045"/>
            <a:chExt cx="843932" cy="675606"/>
          </a:xfrm>
        </p:grpSpPr>
        <p:sp>
          <p:nvSpPr>
            <p:cNvPr id="9" name="Google Shape;4548;p73">
              <a:extLst>
                <a:ext uri="{FF2B5EF4-FFF2-40B4-BE49-F238E27FC236}">
                  <a16:creationId xmlns:a16="http://schemas.microsoft.com/office/drawing/2014/main" id="{840F5ABC-3249-0639-54B0-0FB11671E12D}"/>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49;p73">
              <a:extLst>
                <a:ext uri="{FF2B5EF4-FFF2-40B4-BE49-F238E27FC236}">
                  <a16:creationId xmlns:a16="http://schemas.microsoft.com/office/drawing/2014/main" id="{6055934D-FECB-4659-47E1-35454404748D}"/>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50;p73">
              <a:extLst>
                <a:ext uri="{FF2B5EF4-FFF2-40B4-BE49-F238E27FC236}">
                  <a16:creationId xmlns:a16="http://schemas.microsoft.com/office/drawing/2014/main" id="{ED90BB7E-7945-4C67-6AF2-BED50348AC16}"/>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51;p73">
              <a:extLst>
                <a:ext uri="{FF2B5EF4-FFF2-40B4-BE49-F238E27FC236}">
                  <a16:creationId xmlns:a16="http://schemas.microsoft.com/office/drawing/2014/main" id="{CF109CE1-4588-46D8-1AB8-D957E7D665C1}"/>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52;p73">
              <a:extLst>
                <a:ext uri="{FF2B5EF4-FFF2-40B4-BE49-F238E27FC236}">
                  <a16:creationId xmlns:a16="http://schemas.microsoft.com/office/drawing/2014/main" id="{B97724FE-DCB3-4837-9C52-7CB316276F20}"/>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53;p73">
              <a:extLst>
                <a:ext uri="{FF2B5EF4-FFF2-40B4-BE49-F238E27FC236}">
                  <a16:creationId xmlns:a16="http://schemas.microsoft.com/office/drawing/2014/main" id="{0E8C2EF5-74F2-B726-1D84-C1CE912D2A68}"/>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54;p73">
              <a:extLst>
                <a:ext uri="{FF2B5EF4-FFF2-40B4-BE49-F238E27FC236}">
                  <a16:creationId xmlns:a16="http://schemas.microsoft.com/office/drawing/2014/main" id="{20A2EE56-7743-8E2C-4DB3-35B866531AF0}"/>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55;p73">
              <a:extLst>
                <a:ext uri="{FF2B5EF4-FFF2-40B4-BE49-F238E27FC236}">
                  <a16:creationId xmlns:a16="http://schemas.microsoft.com/office/drawing/2014/main" id="{4644922B-2B18-78D8-B116-3037BF68A9C7}"/>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56;p73">
              <a:extLst>
                <a:ext uri="{FF2B5EF4-FFF2-40B4-BE49-F238E27FC236}">
                  <a16:creationId xmlns:a16="http://schemas.microsoft.com/office/drawing/2014/main" id="{FC244078-3BD9-426D-BB25-A38787DD2795}"/>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57;p73">
              <a:extLst>
                <a:ext uri="{FF2B5EF4-FFF2-40B4-BE49-F238E27FC236}">
                  <a16:creationId xmlns:a16="http://schemas.microsoft.com/office/drawing/2014/main" id="{C3F8B9BD-5E94-B89E-C91F-E459FF30E39B}"/>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58;p73">
              <a:extLst>
                <a:ext uri="{FF2B5EF4-FFF2-40B4-BE49-F238E27FC236}">
                  <a16:creationId xmlns:a16="http://schemas.microsoft.com/office/drawing/2014/main" id="{06CBBD16-1013-97DE-3678-46F9B8F653BB}"/>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59;p73">
              <a:extLst>
                <a:ext uri="{FF2B5EF4-FFF2-40B4-BE49-F238E27FC236}">
                  <a16:creationId xmlns:a16="http://schemas.microsoft.com/office/drawing/2014/main" id="{36240FB4-50A5-E161-801E-715AC42EAE12}"/>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60;p73">
              <a:extLst>
                <a:ext uri="{FF2B5EF4-FFF2-40B4-BE49-F238E27FC236}">
                  <a16:creationId xmlns:a16="http://schemas.microsoft.com/office/drawing/2014/main" id="{6C5F5AD7-A422-872C-403F-FECED8CD542D}"/>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61;p73">
              <a:extLst>
                <a:ext uri="{FF2B5EF4-FFF2-40B4-BE49-F238E27FC236}">
                  <a16:creationId xmlns:a16="http://schemas.microsoft.com/office/drawing/2014/main" id="{44F84142-A1E1-B87A-6309-8BE2BB7ACB97}"/>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62;p73">
              <a:extLst>
                <a:ext uri="{FF2B5EF4-FFF2-40B4-BE49-F238E27FC236}">
                  <a16:creationId xmlns:a16="http://schemas.microsoft.com/office/drawing/2014/main" id="{CEB49099-55E1-963C-CC55-89229EA27E35}"/>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63;p73">
              <a:extLst>
                <a:ext uri="{FF2B5EF4-FFF2-40B4-BE49-F238E27FC236}">
                  <a16:creationId xmlns:a16="http://schemas.microsoft.com/office/drawing/2014/main" id="{12346515-3E8E-4C5B-1AF2-BCB1E7CA1E86}"/>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64;p73">
              <a:extLst>
                <a:ext uri="{FF2B5EF4-FFF2-40B4-BE49-F238E27FC236}">
                  <a16:creationId xmlns:a16="http://schemas.microsoft.com/office/drawing/2014/main" id="{1ACE8785-0E0F-4D28-94BF-A60F50213613}"/>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65;p73">
              <a:extLst>
                <a:ext uri="{FF2B5EF4-FFF2-40B4-BE49-F238E27FC236}">
                  <a16:creationId xmlns:a16="http://schemas.microsoft.com/office/drawing/2014/main" id="{B1997903-BB84-9A7D-F59A-759927EBEFDB}"/>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66;p73">
              <a:extLst>
                <a:ext uri="{FF2B5EF4-FFF2-40B4-BE49-F238E27FC236}">
                  <a16:creationId xmlns:a16="http://schemas.microsoft.com/office/drawing/2014/main" id="{958E67AF-655E-4AD8-07CF-D32C6DD5315F}"/>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67;p73">
              <a:extLst>
                <a:ext uri="{FF2B5EF4-FFF2-40B4-BE49-F238E27FC236}">
                  <a16:creationId xmlns:a16="http://schemas.microsoft.com/office/drawing/2014/main" id="{27E5367F-BB75-0FE2-31CE-4E2DDDA38AD0}"/>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68;p73">
              <a:extLst>
                <a:ext uri="{FF2B5EF4-FFF2-40B4-BE49-F238E27FC236}">
                  <a16:creationId xmlns:a16="http://schemas.microsoft.com/office/drawing/2014/main" id="{6D27C9E7-BF8B-8E78-B2CF-C5BEAF4A4BB0}"/>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69;p73">
              <a:extLst>
                <a:ext uri="{FF2B5EF4-FFF2-40B4-BE49-F238E27FC236}">
                  <a16:creationId xmlns:a16="http://schemas.microsoft.com/office/drawing/2014/main" id="{8D716BC1-5D91-8B6D-3CAB-C6CA7B171508}"/>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4576;p73">
            <a:extLst>
              <a:ext uri="{FF2B5EF4-FFF2-40B4-BE49-F238E27FC236}">
                <a16:creationId xmlns:a16="http://schemas.microsoft.com/office/drawing/2014/main" id="{C9770C86-3CC7-9B73-A0C1-BE4870CADA7B}"/>
              </a:ext>
            </a:extLst>
          </p:cNvPr>
          <p:cNvGrpSpPr/>
          <p:nvPr/>
        </p:nvGrpSpPr>
        <p:grpSpPr>
          <a:xfrm rot="10800000">
            <a:off x="3335549" y="4587629"/>
            <a:ext cx="361699" cy="354591"/>
            <a:chOff x="7259843" y="3111703"/>
            <a:chExt cx="361699" cy="354591"/>
          </a:xfrm>
        </p:grpSpPr>
        <p:sp>
          <p:nvSpPr>
            <p:cNvPr id="32" name="Google Shape;4577;p73">
              <a:extLst>
                <a:ext uri="{FF2B5EF4-FFF2-40B4-BE49-F238E27FC236}">
                  <a16:creationId xmlns:a16="http://schemas.microsoft.com/office/drawing/2014/main" id="{ECFA51C0-A9B0-6EA0-DB71-B4F14BEA37D0}"/>
                </a:ext>
              </a:extLst>
            </p:cNvPr>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78;p73">
              <a:extLst>
                <a:ext uri="{FF2B5EF4-FFF2-40B4-BE49-F238E27FC236}">
                  <a16:creationId xmlns:a16="http://schemas.microsoft.com/office/drawing/2014/main" id="{423E8C75-8308-AB28-1984-19FB4587D326}"/>
                </a:ext>
              </a:extLst>
            </p:cNvPr>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79;p73">
              <a:extLst>
                <a:ext uri="{FF2B5EF4-FFF2-40B4-BE49-F238E27FC236}">
                  <a16:creationId xmlns:a16="http://schemas.microsoft.com/office/drawing/2014/main" id="{66C8A8E7-6665-D987-9D6F-F52BB2B10FDF}"/>
                </a:ext>
              </a:extLst>
            </p:cNvPr>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80;p73">
              <a:extLst>
                <a:ext uri="{FF2B5EF4-FFF2-40B4-BE49-F238E27FC236}">
                  <a16:creationId xmlns:a16="http://schemas.microsoft.com/office/drawing/2014/main" id="{FFB9EDF9-8219-0B16-2C7B-1A5B934C5403}"/>
                </a:ext>
              </a:extLst>
            </p:cNvPr>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81;p73">
              <a:extLst>
                <a:ext uri="{FF2B5EF4-FFF2-40B4-BE49-F238E27FC236}">
                  <a16:creationId xmlns:a16="http://schemas.microsoft.com/office/drawing/2014/main" id="{8F1C647C-3427-9DFF-EEE4-6777E4DBA264}"/>
                </a:ext>
              </a:extLst>
            </p:cNvPr>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4582;p73">
            <a:extLst>
              <a:ext uri="{FF2B5EF4-FFF2-40B4-BE49-F238E27FC236}">
                <a16:creationId xmlns:a16="http://schemas.microsoft.com/office/drawing/2014/main" id="{88706095-80EE-73A0-616F-92823377F410}"/>
              </a:ext>
            </a:extLst>
          </p:cNvPr>
          <p:cNvGrpSpPr/>
          <p:nvPr/>
        </p:nvGrpSpPr>
        <p:grpSpPr>
          <a:xfrm rot="876393">
            <a:off x="8008934" y="653517"/>
            <a:ext cx="382891" cy="576634"/>
            <a:chOff x="3369050" y="1418400"/>
            <a:chExt cx="179175" cy="269850"/>
          </a:xfrm>
        </p:grpSpPr>
        <p:sp>
          <p:nvSpPr>
            <p:cNvPr id="38" name="Google Shape;4583;p73">
              <a:extLst>
                <a:ext uri="{FF2B5EF4-FFF2-40B4-BE49-F238E27FC236}">
                  <a16:creationId xmlns:a16="http://schemas.microsoft.com/office/drawing/2014/main" id="{5C612EA8-91DA-0175-2CCA-1D2F2A705EC6}"/>
                </a:ext>
              </a:extLst>
            </p:cNvPr>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84;p73">
              <a:extLst>
                <a:ext uri="{FF2B5EF4-FFF2-40B4-BE49-F238E27FC236}">
                  <a16:creationId xmlns:a16="http://schemas.microsoft.com/office/drawing/2014/main" id="{CE79CA47-E361-26DC-7D12-159073104673}"/>
                </a:ext>
              </a:extLst>
            </p:cNvPr>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85;p73">
              <a:extLst>
                <a:ext uri="{FF2B5EF4-FFF2-40B4-BE49-F238E27FC236}">
                  <a16:creationId xmlns:a16="http://schemas.microsoft.com/office/drawing/2014/main" id="{411E8F31-E4F6-6FE1-4652-57C18A91540B}"/>
                </a:ext>
              </a:extLst>
            </p:cNvPr>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86;p73">
              <a:extLst>
                <a:ext uri="{FF2B5EF4-FFF2-40B4-BE49-F238E27FC236}">
                  <a16:creationId xmlns:a16="http://schemas.microsoft.com/office/drawing/2014/main" id="{548F48EA-1720-1064-BE2C-E4B2911BDC48}"/>
                </a:ext>
              </a:extLst>
            </p:cNvPr>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87;p73">
              <a:extLst>
                <a:ext uri="{FF2B5EF4-FFF2-40B4-BE49-F238E27FC236}">
                  <a16:creationId xmlns:a16="http://schemas.microsoft.com/office/drawing/2014/main" id="{604953D7-E8AD-A8A8-3466-D517361BC428}"/>
                </a:ext>
              </a:extLst>
            </p:cNvPr>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605;p73">
            <a:extLst>
              <a:ext uri="{FF2B5EF4-FFF2-40B4-BE49-F238E27FC236}">
                <a16:creationId xmlns:a16="http://schemas.microsoft.com/office/drawing/2014/main" id="{79385045-0ECE-89A5-2941-FD83D93B1700}"/>
              </a:ext>
            </a:extLst>
          </p:cNvPr>
          <p:cNvGrpSpPr/>
          <p:nvPr/>
        </p:nvGrpSpPr>
        <p:grpSpPr>
          <a:xfrm rot="-975495">
            <a:off x="7204746" y="3781875"/>
            <a:ext cx="391274" cy="586324"/>
            <a:chOff x="3131750" y="1412475"/>
            <a:chExt cx="185825" cy="278475"/>
          </a:xfrm>
        </p:grpSpPr>
        <p:sp>
          <p:nvSpPr>
            <p:cNvPr id="44" name="Google Shape;4606;p73">
              <a:extLst>
                <a:ext uri="{FF2B5EF4-FFF2-40B4-BE49-F238E27FC236}">
                  <a16:creationId xmlns:a16="http://schemas.microsoft.com/office/drawing/2014/main" id="{6263B2C9-D6CB-2A6B-FA48-7417C7BB0AC8}"/>
                </a:ext>
              </a:extLst>
            </p:cNvPr>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07;p73">
              <a:extLst>
                <a:ext uri="{FF2B5EF4-FFF2-40B4-BE49-F238E27FC236}">
                  <a16:creationId xmlns:a16="http://schemas.microsoft.com/office/drawing/2014/main" id="{78B61CCE-F4C0-8E12-478A-E4E8ADD8C64B}"/>
                </a:ext>
              </a:extLst>
            </p:cNvPr>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08;p73">
              <a:extLst>
                <a:ext uri="{FF2B5EF4-FFF2-40B4-BE49-F238E27FC236}">
                  <a16:creationId xmlns:a16="http://schemas.microsoft.com/office/drawing/2014/main" id="{7918D33C-A4DE-8BE0-8154-AAF3D93B0EEA}"/>
                </a:ext>
              </a:extLst>
            </p:cNvPr>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09;p73">
              <a:extLst>
                <a:ext uri="{FF2B5EF4-FFF2-40B4-BE49-F238E27FC236}">
                  <a16:creationId xmlns:a16="http://schemas.microsoft.com/office/drawing/2014/main" id="{14AA50D5-0401-683F-44F0-9ECF05484BAF}"/>
                </a:ext>
              </a:extLst>
            </p:cNvPr>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10;p73">
              <a:extLst>
                <a:ext uri="{FF2B5EF4-FFF2-40B4-BE49-F238E27FC236}">
                  <a16:creationId xmlns:a16="http://schemas.microsoft.com/office/drawing/2014/main" id="{180C9539-BDC9-2288-245A-E75159D3E23E}"/>
                </a:ext>
              </a:extLst>
            </p:cNvPr>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11;p73">
              <a:extLst>
                <a:ext uri="{FF2B5EF4-FFF2-40B4-BE49-F238E27FC236}">
                  <a16:creationId xmlns:a16="http://schemas.microsoft.com/office/drawing/2014/main" id="{3AA36FBD-4DF8-9634-637F-0C42CEF9F2C6}"/>
                </a:ext>
              </a:extLst>
            </p:cNvPr>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05290193"/>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08"/>
        <p:cNvGrpSpPr/>
        <p:nvPr/>
      </p:nvGrpSpPr>
      <p:grpSpPr>
        <a:xfrm>
          <a:off x="0" y="0"/>
          <a:ext cx="0" cy="0"/>
          <a:chOff x="0" y="0"/>
          <a:chExt cx="0" cy="0"/>
        </a:xfrm>
      </p:grpSpPr>
      <p:sp>
        <p:nvSpPr>
          <p:cNvPr id="4509" name="Google Shape;4509;p73"/>
          <p:cNvSpPr txBox="1">
            <a:spLocks noGrp="1"/>
          </p:cNvSpPr>
          <p:nvPr>
            <p:ph type="ctrTitle"/>
          </p:nvPr>
        </p:nvSpPr>
        <p:spPr>
          <a:xfrm>
            <a:off x="2101938" y="726864"/>
            <a:ext cx="4940100" cy="73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Cheers!</a:t>
            </a:r>
            <a:endParaRPr dirty="0"/>
          </a:p>
        </p:txBody>
      </p:sp>
      <p:sp>
        <p:nvSpPr>
          <p:cNvPr id="4510" name="Google Shape;4510;p73"/>
          <p:cNvSpPr txBox="1">
            <a:spLocks noGrp="1"/>
          </p:cNvSpPr>
          <p:nvPr>
            <p:ph type="subTitle" idx="1"/>
          </p:nvPr>
        </p:nvSpPr>
        <p:spPr>
          <a:xfrm>
            <a:off x="2831550" y="1460664"/>
            <a:ext cx="3480900" cy="18600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dirty="0"/>
              <a:t>A</a:t>
            </a:r>
            <a:r>
              <a:rPr lang="en" b="1" dirty="0">
                <a:solidFill>
                  <a:schemeClr val="dk1"/>
                </a:solidFill>
              </a:rPr>
              <a:t>ny questions?</a:t>
            </a:r>
          </a:p>
          <a:p>
            <a:pPr marL="0" lvl="0" indent="0" algn="ctr" rtl="0">
              <a:spcBef>
                <a:spcPts val="0"/>
              </a:spcBef>
              <a:spcAft>
                <a:spcPts val="0"/>
              </a:spcAft>
              <a:buClr>
                <a:schemeClr val="dk1"/>
              </a:buClr>
              <a:buSzPts val="1100"/>
              <a:buFont typeface="Arial"/>
              <a:buNone/>
            </a:pPr>
            <a:r>
              <a:rPr lang="en-US" dirty="0">
                <a:solidFill>
                  <a:schemeClr val="dk1"/>
                </a:solidFill>
              </a:rPr>
              <a:t>D</a:t>
            </a:r>
            <a:r>
              <a:rPr lang="en" dirty="0">
                <a:solidFill>
                  <a:schemeClr val="dk1"/>
                </a:solidFill>
              </a:rPr>
              <a:t>erek Rogers:</a:t>
            </a:r>
            <a:endParaRPr b="1" dirty="0">
              <a:solidFill>
                <a:schemeClr val="dk1"/>
              </a:solidFill>
            </a:endParaRPr>
          </a:p>
          <a:p>
            <a:pPr marL="0" lvl="0" indent="0" algn="ctr" rtl="0">
              <a:spcBef>
                <a:spcPts val="0"/>
              </a:spcBef>
              <a:spcAft>
                <a:spcPts val="0"/>
              </a:spcAft>
              <a:buClr>
                <a:schemeClr val="dk1"/>
              </a:buClr>
              <a:buSzPts val="1100"/>
              <a:buFont typeface="Arial"/>
              <a:buNone/>
            </a:pPr>
            <a:r>
              <a:rPr lang="en" dirty="0">
                <a:solidFill>
                  <a:schemeClr val="dk1"/>
                </a:solidFill>
              </a:rPr>
              <a:t>derekgrogers1@gmail.com</a:t>
            </a:r>
            <a:endParaRPr dirty="0">
              <a:solidFill>
                <a:schemeClr val="dk1"/>
              </a:solidFill>
            </a:endParaRPr>
          </a:p>
          <a:p>
            <a:pPr marL="0" lvl="0" indent="0" algn="ctr" rtl="0">
              <a:spcBef>
                <a:spcPts val="0"/>
              </a:spcBef>
              <a:spcAft>
                <a:spcPts val="0"/>
              </a:spcAft>
              <a:buClr>
                <a:schemeClr val="dk1"/>
              </a:buClr>
              <a:buSzPts val="1100"/>
              <a:buFont typeface="Arial"/>
              <a:buNone/>
            </a:pPr>
            <a:r>
              <a:rPr lang="en" dirty="0">
                <a:solidFill>
                  <a:schemeClr val="dk1"/>
                </a:solidFill>
              </a:rPr>
              <a:t>+1  972 816 5695</a:t>
            </a:r>
          </a:p>
          <a:p>
            <a:pPr marL="0" lvl="0" indent="0" algn="ctr" rtl="0">
              <a:spcBef>
                <a:spcPts val="0"/>
              </a:spcBef>
              <a:spcAft>
                <a:spcPts val="0"/>
              </a:spcAft>
              <a:buClr>
                <a:schemeClr val="dk1"/>
              </a:buClr>
              <a:buSzPts val="1100"/>
              <a:buFont typeface="Arial"/>
              <a:buNone/>
            </a:pPr>
            <a:endParaRPr lang="en" dirty="0"/>
          </a:p>
          <a:p>
            <a:pPr marL="0" lvl="0" indent="0" algn="ctr" rtl="0">
              <a:spcBef>
                <a:spcPts val="0"/>
              </a:spcBef>
              <a:spcAft>
                <a:spcPts val="0"/>
              </a:spcAft>
              <a:buClr>
                <a:schemeClr val="dk1"/>
              </a:buClr>
              <a:buSzPts val="1100"/>
              <a:buFont typeface="Arial"/>
              <a:buNone/>
            </a:pPr>
            <a:r>
              <a:rPr lang="en" dirty="0">
                <a:solidFill>
                  <a:schemeClr val="dk1"/>
                </a:solidFill>
              </a:rPr>
              <a:t>Abhay Sharma:</a:t>
            </a:r>
          </a:p>
          <a:p>
            <a:pPr marL="0" lvl="0" indent="0" algn="ctr" rtl="0">
              <a:spcBef>
                <a:spcPts val="0"/>
              </a:spcBef>
              <a:spcAft>
                <a:spcPts val="0"/>
              </a:spcAft>
              <a:buClr>
                <a:schemeClr val="dk1"/>
              </a:buClr>
              <a:buSzPts val="1100"/>
              <a:buFont typeface="Arial"/>
              <a:buNone/>
            </a:pPr>
            <a:r>
              <a:rPr lang="en" dirty="0">
                <a:solidFill>
                  <a:schemeClr val="dk1"/>
                </a:solidFill>
                <a:hlinkClick r:id="rId3"/>
              </a:rPr>
              <a:t>abhays@</a:t>
            </a:r>
            <a:r>
              <a:rPr lang="en" dirty="0">
                <a:hlinkClick r:id="rId3"/>
              </a:rPr>
              <a:t>mail.smu.edu</a:t>
            </a:r>
            <a:endParaRPr lang="en" dirty="0"/>
          </a:p>
          <a:p>
            <a:pPr marL="0" lvl="0" indent="0" algn="ctr" rtl="0">
              <a:spcBef>
                <a:spcPts val="0"/>
              </a:spcBef>
              <a:spcAft>
                <a:spcPts val="0"/>
              </a:spcAft>
              <a:buClr>
                <a:schemeClr val="dk1"/>
              </a:buClr>
              <a:buSzPts val="1100"/>
              <a:buFont typeface="Arial"/>
              <a:buNone/>
            </a:pPr>
            <a:r>
              <a:rPr lang="en" dirty="0">
                <a:solidFill>
                  <a:schemeClr val="dk1"/>
                </a:solidFill>
              </a:rPr>
              <a:t>1 </a:t>
            </a:r>
            <a:r>
              <a:rPr lang="en" dirty="0"/>
              <a:t>949 335 8394</a:t>
            </a:r>
            <a:endParaRPr dirty="0">
              <a:solidFill>
                <a:schemeClr val="dk1"/>
              </a:solidFill>
            </a:endParaRPr>
          </a:p>
        </p:txBody>
      </p:sp>
      <p:grpSp>
        <p:nvGrpSpPr>
          <p:cNvPr id="4512" name="Google Shape;4512;p73"/>
          <p:cNvGrpSpPr/>
          <p:nvPr/>
        </p:nvGrpSpPr>
        <p:grpSpPr>
          <a:xfrm rot="-8732729">
            <a:off x="7668289" y="2134223"/>
            <a:ext cx="847558" cy="784977"/>
            <a:chOff x="4110235" y="3712040"/>
            <a:chExt cx="847636" cy="785049"/>
          </a:xfrm>
        </p:grpSpPr>
        <p:sp>
          <p:nvSpPr>
            <p:cNvPr id="4513" name="Google Shape;4513;p73"/>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73"/>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73"/>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73"/>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73"/>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73"/>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73"/>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73"/>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73"/>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73"/>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73"/>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73"/>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73"/>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73"/>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73"/>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73"/>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73"/>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73"/>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73"/>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73"/>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73"/>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73"/>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73"/>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73"/>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73"/>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73"/>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73"/>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73"/>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73"/>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73"/>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73"/>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73"/>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73"/>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73"/>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7" name="Google Shape;4547;p73"/>
          <p:cNvGrpSpPr/>
          <p:nvPr/>
        </p:nvGrpSpPr>
        <p:grpSpPr>
          <a:xfrm rot="-2124868">
            <a:off x="1052717" y="2170423"/>
            <a:ext cx="843951" cy="675621"/>
            <a:chOff x="4125553" y="2339045"/>
            <a:chExt cx="843932" cy="675606"/>
          </a:xfrm>
        </p:grpSpPr>
        <p:sp>
          <p:nvSpPr>
            <p:cNvPr id="4548" name="Google Shape;4548;p73"/>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73"/>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73"/>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73"/>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73"/>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73"/>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73"/>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73"/>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73"/>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73"/>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73"/>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73"/>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73"/>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73"/>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73"/>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73"/>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73"/>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73"/>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73"/>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73"/>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73"/>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73"/>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0" name="Google Shape;4570;p73"/>
          <p:cNvGrpSpPr/>
          <p:nvPr/>
        </p:nvGrpSpPr>
        <p:grpSpPr>
          <a:xfrm>
            <a:off x="4391143" y="98128"/>
            <a:ext cx="361699" cy="354591"/>
            <a:chOff x="7259843" y="3111703"/>
            <a:chExt cx="361699" cy="354591"/>
          </a:xfrm>
        </p:grpSpPr>
        <p:sp>
          <p:nvSpPr>
            <p:cNvPr id="4571" name="Google Shape;4571;p73"/>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73"/>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73"/>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73"/>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73"/>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6" name="Google Shape;4576;p73"/>
          <p:cNvGrpSpPr/>
          <p:nvPr/>
        </p:nvGrpSpPr>
        <p:grpSpPr>
          <a:xfrm rot="10800000">
            <a:off x="4391143" y="4672503"/>
            <a:ext cx="361699" cy="354591"/>
            <a:chOff x="7259843" y="3111703"/>
            <a:chExt cx="361699" cy="354591"/>
          </a:xfrm>
        </p:grpSpPr>
        <p:sp>
          <p:nvSpPr>
            <p:cNvPr id="4577" name="Google Shape;4577;p73"/>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73"/>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73"/>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73"/>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73"/>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2" name="Google Shape;4582;p73"/>
          <p:cNvGrpSpPr/>
          <p:nvPr/>
        </p:nvGrpSpPr>
        <p:grpSpPr>
          <a:xfrm rot="876393">
            <a:off x="6607931" y="833723"/>
            <a:ext cx="382891" cy="576634"/>
            <a:chOff x="3369050" y="1418400"/>
            <a:chExt cx="179175" cy="269850"/>
          </a:xfrm>
        </p:grpSpPr>
        <p:sp>
          <p:nvSpPr>
            <p:cNvPr id="4583" name="Google Shape;4583;p73"/>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73"/>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73"/>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73"/>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73"/>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8" name="Google Shape;4588;p73"/>
          <p:cNvGrpSpPr/>
          <p:nvPr/>
        </p:nvGrpSpPr>
        <p:grpSpPr>
          <a:xfrm rot="-753701">
            <a:off x="2042554" y="763488"/>
            <a:ext cx="435052" cy="628964"/>
            <a:chOff x="1794256" y="1012800"/>
            <a:chExt cx="434235" cy="627979"/>
          </a:xfrm>
        </p:grpSpPr>
        <p:sp>
          <p:nvSpPr>
            <p:cNvPr id="4589" name="Google Shape;4589;p73"/>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73"/>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73"/>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73"/>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73"/>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73"/>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5" name="Google Shape;4595;p73"/>
          <p:cNvGrpSpPr/>
          <p:nvPr/>
        </p:nvGrpSpPr>
        <p:grpSpPr>
          <a:xfrm rot="1115530">
            <a:off x="1456727" y="3952379"/>
            <a:ext cx="612679" cy="615035"/>
            <a:chOff x="1726555" y="299575"/>
            <a:chExt cx="648325" cy="650818"/>
          </a:xfrm>
        </p:grpSpPr>
        <p:sp>
          <p:nvSpPr>
            <p:cNvPr id="4596" name="Google Shape;4596;p73"/>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73"/>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73"/>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73"/>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73"/>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73"/>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73"/>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73"/>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73"/>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5" name="Google Shape;4605;p73"/>
          <p:cNvGrpSpPr/>
          <p:nvPr/>
        </p:nvGrpSpPr>
        <p:grpSpPr>
          <a:xfrm rot="-975495">
            <a:off x="7180536" y="4138221"/>
            <a:ext cx="391274" cy="586324"/>
            <a:chOff x="3131750" y="1412475"/>
            <a:chExt cx="185825" cy="278475"/>
          </a:xfrm>
        </p:grpSpPr>
        <p:sp>
          <p:nvSpPr>
            <p:cNvPr id="4606" name="Google Shape;4606;p73"/>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73"/>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73"/>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73"/>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73"/>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73"/>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082003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381B6-9B52-512F-4E2E-41D8DDC80803}"/>
              </a:ext>
            </a:extLst>
          </p:cNvPr>
          <p:cNvSpPr>
            <a:spLocks noGrp="1"/>
          </p:cNvSpPr>
          <p:nvPr>
            <p:ph type="ctrTitle"/>
          </p:nvPr>
        </p:nvSpPr>
        <p:spPr>
          <a:xfrm>
            <a:off x="813547" y="726864"/>
            <a:ext cx="7503459" cy="733800"/>
          </a:xfrm>
        </p:spPr>
        <p:txBody>
          <a:bodyPr/>
          <a:lstStyle/>
          <a:p>
            <a:r>
              <a:rPr lang="en-US" dirty="0"/>
              <a:t>Image Credits</a:t>
            </a:r>
          </a:p>
        </p:txBody>
      </p:sp>
      <p:sp>
        <p:nvSpPr>
          <p:cNvPr id="3" name="Subtitle 2">
            <a:extLst>
              <a:ext uri="{FF2B5EF4-FFF2-40B4-BE49-F238E27FC236}">
                <a16:creationId xmlns:a16="http://schemas.microsoft.com/office/drawing/2014/main" id="{C18B758B-031B-1E69-B132-74C23B1F93FB}"/>
              </a:ext>
            </a:extLst>
          </p:cNvPr>
          <p:cNvSpPr>
            <a:spLocks noGrp="1"/>
          </p:cNvSpPr>
          <p:nvPr>
            <p:ph type="subTitle" idx="1"/>
          </p:nvPr>
        </p:nvSpPr>
        <p:spPr>
          <a:xfrm>
            <a:off x="813546" y="1981760"/>
            <a:ext cx="7503459" cy="1179980"/>
          </a:xfrm>
        </p:spPr>
        <p:txBody>
          <a:bodyPr/>
          <a:lstStyle/>
          <a:p>
            <a:r>
              <a:rPr lang="en-US" dirty="0">
                <a:hlinkClick r:id="rId2"/>
              </a:rPr>
              <a:t>beer_7987.jpg (250×447) (cloudinary.com)</a:t>
            </a:r>
            <a:endParaRPr lang="en-US" dirty="0"/>
          </a:p>
          <a:p>
            <a:r>
              <a:rPr lang="en-US" dirty="0">
                <a:hlinkClick r:id="rId3"/>
              </a:rPr>
              <a:t>Lee Hill Series Vol 5 - Belgian Style </a:t>
            </a:r>
            <a:r>
              <a:rPr lang="en-US" dirty="0" err="1">
                <a:hlinkClick r:id="rId3"/>
              </a:rPr>
              <a:t>Quadrupel</a:t>
            </a:r>
            <a:r>
              <a:rPr lang="en-US" dirty="0">
                <a:hlinkClick r:id="rId3"/>
              </a:rPr>
              <a:t> Ale - Upslope Brewing Company – Untappd</a:t>
            </a:r>
            <a:endParaRPr lang="en-US" dirty="0"/>
          </a:p>
          <a:p>
            <a:r>
              <a:rPr lang="en-US" dirty="0">
                <a:hlinkClick r:id="rId4"/>
              </a:rPr>
              <a:t>BITTER BITCH T-SHIRT - Astoria Brewing Company</a:t>
            </a:r>
            <a:endParaRPr lang="en-US" dirty="0"/>
          </a:p>
          <a:p>
            <a:r>
              <a:rPr lang="en-US" dirty="0">
                <a:hlinkClick r:id="rId5"/>
              </a:rPr>
              <a:t>Colorado-state-flag-letter-C-pattern-gold-1964.jpg (800×535) (britannica.com)</a:t>
            </a:r>
            <a:endParaRPr lang="en-US" dirty="0"/>
          </a:p>
          <a:p>
            <a:r>
              <a:rPr lang="en-US" dirty="0"/>
              <a:t>https://en.wikipedia.org/wiki/Flag_of_Oregon</a:t>
            </a:r>
          </a:p>
        </p:txBody>
      </p:sp>
      <p:grpSp>
        <p:nvGrpSpPr>
          <p:cNvPr id="7" name="Google Shape;4512;p73">
            <a:extLst>
              <a:ext uri="{FF2B5EF4-FFF2-40B4-BE49-F238E27FC236}">
                <a16:creationId xmlns:a16="http://schemas.microsoft.com/office/drawing/2014/main" id="{C1A92D71-D42F-A8C0-2A49-14FA06DDDADC}"/>
              </a:ext>
            </a:extLst>
          </p:cNvPr>
          <p:cNvGrpSpPr/>
          <p:nvPr/>
        </p:nvGrpSpPr>
        <p:grpSpPr>
          <a:xfrm rot="-8732729">
            <a:off x="8059053" y="2354850"/>
            <a:ext cx="847558" cy="784977"/>
            <a:chOff x="4110235" y="3712040"/>
            <a:chExt cx="847636" cy="785049"/>
          </a:xfrm>
        </p:grpSpPr>
        <p:sp>
          <p:nvSpPr>
            <p:cNvPr id="8" name="Google Shape;4513;p73">
              <a:extLst>
                <a:ext uri="{FF2B5EF4-FFF2-40B4-BE49-F238E27FC236}">
                  <a16:creationId xmlns:a16="http://schemas.microsoft.com/office/drawing/2014/main" id="{1D9EE3A7-69D6-305E-CD52-79C29DB7CAB0}"/>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4;p73">
              <a:extLst>
                <a:ext uri="{FF2B5EF4-FFF2-40B4-BE49-F238E27FC236}">
                  <a16:creationId xmlns:a16="http://schemas.microsoft.com/office/drawing/2014/main" id="{685A05F2-D303-02E0-8380-206A9780F100}"/>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5;p73">
              <a:extLst>
                <a:ext uri="{FF2B5EF4-FFF2-40B4-BE49-F238E27FC236}">
                  <a16:creationId xmlns:a16="http://schemas.microsoft.com/office/drawing/2014/main" id="{9C9A918B-69D4-C8A1-BAFC-13375AF39799}"/>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6;p73">
              <a:extLst>
                <a:ext uri="{FF2B5EF4-FFF2-40B4-BE49-F238E27FC236}">
                  <a16:creationId xmlns:a16="http://schemas.microsoft.com/office/drawing/2014/main" id="{D606A297-D504-B05A-589D-84C88D2040C3}"/>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7;p73">
              <a:extLst>
                <a:ext uri="{FF2B5EF4-FFF2-40B4-BE49-F238E27FC236}">
                  <a16:creationId xmlns:a16="http://schemas.microsoft.com/office/drawing/2014/main" id="{C8B0DB5E-3D1F-D669-62D8-94CE6CB6104A}"/>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18;p73">
              <a:extLst>
                <a:ext uri="{FF2B5EF4-FFF2-40B4-BE49-F238E27FC236}">
                  <a16:creationId xmlns:a16="http://schemas.microsoft.com/office/drawing/2014/main" id="{A6555B80-64B4-4B66-E4EB-AAE7D07DDFDA}"/>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9;p73">
              <a:extLst>
                <a:ext uri="{FF2B5EF4-FFF2-40B4-BE49-F238E27FC236}">
                  <a16:creationId xmlns:a16="http://schemas.microsoft.com/office/drawing/2014/main" id="{CCE68007-E6E7-0B35-B50F-EA88D1B5D33D}"/>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20;p73">
              <a:extLst>
                <a:ext uri="{FF2B5EF4-FFF2-40B4-BE49-F238E27FC236}">
                  <a16:creationId xmlns:a16="http://schemas.microsoft.com/office/drawing/2014/main" id="{8FFB4B2F-6E84-C202-D407-0C6426075BDA}"/>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1;p73">
              <a:extLst>
                <a:ext uri="{FF2B5EF4-FFF2-40B4-BE49-F238E27FC236}">
                  <a16:creationId xmlns:a16="http://schemas.microsoft.com/office/drawing/2014/main" id="{CE57CC55-DB06-8B60-7D5C-F48CA603AE35}"/>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2;p73">
              <a:extLst>
                <a:ext uri="{FF2B5EF4-FFF2-40B4-BE49-F238E27FC236}">
                  <a16:creationId xmlns:a16="http://schemas.microsoft.com/office/drawing/2014/main" id="{0D456EB9-5724-07B4-1060-494889BAE309}"/>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3;p73">
              <a:extLst>
                <a:ext uri="{FF2B5EF4-FFF2-40B4-BE49-F238E27FC236}">
                  <a16:creationId xmlns:a16="http://schemas.microsoft.com/office/drawing/2014/main" id="{2A5EE607-75D5-F319-E1FE-7F31B12B5453}"/>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4;p73">
              <a:extLst>
                <a:ext uri="{FF2B5EF4-FFF2-40B4-BE49-F238E27FC236}">
                  <a16:creationId xmlns:a16="http://schemas.microsoft.com/office/drawing/2014/main" id="{ECEDED17-3824-794F-294E-31452377448B}"/>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5;p73">
              <a:extLst>
                <a:ext uri="{FF2B5EF4-FFF2-40B4-BE49-F238E27FC236}">
                  <a16:creationId xmlns:a16="http://schemas.microsoft.com/office/drawing/2014/main" id="{FB9DB3D5-72A2-3A7F-42E3-FB2C7390678C}"/>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6;p73">
              <a:extLst>
                <a:ext uri="{FF2B5EF4-FFF2-40B4-BE49-F238E27FC236}">
                  <a16:creationId xmlns:a16="http://schemas.microsoft.com/office/drawing/2014/main" id="{04E873BF-DBB9-8C7C-599A-22FB11FEFAD3}"/>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7;p73">
              <a:extLst>
                <a:ext uri="{FF2B5EF4-FFF2-40B4-BE49-F238E27FC236}">
                  <a16:creationId xmlns:a16="http://schemas.microsoft.com/office/drawing/2014/main" id="{0AEBF456-14F7-B2EB-834D-4BA366DB16AA}"/>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28;p73">
              <a:extLst>
                <a:ext uri="{FF2B5EF4-FFF2-40B4-BE49-F238E27FC236}">
                  <a16:creationId xmlns:a16="http://schemas.microsoft.com/office/drawing/2014/main" id="{6BDCFD0E-1E0A-8301-7998-86E452989237}"/>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9;p73">
              <a:extLst>
                <a:ext uri="{FF2B5EF4-FFF2-40B4-BE49-F238E27FC236}">
                  <a16:creationId xmlns:a16="http://schemas.microsoft.com/office/drawing/2014/main" id="{9C98FAB6-4B1D-6B5A-070C-216BAF60C3F9}"/>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30;p73">
              <a:extLst>
                <a:ext uri="{FF2B5EF4-FFF2-40B4-BE49-F238E27FC236}">
                  <a16:creationId xmlns:a16="http://schemas.microsoft.com/office/drawing/2014/main" id="{35464B36-77E2-5E97-796C-4BF0EF74F175}"/>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1;p73">
              <a:extLst>
                <a:ext uri="{FF2B5EF4-FFF2-40B4-BE49-F238E27FC236}">
                  <a16:creationId xmlns:a16="http://schemas.microsoft.com/office/drawing/2014/main" id="{72AAF0C6-120E-8048-BD36-5C0737E2BF93}"/>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2;p73">
              <a:extLst>
                <a:ext uri="{FF2B5EF4-FFF2-40B4-BE49-F238E27FC236}">
                  <a16:creationId xmlns:a16="http://schemas.microsoft.com/office/drawing/2014/main" id="{22B15D5A-CACD-9F75-E68A-D1D8AF761D55}"/>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3;p73">
              <a:extLst>
                <a:ext uri="{FF2B5EF4-FFF2-40B4-BE49-F238E27FC236}">
                  <a16:creationId xmlns:a16="http://schemas.microsoft.com/office/drawing/2014/main" id="{C490C901-4C25-DC8A-7948-9D6C97F0CA46}"/>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4;p73">
              <a:extLst>
                <a:ext uri="{FF2B5EF4-FFF2-40B4-BE49-F238E27FC236}">
                  <a16:creationId xmlns:a16="http://schemas.microsoft.com/office/drawing/2014/main" id="{D3EBC0FB-0BB8-8353-D57B-15CF48FE77E6}"/>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5;p73">
              <a:extLst>
                <a:ext uri="{FF2B5EF4-FFF2-40B4-BE49-F238E27FC236}">
                  <a16:creationId xmlns:a16="http://schemas.microsoft.com/office/drawing/2014/main" id="{4C3389D7-5B4E-6E32-E28C-51DFFC2A4A39}"/>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6;p73">
              <a:extLst>
                <a:ext uri="{FF2B5EF4-FFF2-40B4-BE49-F238E27FC236}">
                  <a16:creationId xmlns:a16="http://schemas.microsoft.com/office/drawing/2014/main" id="{D48F1ED3-9275-1DE3-1F98-A004FB27DC3C}"/>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7;p73">
              <a:extLst>
                <a:ext uri="{FF2B5EF4-FFF2-40B4-BE49-F238E27FC236}">
                  <a16:creationId xmlns:a16="http://schemas.microsoft.com/office/drawing/2014/main" id="{3036740A-017B-DEF3-109C-9490270FFFAF}"/>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38;p73">
              <a:extLst>
                <a:ext uri="{FF2B5EF4-FFF2-40B4-BE49-F238E27FC236}">
                  <a16:creationId xmlns:a16="http://schemas.microsoft.com/office/drawing/2014/main" id="{61B167A9-0B42-DBFA-3343-CBB56B7F0D24}"/>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39;p73">
              <a:extLst>
                <a:ext uri="{FF2B5EF4-FFF2-40B4-BE49-F238E27FC236}">
                  <a16:creationId xmlns:a16="http://schemas.microsoft.com/office/drawing/2014/main" id="{25F87284-4266-2543-FF36-2D7BC5124A62}"/>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40;p73">
              <a:extLst>
                <a:ext uri="{FF2B5EF4-FFF2-40B4-BE49-F238E27FC236}">
                  <a16:creationId xmlns:a16="http://schemas.microsoft.com/office/drawing/2014/main" id="{27D5D378-BFAB-58BE-F64A-87163E261339}"/>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1;p73">
              <a:extLst>
                <a:ext uri="{FF2B5EF4-FFF2-40B4-BE49-F238E27FC236}">
                  <a16:creationId xmlns:a16="http://schemas.microsoft.com/office/drawing/2014/main" id="{D0069BFF-1F5B-C26B-CA6B-173DDDD52890}"/>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2;p73">
              <a:extLst>
                <a:ext uri="{FF2B5EF4-FFF2-40B4-BE49-F238E27FC236}">
                  <a16:creationId xmlns:a16="http://schemas.microsoft.com/office/drawing/2014/main" id="{BA241F10-8081-9646-3592-A9BBBE85FB2A}"/>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3;p73">
              <a:extLst>
                <a:ext uri="{FF2B5EF4-FFF2-40B4-BE49-F238E27FC236}">
                  <a16:creationId xmlns:a16="http://schemas.microsoft.com/office/drawing/2014/main" id="{19460E59-7C1A-B47D-3CA6-59A7E57B2155}"/>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4;p73">
              <a:extLst>
                <a:ext uri="{FF2B5EF4-FFF2-40B4-BE49-F238E27FC236}">
                  <a16:creationId xmlns:a16="http://schemas.microsoft.com/office/drawing/2014/main" id="{A8297E63-69B7-58EF-3C38-D935C0E0F93B}"/>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45;p73">
              <a:extLst>
                <a:ext uri="{FF2B5EF4-FFF2-40B4-BE49-F238E27FC236}">
                  <a16:creationId xmlns:a16="http://schemas.microsoft.com/office/drawing/2014/main" id="{7C7BADEE-F54B-F349-A678-5BAF95E90287}"/>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46;p73">
              <a:extLst>
                <a:ext uri="{FF2B5EF4-FFF2-40B4-BE49-F238E27FC236}">
                  <a16:creationId xmlns:a16="http://schemas.microsoft.com/office/drawing/2014/main" id="{6D4930FF-3D0E-2E22-8AE9-3843E85CFD79}"/>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547;p73">
            <a:extLst>
              <a:ext uri="{FF2B5EF4-FFF2-40B4-BE49-F238E27FC236}">
                <a16:creationId xmlns:a16="http://schemas.microsoft.com/office/drawing/2014/main" id="{374C1FC3-9BCB-12E3-0FBC-A7C4757F0A7A}"/>
              </a:ext>
            </a:extLst>
          </p:cNvPr>
          <p:cNvGrpSpPr/>
          <p:nvPr/>
        </p:nvGrpSpPr>
        <p:grpSpPr>
          <a:xfrm rot="-2124868">
            <a:off x="352528" y="2179571"/>
            <a:ext cx="843951" cy="675621"/>
            <a:chOff x="4125553" y="2339045"/>
            <a:chExt cx="843932" cy="675606"/>
          </a:xfrm>
        </p:grpSpPr>
        <p:sp>
          <p:nvSpPr>
            <p:cNvPr id="43" name="Google Shape;4548;p73">
              <a:extLst>
                <a:ext uri="{FF2B5EF4-FFF2-40B4-BE49-F238E27FC236}">
                  <a16:creationId xmlns:a16="http://schemas.microsoft.com/office/drawing/2014/main" id="{6AB4D15E-27D6-4F51-31BD-5BF729E92F8F}"/>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49;p73">
              <a:extLst>
                <a:ext uri="{FF2B5EF4-FFF2-40B4-BE49-F238E27FC236}">
                  <a16:creationId xmlns:a16="http://schemas.microsoft.com/office/drawing/2014/main" id="{6B97B623-9473-082D-DDB0-EFF353FE9A3F}"/>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50;p73">
              <a:extLst>
                <a:ext uri="{FF2B5EF4-FFF2-40B4-BE49-F238E27FC236}">
                  <a16:creationId xmlns:a16="http://schemas.microsoft.com/office/drawing/2014/main" id="{30B67DA5-8B6F-D512-8760-A07C05572AAF}"/>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51;p73">
              <a:extLst>
                <a:ext uri="{FF2B5EF4-FFF2-40B4-BE49-F238E27FC236}">
                  <a16:creationId xmlns:a16="http://schemas.microsoft.com/office/drawing/2014/main" id="{AFAC4FE4-C7C3-D0E1-8B61-CB6A0F9DBCD4}"/>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52;p73">
              <a:extLst>
                <a:ext uri="{FF2B5EF4-FFF2-40B4-BE49-F238E27FC236}">
                  <a16:creationId xmlns:a16="http://schemas.microsoft.com/office/drawing/2014/main" id="{346DA147-F82D-E34F-D382-958CEE9684D1}"/>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53;p73">
              <a:extLst>
                <a:ext uri="{FF2B5EF4-FFF2-40B4-BE49-F238E27FC236}">
                  <a16:creationId xmlns:a16="http://schemas.microsoft.com/office/drawing/2014/main" id="{C59DF60E-EE20-16D3-426D-D6E8AB9C7549}"/>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54;p73">
              <a:extLst>
                <a:ext uri="{FF2B5EF4-FFF2-40B4-BE49-F238E27FC236}">
                  <a16:creationId xmlns:a16="http://schemas.microsoft.com/office/drawing/2014/main" id="{2CE14133-B442-9607-5E0A-432D2B689928}"/>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55;p73">
              <a:extLst>
                <a:ext uri="{FF2B5EF4-FFF2-40B4-BE49-F238E27FC236}">
                  <a16:creationId xmlns:a16="http://schemas.microsoft.com/office/drawing/2014/main" id="{D448C397-0862-FE8F-B3B3-A81AB3039638}"/>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56;p73">
              <a:extLst>
                <a:ext uri="{FF2B5EF4-FFF2-40B4-BE49-F238E27FC236}">
                  <a16:creationId xmlns:a16="http://schemas.microsoft.com/office/drawing/2014/main" id="{C7E6C2F7-4184-6520-00C9-6156DD94F672}"/>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57;p73">
              <a:extLst>
                <a:ext uri="{FF2B5EF4-FFF2-40B4-BE49-F238E27FC236}">
                  <a16:creationId xmlns:a16="http://schemas.microsoft.com/office/drawing/2014/main" id="{A6AA23EB-8094-BF19-0810-1E1AB4E9979E}"/>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58;p73">
              <a:extLst>
                <a:ext uri="{FF2B5EF4-FFF2-40B4-BE49-F238E27FC236}">
                  <a16:creationId xmlns:a16="http://schemas.microsoft.com/office/drawing/2014/main" id="{E10FE455-EE86-2804-CC09-82BA1AA0801A}"/>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59;p73">
              <a:extLst>
                <a:ext uri="{FF2B5EF4-FFF2-40B4-BE49-F238E27FC236}">
                  <a16:creationId xmlns:a16="http://schemas.microsoft.com/office/drawing/2014/main" id="{A1B85CFC-B597-068F-2C75-0DB2D3CE174B}"/>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60;p73">
              <a:extLst>
                <a:ext uri="{FF2B5EF4-FFF2-40B4-BE49-F238E27FC236}">
                  <a16:creationId xmlns:a16="http://schemas.microsoft.com/office/drawing/2014/main" id="{3B76E6E8-0B61-18D7-00EB-114DBE86660D}"/>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61;p73">
              <a:extLst>
                <a:ext uri="{FF2B5EF4-FFF2-40B4-BE49-F238E27FC236}">
                  <a16:creationId xmlns:a16="http://schemas.microsoft.com/office/drawing/2014/main" id="{0EC6851B-21FB-78E7-3D65-94849D77DB65}"/>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62;p73">
              <a:extLst>
                <a:ext uri="{FF2B5EF4-FFF2-40B4-BE49-F238E27FC236}">
                  <a16:creationId xmlns:a16="http://schemas.microsoft.com/office/drawing/2014/main" id="{1404C817-A8FD-C2CC-3C36-F88A224AB494}"/>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63;p73">
              <a:extLst>
                <a:ext uri="{FF2B5EF4-FFF2-40B4-BE49-F238E27FC236}">
                  <a16:creationId xmlns:a16="http://schemas.microsoft.com/office/drawing/2014/main" id="{4C1F2C6A-F769-DE7C-E6D2-1D6F5F2517ED}"/>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64;p73">
              <a:extLst>
                <a:ext uri="{FF2B5EF4-FFF2-40B4-BE49-F238E27FC236}">
                  <a16:creationId xmlns:a16="http://schemas.microsoft.com/office/drawing/2014/main" id="{AA54C355-411C-6F51-D7F5-679B53F010E9}"/>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5;p73">
              <a:extLst>
                <a:ext uri="{FF2B5EF4-FFF2-40B4-BE49-F238E27FC236}">
                  <a16:creationId xmlns:a16="http://schemas.microsoft.com/office/drawing/2014/main" id="{CCB8A53D-D503-FBFA-27CF-0BC990E12B5E}"/>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6;p73">
              <a:extLst>
                <a:ext uri="{FF2B5EF4-FFF2-40B4-BE49-F238E27FC236}">
                  <a16:creationId xmlns:a16="http://schemas.microsoft.com/office/drawing/2014/main" id="{19C6CB88-2BB4-D706-C69E-52E9F2F61C75}"/>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67;p73">
              <a:extLst>
                <a:ext uri="{FF2B5EF4-FFF2-40B4-BE49-F238E27FC236}">
                  <a16:creationId xmlns:a16="http://schemas.microsoft.com/office/drawing/2014/main" id="{8EEDA61B-31F6-F9D6-5E8A-6F9AF77B4F38}"/>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68;p73">
              <a:extLst>
                <a:ext uri="{FF2B5EF4-FFF2-40B4-BE49-F238E27FC236}">
                  <a16:creationId xmlns:a16="http://schemas.microsoft.com/office/drawing/2014/main" id="{E6F9F55A-9F04-E702-E2B7-1BA1B6875808}"/>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69;p73">
              <a:extLst>
                <a:ext uri="{FF2B5EF4-FFF2-40B4-BE49-F238E27FC236}">
                  <a16:creationId xmlns:a16="http://schemas.microsoft.com/office/drawing/2014/main" id="{38AD9EED-0A03-8C2A-A55F-B55CC47B3AB8}"/>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4570;p73">
            <a:extLst>
              <a:ext uri="{FF2B5EF4-FFF2-40B4-BE49-F238E27FC236}">
                <a16:creationId xmlns:a16="http://schemas.microsoft.com/office/drawing/2014/main" id="{D7C2B6EF-2A1A-FD48-6AAA-5D18DF5ADBD9}"/>
              </a:ext>
            </a:extLst>
          </p:cNvPr>
          <p:cNvGrpSpPr/>
          <p:nvPr/>
        </p:nvGrpSpPr>
        <p:grpSpPr>
          <a:xfrm>
            <a:off x="4391143" y="98128"/>
            <a:ext cx="361699" cy="354591"/>
            <a:chOff x="7259843" y="3111703"/>
            <a:chExt cx="361699" cy="354591"/>
          </a:xfrm>
        </p:grpSpPr>
        <p:sp>
          <p:nvSpPr>
            <p:cNvPr id="66" name="Google Shape;4571;p73">
              <a:extLst>
                <a:ext uri="{FF2B5EF4-FFF2-40B4-BE49-F238E27FC236}">
                  <a16:creationId xmlns:a16="http://schemas.microsoft.com/office/drawing/2014/main" id="{0C63A1F7-3F7C-1CE2-711D-AFE2A2BDC47C}"/>
                </a:ext>
              </a:extLst>
            </p:cNvPr>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72;p73">
              <a:extLst>
                <a:ext uri="{FF2B5EF4-FFF2-40B4-BE49-F238E27FC236}">
                  <a16:creationId xmlns:a16="http://schemas.microsoft.com/office/drawing/2014/main" id="{1634D049-703E-9861-230D-6CFA4361F65A}"/>
                </a:ext>
              </a:extLst>
            </p:cNvPr>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73;p73">
              <a:extLst>
                <a:ext uri="{FF2B5EF4-FFF2-40B4-BE49-F238E27FC236}">
                  <a16:creationId xmlns:a16="http://schemas.microsoft.com/office/drawing/2014/main" id="{1C1A48E8-90B4-3C93-6105-2C3DDE19575D}"/>
                </a:ext>
              </a:extLst>
            </p:cNvPr>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74;p73">
              <a:extLst>
                <a:ext uri="{FF2B5EF4-FFF2-40B4-BE49-F238E27FC236}">
                  <a16:creationId xmlns:a16="http://schemas.microsoft.com/office/drawing/2014/main" id="{5775655E-B978-55B8-DACB-A526E82BA5CB}"/>
                </a:ext>
              </a:extLst>
            </p:cNvPr>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75;p73">
              <a:extLst>
                <a:ext uri="{FF2B5EF4-FFF2-40B4-BE49-F238E27FC236}">
                  <a16:creationId xmlns:a16="http://schemas.microsoft.com/office/drawing/2014/main" id="{E35AC68E-07D2-B52E-1E02-D636018368C2}"/>
                </a:ext>
              </a:extLst>
            </p:cNvPr>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4576;p73">
            <a:extLst>
              <a:ext uri="{FF2B5EF4-FFF2-40B4-BE49-F238E27FC236}">
                <a16:creationId xmlns:a16="http://schemas.microsoft.com/office/drawing/2014/main" id="{E945DB66-01D3-1CDC-04ED-D0F46D1A5A2A}"/>
              </a:ext>
            </a:extLst>
          </p:cNvPr>
          <p:cNvGrpSpPr/>
          <p:nvPr/>
        </p:nvGrpSpPr>
        <p:grpSpPr>
          <a:xfrm rot="10800000">
            <a:off x="4391143" y="4672503"/>
            <a:ext cx="361699" cy="354591"/>
            <a:chOff x="7259843" y="3111703"/>
            <a:chExt cx="361699" cy="354591"/>
          </a:xfrm>
        </p:grpSpPr>
        <p:sp>
          <p:nvSpPr>
            <p:cNvPr id="72" name="Google Shape;4577;p73">
              <a:extLst>
                <a:ext uri="{FF2B5EF4-FFF2-40B4-BE49-F238E27FC236}">
                  <a16:creationId xmlns:a16="http://schemas.microsoft.com/office/drawing/2014/main" id="{47FF209D-3043-BA45-BC4F-38688483CE70}"/>
                </a:ext>
              </a:extLst>
            </p:cNvPr>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578;p73">
              <a:extLst>
                <a:ext uri="{FF2B5EF4-FFF2-40B4-BE49-F238E27FC236}">
                  <a16:creationId xmlns:a16="http://schemas.microsoft.com/office/drawing/2014/main" id="{01A552BD-2728-5EE3-ED02-7C6103759C03}"/>
                </a:ext>
              </a:extLst>
            </p:cNvPr>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579;p73">
              <a:extLst>
                <a:ext uri="{FF2B5EF4-FFF2-40B4-BE49-F238E27FC236}">
                  <a16:creationId xmlns:a16="http://schemas.microsoft.com/office/drawing/2014/main" id="{2C96B539-66FF-408C-179A-0C9F3EFE9331}"/>
                </a:ext>
              </a:extLst>
            </p:cNvPr>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580;p73">
              <a:extLst>
                <a:ext uri="{FF2B5EF4-FFF2-40B4-BE49-F238E27FC236}">
                  <a16:creationId xmlns:a16="http://schemas.microsoft.com/office/drawing/2014/main" id="{082F0045-7662-60CD-911D-207641DC4878}"/>
                </a:ext>
              </a:extLst>
            </p:cNvPr>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581;p73">
              <a:extLst>
                <a:ext uri="{FF2B5EF4-FFF2-40B4-BE49-F238E27FC236}">
                  <a16:creationId xmlns:a16="http://schemas.microsoft.com/office/drawing/2014/main" id="{5239965E-54DD-B833-448A-AB7D7C6814DB}"/>
                </a:ext>
              </a:extLst>
            </p:cNvPr>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4582;p73">
            <a:extLst>
              <a:ext uri="{FF2B5EF4-FFF2-40B4-BE49-F238E27FC236}">
                <a16:creationId xmlns:a16="http://schemas.microsoft.com/office/drawing/2014/main" id="{E7D8D225-99A1-9D97-216C-EE970B9569D7}"/>
              </a:ext>
            </a:extLst>
          </p:cNvPr>
          <p:cNvGrpSpPr/>
          <p:nvPr/>
        </p:nvGrpSpPr>
        <p:grpSpPr>
          <a:xfrm rot="876393">
            <a:off x="8273765" y="360498"/>
            <a:ext cx="382891" cy="576634"/>
            <a:chOff x="3369050" y="1418400"/>
            <a:chExt cx="179175" cy="269850"/>
          </a:xfrm>
        </p:grpSpPr>
        <p:sp>
          <p:nvSpPr>
            <p:cNvPr id="78" name="Google Shape;4583;p73">
              <a:extLst>
                <a:ext uri="{FF2B5EF4-FFF2-40B4-BE49-F238E27FC236}">
                  <a16:creationId xmlns:a16="http://schemas.microsoft.com/office/drawing/2014/main" id="{788E8584-4DAF-2BF8-0727-0A752560A236}"/>
                </a:ext>
              </a:extLst>
            </p:cNvPr>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584;p73">
              <a:extLst>
                <a:ext uri="{FF2B5EF4-FFF2-40B4-BE49-F238E27FC236}">
                  <a16:creationId xmlns:a16="http://schemas.microsoft.com/office/drawing/2014/main" id="{71B775BD-F331-7542-32FA-50160ACED5C6}"/>
                </a:ext>
              </a:extLst>
            </p:cNvPr>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585;p73">
              <a:extLst>
                <a:ext uri="{FF2B5EF4-FFF2-40B4-BE49-F238E27FC236}">
                  <a16:creationId xmlns:a16="http://schemas.microsoft.com/office/drawing/2014/main" id="{12680D8E-F366-449E-0C58-BD212995170B}"/>
                </a:ext>
              </a:extLst>
            </p:cNvPr>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586;p73">
              <a:extLst>
                <a:ext uri="{FF2B5EF4-FFF2-40B4-BE49-F238E27FC236}">
                  <a16:creationId xmlns:a16="http://schemas.microsoft.com/office/drawing/2014/main" id="{4E5210BB-31E3-7ACC-8918-C2A52F765A7D}"/>
                </a:ext>
              </a:extLst>
            </p:cNvPr>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587;p73">
              <a:extLst>
                <a:ext uri="{FF2B5EF4-FFF2-40B4-BE49-F238E27FC236}">
                  <a16:creationId xmlns:a16="http://schemas.microsoft.com/office/drawing/2014/main" id="{BC827BB0-A4FA-31FA-9B34-47BE43D733C7}"/>
                </a:ext>
              </a:extLst>
            </p:cNvPr>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4588;p73">
            <a:extLst>
              <a:ext uri="{FF2B5EF4-FFF2-40B4-BE49-F238E27FC236}">
                <a16:creationId xmlns:a16="http://schemas.microsoft.com/office/drawing/2014/main" id="{728FBB45-5A1C-6A16-CFB5-D4A8F76B3BCB}"/>
              </a:ext>
            </a:extLst>
          </p:cNvPr>
          <p:cNvGrpSpPr/>
          <p:nvPr/>
        </p:nvGrpSpPr>
        <p:grpSpPr>
          <a:xfrm rot="-753701">
            <a:off x="588499" y="256297"/>
            <a:ext cx="435052" cy="628964"/>
            <a:chOff x="1794256" y="1012800"/>
            <a:chExt cx="434235" cy="627979"/>
          </a:xfrm>
        </p:grpSpPr>
        <p:sp>
          <p:nvSpPr>
            <p:cNvPr id="84" name="Google Shape;4589;p73">
              <a:extLst>
                <a:ext uri="{FF2B5EF4-FFF2-40B4-BE49-F238E27FC236}">
                  <a16:creationId xmlns:a16="http://schemas.microsoft.com/office/drawing/2014/main" id="{B7429381-3A40-4ED7-88D4-D5EB01DC958B}"/>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590;p73">
              <a:extLst>
                <a:ext uri="{FF2B5EF4-FFF2-40B4-BE49-F238E27FC236}">
                  <a16:creationId xmlns:a16="http://schemas.microsoft.com/office/drawing/2014/main" id="{F7DAEF86-41D7-27E9-A3F5-E0F72969DEFD}"/>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591;p73">
              <a:extLst>
                <a:ext uri="{FF2B5EF4-FFF2-40B4-BE49-F238E27FC236}">
                  <a16:creationId xmlns:a16="http://schemas.microsoft.com/office/drawing/2014/main" id="{4E77F14E-7F4B-0AD4-3C89-0199EB01808C}"/>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592;p73">
              <a:extLst>
                <a:ext uri="{FF2B5EF4-FFF2-40B4-BE49-F238E27FC236}">
                  <a16:creationId xmlns:a16="http://schemas.microsoft.com/office/drawing/2014/main" id="{8EDDE257-9DCE-E2D9-2A0E-366B96199358}"/>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593;p73">
              <a:extLst>
                <a:ext uri="{FF2B5EF4-FFF2-40B4-BE49-F238E27FC236}">
                  <a16:creationId xmlns:a16="http://schemas.microsoft.com/office/drawing/2014/main" id="{AB32D993-AAFB-FD84-A9B5-1D9C9E9F0F68}"/>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594;p73">
              <a:extLst>
                <a:ext uri="{FF2B5EF4-FFF2-40B4-BE49-F238E27FC236}">
                  <a16:creationId xmlns:a16="http://schemas.microsoft.com/office/drawing/2014/main" id="{B0930D1D-6EA2-8F80-0A7B-503AEC68255E}"/>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4595;p73">
            <a:extLst>
              <a:ext uri="{FF2B5EF4-FFF2-40B4-BE49-F238E27FC236}">
                <a16:creationId xmlns:a16="http://schemas.microsoft.com/office/drawing/2014/main" id="{0F515D3C-24A2-2899-5B7B-8DFEC3C42AEF}"/>
              </a:ext>
            </a:extLst>
          </p:cNvPr>
          <p:cNvGrpSpPr/>
          <p:nvPr/>
        </p:nvGrpSpPr>
        <p:grpSpPr>
          <a:xfrm rot="1115530">
            <a:off x="1456727" y="3952379"/>
            <a:ext cx="612679" cy="615035"/>
            <a:chOff x="1726555" y="299575"/>
            <a:chExt cx="648325" cy="650818"/>
          </a:xfrm>
        </p:grpSpPr>
        <p:sp>
          <p:nvSpPr>
            <p:cNvPr id="91" name="Google Shape;4596;p73">
              <a:extLst>
                <a:ext uri="{FF2B5EF4-FFF2-40B4-BE49-F238E27FC236}">
                  <a16:creationId xmlns:a16="http://schemas.microsoft.com/office/drawing/2014/main" id="{808415CA-A1BC-E4DB-85D8-F49C87FE5AF3}"/>
                </a:ext>
              </a:extLst>
            </p:cNvPr>
            <p:cNvSpPr/>
            <p:nvPr/>
          </p:nvSpPr>
          <p:spPr>
            <a:xfrm>
              <a:off x="1726555" y="299575"/>
              <a:ext cx="648325" cy="650818"/>
            </a:xfrm>
            <a:custGeom>
              <a:avLst/>
              <a:gdLst/>
              <a:ahLst/>
              <a:cxnLst/>
              <a:rect l="l" t="t" r="r" b="b"/>
              <a:pathLst>
                <a:path w="12746" h="12795" extrusionOk="0">
                  <a:moveTo>
                    <a:pt x="3574" y="0"/>
                  </a:moveTo>
                  <a:cubicBezTo>
                    <a:pt x="3308" y="0"/>
                    <a:pt x="3011" y="37"/>
                    <a:pt x="2682" y="128"/>
                  </a:cubicBezTo>
                  <a:cubicBezTo>
                    <a:pt x="2130" y="286"/>
                    <a:pt x="1696" y="631"/>
                    <a:pt x="1430" y="1124"/>
                  </a:cubicBezTo>
                  <a:cubicBezTo>
                    <a:pt x="907" y="2090"/>
                    <a:pt x="1233" y="3282"/>
                    <a:pt x="1331" y="3598"/>
                  </a:cubicBezTo>
                  <a:cubicBezTo>
                    <a:pt x="1164" y="3746"/>
                    <a:pt x="1045" y="3963"/>
                    <a:pt x="996" y="4189"/>
                  </a:cubicBezTo>
                  <a:cubicBezTo>
                    <a:pt x="1" y="8467"/>
                    <a:pt x="809" y="11474"/>
                    <a:pt x="3263" y="12666"/>
                  </a:cubicBezTo>
                  <a:cubicBezTo>
                    <a:pt x="3421" y="12745"/>
                    <a:pt x="3598" y="12794"/>
                    <a:pt x="3776" y="12794"/>
                  </a:cubicBezTo>
                  <a:lnTo>
                    <a:pt x="7068" y="12794"/>
                  </a:lnTo>
                  <a:cubicBezTo>
                    <a:pt x="7246" y="12794"/>
                    <a:pt x="7423" y="12755"/>
                    <a:pt x="7590" y="12666"/>
                  </a:cubicBezTo>
                  <a:cubicBezTo>
                    <a:pt x="7669" y="12617"/>
                    <a:pt x="7758" y="12587"/>
                    <a:pt x="7866" y="12518"/>
                  </a:cubicBezTo>
                  <a:cubicBezTo>
                    <a:pt x="7896" y="12509"/>
                    <a:pt x="7916" y="12499"/>
                    <a:pt x="7945" y="12469"/>
                  </a:cubicBezTo>
                  <a:cubicBezTo>
                    <a:pt x="8034" y="12420"/>
                    <a:pt x="8103" y="12371"/>
                    <a:pt x="8182" y="12321"/>
                  </a:cubicBezTo>
                  <a:lnTo>
                    <a:pt x="8211" y="12302"/>
                  </a:lnTo>
                  <a:cubicBezTo>
                    <a:pt x="8290" y="12252"/>
                    <a:pt x="8359" y="12193"/>
                    <a:pt x="8438" y="12124"/>
                  </a:cubicBezTo>
                  <a:cubicBezTo>
                    <a:pt x="8458" y="12104"/>
                    <a:pt x="8487" y="12075"/>
                    <a:pt x="8527" y="12065"/>
                  </a:cubicBezTo>
                  <a:cubicBezTo>
                    <a:pt x="8586" y="12016"/>
                    <a:pt x="8635" y="11966"/>
                    <a:pt x="8685" y="11917"/>
                  </a:cubicBezTo>
                  <a:cubicBezTo>
                    <a:pt x="8704" y="11897"/>
                    <a:pt x="8744" y="11868"/>
                    <a:pt x="8773" y="11828"/>
                  </a:cubicBezTo>
                  <a:cubicBezTo>
                    <a:pt x="8823" y="11779"/>
                    <a:pt x="8872" y="11730"/>
                    <a:pt x="8921" y="11671"/>
                  </a:cubicBezTo>
                  <a:cubicBezTo>
                    <a:pt x="8941" y="11631"/>
                    <a:pt x="8980" y="11612"/>
                    <a:pt x="9000" y="11572"/>
                  </a:cubicBezTo>
                  <a:cubicBezTo>
                    <a:pt x="9039" y="11533"/>
                    <a:pt x="9079" y="11483"/>
                    <a:pt x="9099" y="11454"/>
                  </a:cubicBezTo>
                  <a:cubicBezTo>
                    <a:pt x="9138" y="11405"/>
                    <a:pt x="9187" y="11336"/>
                    <a:pt x="9227" y="11286"/>
                  </a:cubicBezTo>
                  <a:cubicBezTo>
                    <a:pt x="9246" y="11257"/>
                    <a:pt x="9286" y="11207"/>
                    <a:pt x="9315" y="11168"/>
                  </a:cubicBezTo>
                  <a:cubicBezTo>
                    <a:pt x="9335" y="11129"/>
                    <a:pt x="9365" y="11079"/>
                    <a:pt x="9394" y="11040"/>
                  </a:cubicBezTo>
                  <a:cubicBezTo>
                    <a:pt x="10153" y="10862"/>
                    <a:pt x="10794" y="10448"/>
                    <a:pt x="11257" y="9837"/>
                  </a:cubicBezTo>
                  <a:cubicBezTo>
                    <a:pt x="12746" y="7915"/>
                    <a:pt x="12144" y="4584"/>
                    <a:pt x="12075" y="4219"/>
                  </a:cubicBezTo>
                  <a:cubicBezTo>
                    <a:pt x="11957" y="3677"/>
                    <a:pt x="11484" y="3273"/>
                    <a:pt x="10922" y="3273"/>
                  </a:cubicBezTo>
                  <a:lnTo>
                    <a:pt x="9611" y="3273"/>
                  </a:lnTo>
                  <a:cubicBezTo>
                    <a:pt x="9611" y="3253"/>
                    <a:pt x="9591" y="3233"/>
                    <a:pt x="9591" y="3223"/>
                  </a:cubicBezTo>
                  <a:cubicBezTo>
                    <a:pt x="9660" y="2750"/>
                    <a:pt x="9582" y="2267"/>
                    <a:pt x="9375" y="1893"/>
                  </a:cubicBezTo>
                  <a:cubicBezTo>
                    <a:pt x="9138" y="1449"/>
                    <a:pt x="8734" y="1124"/>
                    <a:pt x="8231" y="976"/>
                  </a:cubicBezTo>
                  <a:cubicBezTo>
                    <a:pt x="7991" y="912"/>
                    <a:pt x="7751" y="877"/>
                    <a:pt x="7514" y="877"/>
                  </a:cubicBezTo>
                  <a:cubicBezTo>
                    <a:pt x="7313" y="877"/>
                    <a:pt x="7115" y="902"/>
                    <a:pt x="6920" y="956"/>
                  </a:cubicBezTo>
                  <a:cubicBezTo>
                    <a:pt x="6763" y="828"/>
                    <a:pt x="6565" y="720"/>
                    <a:pt x="6358" y="641"/>
                  </a:cubicBezTo>
                  <a:cubicBezTo>
                    <a:pt x="6129" y="566"/>
                    <a:pt x="5893" y="525"/>
                    <a:pt x="5661" y="525"/>
                  </a:cubicBezTo>
                  <a:cubicBezTo>
                    <a:pt x="5495" y="525"/>
                    <a:pt x="5332" y="546"/>
                    <a:pt x="5176" y="591"/>
                  </a:cubicBezTo>
                  <a:cubicBezTo>
                    <a:pt x="5077" y="513"/>
                    <a:pt x="4959" y="424"/>
                    <a:pt x="4850" y="345"/>
                  </a:cubicBezTo>
                  <a:cubicBezTo>
                    <a:pt x="4568" y="170"/>
                    <a:pt x="4144" y="0"/>
                    <a:pt x="3574" y="0"/>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597;p73">
              <a:extLst>
                <a:ext uri="{FF2B5EF4-FFF2-40B4-BE49-F238E27FC236}">
                  <a16:creationId xmlns:a16="http://schemas.microsoft.com/office/drawing/2014/main" id="{B608A10F-556E-5A19-6E1A-25EBC711E23A}"/>
                </a:ext>
              </a:extLst>
            </p:cNvPr>
            <p:cNvSpPr/>
            <p:nvPr/>
          </p:nvSpPr>
          <p:spPr>
            <a:xfrm>
              <a:off x="1822842" y="365496"/>
              <a:ext cx="336472" cy="108088"/>
            </a:xfrm>
            <a:custGeom>
              <a:avLst/>
              <a:gdLst/>
              <a:ahLst/>
              <a:cxnLst/>
              <a:rect l="l" t="t" r="r" b="b"/>
              <a:pathLst>
                <a:path w="6615" h="2125" extrusionOk="0">
                  <a:moveTo>
                    <a:pt x="1680" y="0"/>
                  </a:moveTo>
                  <a:cubicBezTo>
                    <a:pt x="1510" y="0"/>
                    <a:pt x="1322" y="27"/>
                    <a:pt x="1114" y="84"/>
                  </a:cubicBezTo>
                  <a:cubicBezTo>
                    <a:pt x="0" y="399"/>
                    <a:pt x="572" y="2124"/>
                    <a:pt x="572" y="2124"/>
                  </a:cubicBezTo>
                  <a:lnTo>
                    <a:pt x="572" y="2105"/>
                  </a:lnTo>
                  <a:lnTo>
                    <a:pt x="6496" y="2105"/>
                  </a:lnTo>
                  <a:cubicBezTo>
                    <a:pt x="6614" y="1720"/>
                    <a:pt x="6594" y="1089"/>
                    <a:pt x="6013" y="922"/>
                  </a:cubicBezTo>
                  <a:cubicBezTo>
                    <a:pt x="5868" y="881"/>
                    <a:pt x="5735" y="863"/>
                    <a:pt x="5614" y="863"/>
                  </a:cubicBezTo>
                  <a:cubicBezTo>
                    <a:pt x="4926" y="863"/>
                    <a:pt x="4633" y="1434"/>
                    <a:pt x="4633" y="1434"/>
                  </a:cubicBezTo>
                  <a:cubicBezTo>
                    <a:pt x="4633" y="1434"/>
                    <a:pt x="4682" y="794"/>
                    <a:pt x="4081" y="567"/>
                  </a:cubicBezTo>
                  <a:cubicBezTo>
                    <a:pt x="3978" y="531"/>
                    <a:pt x="3880" y="516"/>
                    <a:pt x="3790" y="516"/>
                  </a:cubicBezTo>
                  <a:cubicBezTo>
                    <a:pt x="3231" y="516"/>
                    <a:pt x="2918" y="1099"/>
                    <a:pt x="2918" y="1099"/>
                  </a:cubicBezTo>
                  <a:cubicBezTo>
                    <a:pt x="2798" y="491"/>
                    <a:pt x="2412" y="0"/>
                    <a:pt x="1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598;p73">
              <a:extLst>
                <a:ext uri="{FF2B5EF4-FFF2-40B4-BE49-F238E27FC236}">
                  <a16:creationId xmlns:a16="http://schemas.microsoft.com/office/drawing/2014/main" id="{197100DE-0E6A-D239-B8FB-1ED471F03698}"/>
                </a:ext>
              </a:extLst>
            </p:cNvPr>
            <p:cNvSpPr/>
            <p:nvPr/>
          </p:nvSpPr>
          <p:spPr>
            <a:xfrm>
              <a:off x="1777216" y="464021"/>
              <a:ext cx="499901" cy="442271"/>
            </a:xfrm>
            <a:custGeom>
              <a:avLst/>
              <a:gdLst/>
              <a:ahLst/>
              <a:cxnLst/>
              <a:rect l="l" t="t" r="r" b="b"/>
              <a:pathLst>
                <a:path w="9828" h="8695" extrusionOk="0">
                  <a:moveTo>
                    <a:pt x="1469" y="0"/>
                  </a:moveTo>
                  <a:cubicBezTo>
                    <a:pt x="1370" y="0"/>
                    <a:pt x="1282" y="89"/>
                    <a:pt x="1282" y="187"/>
                  </a:cubicBezTo>
                  <a:cubicBezTo>
                    <a:pt x="1282" y="286"/>
                    <a:pt x="1370" y="365"/>
                    <a:pt x="1469" y="365"/>
                  </a:cubicBezTo>
                  <a:lnTo>
                    <a:pt x="7255" y="365"/>
                  </a:lnTo>
                  <a:cubicBezTo>
                    <a:pt x="7541" y="1272"/>
                    <a:pt x="9108" y="6762"/>
                    <a:pt x="6033" y="8319"/>
                  </a:cubicBezTo>
                  <a:lnTo>
                    <a:pt x="2829" y="8319"/>
                  </a:lnTo>
                  <a:cubicBezTo>
                    <a:pt x="454" y="7117"/>
                    <a:pt x="828" y="3618"/>
                    <a:pt x="1291" y="1538"/>
                  </a:cubicBezTo>
                  <a:lnTo>
                    <a:pt x="4830" y="1538"/>
                  </a:lnTo>
                  <a:cubicBezTo>
                    <a:pt x="4929" y="1538"/>
                    <a:pt x="5017" y="1449"/>
                    <a:pt x="5017" y="1351"/>
                  </a:cubicBezTo>
                  <a:cubicBezTo>
                    <a:pt x="5017" y="1252"/>
                    <a:pt x="4929" y="1173"/>
                    <a:pt x="4830" y="1173"/>
                  </a:cubicBezTo>
                  <a:lnTo>
                    <a:pt x="1144" y="1173"/>
                  </a:lnTo>
                  <a:cubicBezTo>
                    <a:pt x="1055" y="1173"/>
                    <a:pt x="986" y="1232"/>
                    <a:pt x="956" y="1321"/>
                  </a:cubicBezTo>
                  <a:cubicBezTo>
                    <a:pt x="444" y="3499"/>
                    <a:pt x="0" y="7353"/>
                    <a:pt x="2701" y="8674"/>
                  </a:cubicBezTo>
                  <a:cubicBezTo>
                    <a:pt x="2721" y="8684"/>
                    <a:pt x="2760" y="8694"/>
                    <a:pt x="2780" y="8694"/>
                  </a:cubicBezTo>
                  <a:lnTo>
                    <a:pt x="6072" y="8694"/>
                  </a:lnTo>
                  <a:cubicBezTo>
                    <a:pt x="6092" y="8694"/>
                    <a:pt x="6131" y="8684"/>
                    <a:pt x="6161" y="8674"/>
                  </a:cubicBezTo>
                  <a:cubicBezTo>
                    <a:pt x="9828" y="6870"/>
                    <a:pt x="7659" y="394"/>
                    <a:pt x="7560" y="118"/>
                  </a:cubicBezTo>
                  <a:cubicBezTo>
                    <a:pt x="7541" y="49"/>
                    <a:pt x="7462" y="0"/>
                    <a:pt x="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599;p73">
              <a:extLst>
                <a:ext uri="{FF2B5EF4-FFF2-40B4-BE49-F238E27FC236}">
                  <a16:creationId xmlns:a16="http://schemas.microsoft.com/office/drawing/2014/main" id="{7A03E481-C1F1-7AEA-F4CD-F0680DC1D4C8}"/>
                </a:ext>
              </a:extLst>
            </p:cNvPr>
            <p:cNvSpPr/>
            <p:nvPr/>
          </p:nvSpPr>
          <p:spPr>
            <a:xfrm>
              <a:off x="1785202" y="527195"/>
              <a:ext cx="437795" cy="370043"/>
            </a:xfrm>
            <a:custGeom>
              <a:avLst/>
              <a:gdLst/>
              <a:ahLst/>
              <a:cxnLst/>
              <a:rect l="l" t="t" r="r" b="b"/>
              <a:pathLst>
                <a:path w="8607" h="7275" extrusionOk="0">
                  <a:moveTo>
                    <a:pt x="7532" y="0"/>
                  </a:moveTo>
                  <a:lnTo>
                    <a:pt x="4673" y="128"/>
                  </a:lnTo>
                  <a:lnTo>
                    <a:pt x="987" y="128"/>
                  </a:lnTo>
                  <a:cubicBezTo>
                    <a:pt x="523" y="2100"/>
                    <a:pt x="1" y="5993"/>
                    <a:pt x="2623" y="7275"/>
                  </a:cubicBezTo>
                  <a:lnTo>
                    <a:pt x="5915" y="7275"/>
                  </a:lnTo>
                  <a:cubicBezTo>
                    <a:pt x="8606" y="5954"/>
                    <a:pt x="7995" y="1932"/>
                    <a:pt x="7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600;p73">
              <a:extLst>
                <a:ext uri="{FF2B5EF4-FFF2-40B4-BE49-F238E27FC236}">
                  <a16:creationId xmlns:a16="http://schemas.microsoft.com/office/drawing/2014/main" id="{B8F57CAA-5830-3972-EB1A-DE961AB3DEF2}"/>
                </a:ext>
              </a:extLst>
            </p:cNvPr>
            <p:cNvSpPr/>
            <p:nvPr/>
          </p:nvSpPr>
          <p:spPr>
            <a:xfrm>
              <a:off x="1777216" y="517480"/>
              <a:ext cx="453258" cy="388812"/>
            </a:xfrm>
            <a:custGeom>
              <a:avLst/>
              <a:gdLst/>
              <a:ahLst/>
              <a:cxnLst/>
              <a:rect l="l" t="t" r="r" b="b"/>
              <a:pathLst>
                <a:path w="8911" h="7644" extrusionOk="0">
                  <a:moveTo>
                    <a:pt x="7687" y="0"/>
                  </a:moveTo>
                  <a:cubicBezTo>
                    <a:pt x="7675" y="0"/>
                    <a:pt x="7662" y="1"/>
                    <a:pt x="7649" y="4"/>
                  </a:cubicBezTo>
                  <a:cubicBezTo>
                    <a:pt x="7551" y="33"/>
                    <a:pt x="7491" y="132"/>
                    <a:pt x="7511" y="231"/>
                  </a:cubicBezTo>
                  <a:cubicBezTo>
                    <a:pt x="7925" y="1916"/>
                    <a:pt x="8595" y="5967"/>
                    <a:pt x="6033" y="7268"/>
                  </a:cubicBezTo>
                  <a:lnTo>
                    <a:pt x="2829" y="7268"/>
                  </a:lnTo>
                  <a:cubicBezTo>
                    <a:pt x="454" y="6066"/>
                    <a:pt x="828" y="2567"/>
                    <a:pt x="1291" y="487"/>
                  </a:cubicBezTo>
                  <a:lnTo>
                    <a:pt x="4830" y="487"/>
                  </a:lnTo>
                  <a:cubicBezTo>
                    <a:pt x="4929" y="487"/>
                    <a:pt x="5017" y="398"/>
                    <a:pt x="5017" y="300"/>
                  </a:cubicBezTo>
                  <a:cubicBezTo>
                    <a:pt x="5017" y="201"/>
                    <a:pt x="4929" y="122"/>
                    <a:pt x="4830" y="122"/>
                  </a:cubicBezTo>
                  <a:lnTo>
                    <a:pt x="1144" y="122"/>
                  </a:lnTo>
                  <a:cubicBezTo>
                    <a:pt x="1055" y="122"/>
                    <a:pt x="986" y="181"/>
                    <a:pt x="956" y="270"/>
                  </a:cubicBezTo>
                  <a:cubicBezTo>
                    <a:pt x="444" y="2448"/>
                    <a:pt x="0" y="6302"/>
                    <a:pt x="2701" y="7623"/>
                  </a:cubicBezTo>
                  <a:cubicBezTo>
                    <a:pt x="2721" y="7633"/>
                    <a:pt x="2760" y="7643"/>
                    <a:pt x="2780" y="7643"/>
                  </a:cubicBezTo>
                  <a:lnTo>
                    <a:pt x="6072" y="7643"/>
                  </a:lnTo>
                  <a:cubicBezTo>
                    <a:pt x="6092" y="7643"/>
                    <a:pt x="6131" y="7633"/>
                    <a:pt x="6161" y="7623"/>
                  </a:cubicBezTo>
                  <a:cubicBezTo>
                    <a:pt x="8911" y="6283"/>
                    <a:pt x="8418" y="2360"/>
                    <a:pt x="7876" y="142"/>
                  </a:cubicBezTo>
                  <a:cubicBezTo>
                    <a:pt x="7850" y="56"/>
                    <a:pt x="7772" y="0"/>
                    <a:pt x="7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601;p73">
              <a:extLst>
                <a:ext uri="{FF2B5EF4-FFF2-40B4-BE49-F238E27FC236}">
                  <a16:creationId xmlns:a16="http://schemas.microsoft.com/office/drawing/2014/main" id="{6B1272D7-F1D3-D5E3-CB52-2ADF71C53915}"/>
                </a:ext>
              </a:extLst>
            </p:cNvPr>
            <p:cNvSpPr/>
            <p:nvPr/>
          </p:nvSpPr>
          <p:spPr>
            <a:xfrm>
              <a:off x="1864449" y="586503"/>
              <a:ext cx="28128" cy="143287"/>
            </a:xfrm>
            <a:custGeom>
              <a:avLst/>
              <a:gdLst/>
              <a:ahLst/>
              <a:cxnLst/>
              <a:rect l="l" t="t" r="r" b="b"/>
              <a:pathLst>
                <a:path w="553" h="2817" extrusionOk="0">
                  <a:moveTo>
                    <a:pt x="332" y="1"/>
                  </a:moveTo>
                  <a:cubicBezTo>
                    <a:pt x="250" y="1"/>
                    <a:pt x="176" y="71"/>
                    <a:pt x="168" y="155"/>
                  </a:cubicBezTo>
                  <a:cubicBezTo>
                    <a:pt x="10" y="1111"/>
                    <a:pt x="0" y="1969"/>
                    <a:pt x="158" y="2669"/>
                  </a:cubicBezTo>
                  <a:cubicBezTo>
                    <a:pt x="178" y="2757"/>
                    <a:pt x="257" y="2816"/>
                    <a:pt x="345" y="2816"/>
                  </a:cubicBezTo>
                  <a:lnTo>
                    <a:pt x="375" y="2816"/>
                  </a:lnTo>
                  <a:cubicBezTo>
                    <a:pt x="473" y="2787"/>
                    <a:pt x="542" y="2688"/>
                    <a:pt x="513" y="2590"/>
                  </a:cubicBezTo>
                  <a:cubicBezTo>
                    <a:pt x="365" y="1929"/>
                    <a:pt x="375" y="1131"/>
                    <a:pt x="523" y="214"/>
                  </a:cubicBezTo>
                  <a:cubicBezTo>
                    <a:pt x="552" y="116"/>
                    <a:pt x="473" y="17"/>
                    <a:pt x="375" y="7"/>
                  </a:cubicBezTo>
                  <a:cubicBezTo>
                    <a:pt x="361" y="3"/>
                    <a:pt x="346" y="1"/>
                    <a:pt x="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602;p73">
              <a:extLst>
                <a:ext uri="{FF2B5EF4-FFF2-40B4-BE49-F238E27FC236}">
                  <a16:creationId xmlns:a16="http://schemas.microsoft.com/office/drawing/2014/main" id="{69DD67D7-158B-6D1C-0274-DB7FEBAD6F2F}"/>
                </a:ext>
              </a:extLst>
            </p:cNvPr>
            <p:cNvSpPr/>
            <p:nvPr/>
          </p:nvSpPr>
          <p:spPr>
            <a:xfrm>
              <a:off x="1883472" y="762241"/>
              <a:ext cx="61750" cy="77823"/>
            </a:xfrm>
            <a:custGeom>
              <a:avLst/>
              <a:gdLst/>
              <a:ahLst/>
              <a:cxnLst/>
              <a:rect l="l" t="t" r="r" b="b"/>
              <a:pathLst>
                <a:path w="1214" h="1530" extrusionOk="0">
                  <a:moveTo>
                    <a:pt x="226" y="1"/>
                  </a:moveTo>
                  <a:cubicBezTo>
                    <a:pt x="207" y="1"/>
                    <a:pt x="188" y="4"/>
                    <a:pt x="168" y="12"/>
                  </a:cubicBezTo>
                  <a:cubicBezTo>
                    <a:pt x="70" y="51"/>
                    <a:pt x="1" y="150"/>
                    <a:pt x="40" y="248"/>
                  </a:cubicBezTo>
                  <a:cubicBezTo>
                    <a:pt x="198" y="741"/>
                    <a:pt x="484" y="1155"/>
                    <a:pt x="878" y="1490"/>
                  </a:cubicBezTo>
                  <a:cubicBezTo>
                    <a:pt x="918" y="1520"/>
                    <a:pt x="967" y="1530"/>
                    <a:pt x="1006" y="1530"/>
                  </a:cubicBezTo>
                  <a:cubicBezTo>
                    <a:pt x="1046" y="1530"/>
                    <a:pt x="1115" y="1520"/>
                    <a:pt x="1154" y="1471"/>
                  </a:cubicBezTo>
                  <a:cubicBezTo>
                    <a:pt x="1213" y="1392"/>
                    <a:pt x="1203" y="1274"/>
                    <a:pt x="1125" y="1205"/>
                  </a:cubicBezTo>
                  <a:cubicBezTo>
                    <a:pt x="780" y="929"/>
                    <a:pt x="533" y="564"/>
                    <a:pt x="395" y="140"/>
                  </a:cubicBezTo>
                  <a:cubicBezTo>
                    <a:pt x="371" y="61"/>
                    <a:pt x="303" y="1"/>
                    <a:pt x="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603;p73">
              <a:extLst>
                <a:ext uri="{FF2B5EF4-FFF2-40B4-BE49-F238E27FC236}">
                  <a16:creationId xmlns:a16="http://schemas.microsoft.com/office/drawing/2014/main" id="{9A74EA2E-1DAA-482D-F060-69A1D14A3B11}"/>
                </a:ext>
              </a:extLst>
            </p:cNvPr>
            <p:cNvSpPr/>
            <p:nvPr/>
          </p:nvSpPr>
          <p:spPr>
            <a:xfrm>
              <a:off x="2155242" y="522668"/>
              <a:ext cx="166990" cy="300358"/>
            </a:xfrm>
            <a:custGeom>
              <a:avLst/>
              <a:gdLst/>
              <a:ahLst/>
              <a:cxnLst/>
              <a:rect l="l" t="t" r="r" b="b"/>
              <a:pathLst>
                <a:path w="3283" h="5905" extrusionOk="0">
                  <a:moveTo>
                    <a:pt x="276" y="0"/>
                  </a:moveTo>
                  <a:cubicBezTo>
                    <a:pt x="178" y="0"/>
                    <a:pt x="99" y="89"/>
                    <a:pt x="99" y="188"/>
                  </a:cubicBezTo>
                  <a:cubicBezTo>
                    <a:pt x="99" y="286"/>
                    <a:pt x="178" y="375"/>
                    <a:pt x="276" y="375"/>
                  </a:cubicBezTo>
                  <a:lnTo>
                    <a:pt x="2327" y="375"/>
                  </a:lnTo>
                  <a:cubicBezTo>
                    <a:pt x="2425" y="1006"/>
                    <a:pt x="2741" y="3470"/>
                    <a:pt x="1745" y="4752"/>
                  </a:cubicBezTo>
                  <a:cubicBezTo>
                    <a:pt x="1380" y="5225"/>
                    <a:pt x="848" y="5501"/>
                    <a:pt x="178" y="5540"/>
                  </a:cubicBezTo>
                  <a:cubicBezTo>
                    <a:pt x="79" y="5550"/>
                    <a:pt x="0" y="5639"/>
                    <a:pt x="10" y="5737"/>
                  </a:cubicBezTo>
                  <a:cubicBezTo>
                    <a:pt x="20" y="5826"/>
                    <a:pt x="99" y="5905"/>
                    <a:pt x="197" y="5905"/>
                  </a:cubicBezTo>
                  <a:cubicBezTo>
                    <a:pt x="986" y="5855"/>
                    <a:pt x="1597" y="5550"/>
                    <a:pt x="2041" y="4968"/>
                  </a:cubicBezTo>
                  <a:cubicBezTo>
                    <a:pt x="3283" y="3372"/>
                    <a:pt x="2691" y="286"/>
                    <a:pt x="2672" y="148"/>
                  </a:cubicBezTo>
                  <a:cubicBezTo>
                    <a:pt x="2642" y="69"/>
                    <a:pt x="2573" y="0"/>
                    <a:pt x="2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604;p73">
              <a:extLst>
                <a:ext uri="{FF2B5EF4-FFF2-40B4-BE49-F238E27FC236}">
                  <a16:creationId xmlns:a16="http://schemas.microsoft.com/office/drawing/2014/main" id="{CBA0C3A8-F3D0-A3DE-FC5B-1DF6CD7B6A5F}"/>
                </a:ext>
              </a:extLst>
            </p:cNvPr>
            <p:cNvSpPr/>
            <p:nvPr/>
          </p:nvSpPr>
          <p:spPr>
            <a:xfrm>
              <a:off x="1825334" y="356747"/>
              <a:ext cx="342474" cy="126857"/>
            </a:xfrm>
            <a:custGeom>
              <a:avLst/>
              <a:gdLst/>
              <a:ahLst/>
              <a:cxnLst/>
              <a:rect l="l" t="t" r="r" b="b"/>
              <a:pathLst>
                <a:path w="6733" h="2494" extrusionOk="0">
                  <a:moveTo>
                    <a:pt x="1631" y="0"/>
                  </a:moveTo>
                  <a:cubicBezTo>
                    <a:pt x="1438" y="0"/>
                    <a:pt x="1230" y="29"/>
                    <a:pt x="1006" y="88"/>
                  </a:cubicBezTo>
                  <a:cubicBezTo>
                    <a:pt x="710" y="177"/>
                    <a:pt x="493" y="345"/>
                    <a:pt x="355" y="601"/>
                  </a:cubicBezTo>
                  <a:cubicBezTo>
                    <a:pt x="0" y="1281"/>
                    <a:pt x="336" y="2306"/>
                    <a:pt x="345" y="2356"/>
                  </a:cubicBezTo>
                  <a:cubicBezTo>
                    <a:pt x="375" y="2425"/>
                    <a:pt x="444" y="2474"/>
                    <a:pt x="523" y="2474"/>
                  </a:cubicBezTo>
                  <a:cubicBezTo>
                    <a:pt x="543" y="2474"/>
                    <a:pt x="552" y="2474"/>
                    <a:pt x="572" y="2494"/>
                  </a:cubicBezTo>
                  <a:cubicBezTo>
                    <a:pt x="671" y="2454"/>
                    <a:pt x="730" y="2356"/>
                    <a:pt x="690" y="2257"/>
                  </a:cubicBezTo>
                  <a:cubicBezTo>
                    <a:pt x="602" y="2001"/>
                    <a:pt x="444" y="1232"/>
                    <a:pt x="681" y="788"/>
                  </a:cubicBezTo>
                  <a:cubicBezTo>
                    <a:pt x="779" y="621"/>
                    <a:pt x="917" y="502"/>
                    <a:pt x="1114" y="453"/>
                  </a:cubicBezTo>
                  <a:cubicBezTo>
                    <a:pt x="1304" y="398"/>
                    <a:pt x="1479" y="371"/>
                    <a:pt x="1639" y="371"/>
                  </a:cubicBezTo>
                  <a:cubicBezTo>
                    <a:pt x="1853" y="371"/>
                    <a:pt x="2040" y="421"/>
                    <a:pt x="2199" y="522"/>
                  </a:cubicBezTo>
                  <a:cubicBezTo>
                    <a:pt x="2514" y="700"/>
                    <a:pt x="2642" y="1064"/>
                    <a:pt x="2691" y="1321"/>
                  </a:cubicBezTo>
                  <a:cubicBezTo>
                    <a:pt x="2701" y="1390"/>
                    <a:pt x="2760" y="1459"/>
                    <a:pt x="2839" y="1468"/>
                  </a:cubicBezTo>
                  <a:cubicBezTo>
                    <a:pt x="2846" y="1469"/>
                    <a:pt x="2853" y="1470"/>
                    <a:pt x="2861" y="1470"/>
                  </a:cubicBezTo>
                  <a:cubicBezTo>
                    <a:pt x="2924" y="1470"/>
                    <a:pt x="2990" y="1432"/>
                    <a:pt x="3017" y="1370"/>
                  </a:cubicBezTo>
                  <a:cubicBezTo>
                    <a:pt x="3042" y="1336"/>
                    <a:pt x="3301" y="887"/>
                    <a:pt x="3730" y="887"/>
                  </a:cubicBezTo>
                  <a:cubicBezTo>
                    <a:pt x="3800" y="887"/>
                    <a:pt x="3874" y="899"/>
                    <a:pt x="3953" y="926"/>
                  </a:cubicBezTo>
                  <a:cubicBezTo>
                    <a:pt x="4416" y="1094"/>
                    <a:pt x="4387" y="1577"/>
                    <a:pt x="4387" y="1606"/>
                  </a:cubicBezTo>
                  <a:cubicBezTo>
                    <a:pt x="4387" y="1705"/>
                    <a:pt x="4436" y="1774"/>
                    <a:pt x="4525" y="1804"/>
                  </a:cubicBezTo>
                  <a:cubicBezTo>
                    <a:pt x="4537" y="1807"/>
                    <a:pt x="4550" y="1809"/>
                    <a:pt x="4563" y="1809"/>
                  </a:cubicBezTo>
                  <a:cubicBezTo>
                    <a:pt x="4626" y="1809"/>
                    <a:pt x="4699" y="1772"/>
                    <a:pt x="4732" y="1715"/>
                  </a:cubicBezTo>
                  <a:cubicBezTo>
                    <a:pt x="4740" y="1682"/>
                    <a:pt x="4987" y="1241"/>
                    <a:pt x="5557" y="1241"/>
                  </a:cubicBezTo>
                  <a:cubicBezTo>
                    <a:pt x="5662" y="1241"/>
                    <a:pt x="5777" y="1256"/>
                    <a:pt x="5905" y="1291"/>
                  </a:cubicBezTo>
                  <a:cubicBezTo>
                    <a:pt x="6053" y="1330"/>
                    <a:pt x="6161" y="1419"/>
                    <a:pt x="6220" y="1537"/>
                  </a:cubicBezTo>
                  <a:cubicBezTo>
                    <a:pt x="6348" y="1764"/>
                    <a:pt x="6319" y="2060"/>
                    <a:pt x="6260" y="2247"/>
                  </a:cubicBezTo>
                  <a:cubicBezTo>
                    <a:pt x="6230" y="2346"/>
                    <a:pt x="6289" y="2454"/>
                    <a:pt x="6378" y="2474"/>
                  </a:cubicBezTo>
                  <a:cubicBezTo>
                    <a:pt x="6399" y="2480"/>
                    <a:pt x="6420" y="2482"/>
                    <a:pt x="6440" y="2482"/>
                  </a:cubicBezTo>
                  <a:cubicBezTo>
                    <a:pt x="6522" y="2482"/>
                    <a:pt x="6591" y="2435"/>
                    <a:pt x="6614" y="2356"/>
                  </a:cubicBezTo>
                  <a:cubicBezTo>
                    <a:pt x="6703" y="2080"/>
                    <a:pt x="6733" y="1685"/>
                    <a:pt x="6555" y="1370"/>
                  </a:cubicBezTo>
                  <a:cubicBezTo>
                    <a:pt x="6447" y="1163"/>
                    <a:pt x="6260" y="1015"/>
                    <a:pt x="6013" y="936"/>
                  </a:cubicBezTo>
                  <a:cubicBezTo>
                    <a:pt x="5848" y="890"/>
                    <a:pt x="5696" y="870"/>
                    <a:pt x="5555" y="870"/>
                  </a:cubicBezTo>
                  <a:cubicBezTo>
                    <a:pt x="5181" y="870"/>
                    <a:pt x="4893" y="1011"/>
                    <a:pt x="4692" y="1183"/>
                  </a:cubicBezTo>
                  <a:cubicBezTo>
                    <a:pt x="4604" y="946"/>
                    <a:pt x="4436" y="700"/>
                    <a:pt x="4091" y="581"/>
                  </a:cubicBezTo>
                  <a:cubicBezTo>
                    <a:pt x="3966" y="536"/>
                    <a:pt x="3847" y="517"/>
                    <a:pt x="3735" y="517"/>
                  </a:cubicBezTo>
                  <a:cubicBezTo>
                    <a:pt x="3407" y="517"/>
                    <a:pt x="3139" y="686"/>
                    <a:pt x="2948" y="877"/>
                  </a:cubicBezTo>
                  <a:cubicBezTo>
                    <a:pt x="2820" y="581"/>
                    <a:pt x="2632" y="345"/>
                    <a:pt x="2386" y="197"/>
                  </a:cubicBezTo>
                  <a:cubicBezTo>
                    <a:pt x="2173" y="67"/>
                    <a:pt x="1920" y="0"/>
                    <a:pt x="1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4605;p73">
            <a:extLst>
              <a:ext uri="{FF2B5EF4-FFF2-40B4-BE49-F238E27FC236}">
                <a16:creationId xmlns:a16="http://schemas.microsoft.com/office/drawing/2014/main" id="{65E6306D-9DA2-3706-C86E-222844E9276F}"/>
              </a:ext>
            </a:extLst>
          </p:cNvPr>
          <p:cNvGrpSpPr/>
          <p:nvPr/>
        </p:nvGrpSpPr>
        <p:grpSpPr>
          <a:xfrm rot="-975495">
            <a:off x="7180536" y="4138221"/>
            <a:ext cx="391274" cy="586324"/>
            <a:chOff x="3131750" y="1412475"/>
            <a:chExt cx="185825" cy="278475"/>
          </a:xfrm>
        </p:grpSpPr>
        <p:sp>
          <p:nvSpPr>
            <p:cNvPr id="101" name="Google Shape;4606;p73">
              <a:extLst>
                <a:ext uri="{FF2B5EF4-FFF2-40B4-BE49-F238E27FC236}">
                  <a16:creationId xmlns:a16="http://schemas.microsoft.com/office/drawing/2014/main" id="{BFCE37F6-3257-1E2F-5D12-7C1A92D09870}"/>
                </a:ext>
              </a:extLst>
            </p:cNvPr>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607;p73">
              <a:extLst>
                <a:ext uri="{FF2B5EF4-FFF2-40B4-BE49-F238E27FC236}">
                  <a16:creationId xmlns:a16="http://schemas.microsoft.com/office/drawing/2014/main" id="{4FA2C22A-0B2B-7B85-366C-88D8910EBDDD}"/>
                </a:ext>
              </a:extLst>
            </p:cNvPr>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608;p73">
              <a:extLst>
                <a:ext uri="{FF2B5EF4-FFF2-40B4-BE49-F238E27FC236}">
                  <a16:creationId xmlns:a16="http://schemas.microsoft.com/office/drawing/2014/main" id="{17B558AD-30C1-074E-4AD2-8E853A112653}"/>
                </a:ext>
              </a:extLst>
            </p:cNvPr>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609;p73">
              <a:extLst>
                <a:ext uri="{FF2B5EF4-FFF2-40B4-BE49-F238E27FC236}">
                  <a16:creationId xmlns:a16="http://schemas.microsoft.com/office/drawing/2014/main" id="{4A2E3FA1-6B8B-FD98-4DF3-898B64BFC0A9}"/>
                </a:ext>
              </a:extLst>
            </p:cNvPr>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610;p73">
              <a:extLst>
                <a:ext uri="{FF2B5EF4-FFF2-40B4-BE49-F238E27FC236}">
                  <a16:creationId xmlns:a16="http://schemas.microsoft.com/office/drawing/2014/main" id="{4E1FEB42-3FB5-78C2-BEF7-6B920D5DA5DA}"/>
                </a:ext>
              </a:extLst>
            </p:cNvPr>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611;p73">
              <a:extLst>
                <a:ext uri="{FF2B5EF4-FFF2-40B4-BE49-F238E27FC236}">
                  <a16:creationId xmlns:a16="http://schemas.microsoft.com/office/drawing/2014/main" id="{7CFCC4D2-C827-44B3-599C-3DBB4876C7F7}"/>
                </a:ext>
              </a:extLst>
            </p:cNvPr>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6763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628AC2-BE53-B302-5631-85FB78F8B351}"/>
              </a:ext>
            </a:extLst>
          </p:cNvPr>
          <p:cNvSpPr>
            <a:spLocks noGrp="1"/>
          </p:cNvSpPr>
          <p:nvPr>
            <p:ph type="title"/>
          </p:nvPr>
        </p:nvSpPr>
        <p:spPr/>
        <p:txBody>
          <a:bodyPr/>
          <a:lstStyle/>
          <a:p>
            <a:r>
              <a:rPr lang="en-US" dirty="0"/>
              <a:t>The Data</a:t>
            </a:r>
          </a:p>
        </p:txBody>
      </p:sp>
      <p:pic>
        <p:nvPicPr>
          <p:cNvPr id="7" name="Picture 6">
            <a:extLst>
              <a:ext uri="{FF2B5EF4-FFF2-40B4-BE49-F238E27FC236}">
                <a16:creationId xmlns:a16="http://schemas.microsoft.com/office/drawing/2014/main" id="{20C16495-3B81-B0E1-E8A5-6E25FD185042}"/>
              </a:ext>
            </a:extLst>
          </p:cNvPr>
          <p:cNvPicPr>
            <a:picLocks noChangeAspect="1"/>
          </p:cNvPicPr>
          <p:nvPr/>
        </p:nvPicPr>
        <p:blipFill>
          <a:blip r:embed="rId2"/>
          <a:stretch>
            <a:fillRect/>
          </a:stretch>
        </p:blipFill>
        <p:spPr>
          <a:xfrm>
            <a:off x="716800" y="1525505"/>
            <a:ext cx="6953250" cy="1171575"/>
          </a:xfrm>
          <a:prstGeom prst="rect">
            <a:avLst/>
          </a:prstGeom>
          <a:effectLst>
            <a:outerShdw blurRad="50800" dist="38100" dir="2700000" algn="tl" rotWithShape="0">
              <a:prstClr val="black">
                <a:alpha val="40000"/>
              </a:prstClr>
            </a:outerShdw>
            <a:softEdge rad="0"/>
          </a:effectLst>
        </p:spPr>
      </p:pic>
      <p:pic>
        <p:nvPicPr>
          <p:cNvPr id="9" name="Picture 8">
            <a:extLst>
              <a:ext uri="{FF2B5EF4-FFF2-40B4-BE49-F238E27FC236}">
                <a16:creationId xmlns:a16="http://schemas.microsoft.com/office/drawing/2014/main" id="{29094389-9A0D-DBA6-1E0B-1A2268DEB267}"/>
              </a:ext>
            </a:extLst>
          </p:cNvPr>
          <p:cNvPicPr>
            <a:picLocks noChangeAspect="1"/>
          </p:cNvPicPr>
          <p:nvPr/>
        </p:nvPicPr>
        <p:blipFill>
          <a:blip r:embed="rId3"/>
          <a:stretch>
            <a:fillRect/>
          </a:stretch>
        </p:blipFill>
        <p:spPr>
          <a:xfrm>
            <a:off x="716800" y="3307896"/>
            <a:ext cx="4248150" cy="1009650"/>
          </a:xfrm>
          <a:prstGeom prst="rect">
            <a:avLst/>
          </a:prstGeom>
          <a:effectLst>
            <a:outerShdw blurRad="50800" dist="38100" dir="2700000" algn="tl" rotWithShape="0">
              <a:prstClr val="black">
                <a:alpha val="40000"/>
              </a:prstClr>
            </a:outerShdw>
          </a:effectLst>
        </p:spPr>
      </p:pic>
      <p:sp>
        <p:nvSpPr>
          <p:cNvPr id="11" name="Google Shape;1910;p45">
            <a:extLst>
              <a:ext uri="{FF2B5EF4-FFF2-40B4-BE49-F238E27FC236}">
                <a16:creationId xmlns:a16="http://schemas.microsoft.com/office/drawing/2014/main" id="{9E09E7EC-0F52-6F59-BFCE-A3964824379B}"/>
              </a:ext>
            </a:extLst>
          </p:cNvPr>
          <p:cNvSpPr txBox="1">
            <a:spLocks/>
          </p:cNvSpPr>
          <p:nvPr/>
        </p:nvSpPr>
        <p:spPr>
          <a:xfrm>
            <a:off x="385640" y="1070052"/>
            <a:ext cx="1775875" cy="3917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panose="00000500000000000000" pitchFamily="2" charset="0"/>
              </a:rPr>
              <a:t>Beer Data Set</a:t>
            </a:r>
          </a:p>
          <a:p>
            <a:endParaRPr lang="en-US" b="1" dirty="0">
              <a:latin typeface="Barlow" panose="00000500000000000000" pitchFamily="2" charset="0"/>
            </a:endParaRPr>
          </a:p>
        </p:txBody>
      </p:sp>
      <p:sp>
        <p:nvSpPr>
          <p:cNvPr id="12" name="Google Shape;1910;p45">
            <a:extLst>
              <a:ext uri="{FF2B5EF4-FFF2-40B4-BE49-F238E27FC236}">
                <a16:creationId xmlns:a16="http://schemas.microsoft.com/office/drawing/2014/main" id="{8073BB84-0991-9DC2-389C-A5807CEC0D31}"/>
              </a:ext>
            </a:extLst>
          </p:cNvPr>
          <p:cNvSpPr txBox="1">
            <a:spLocks/>
          </p:cNvSpPr>
          <p:nvPr/>
        </p:nvSpPr>
        <p:spPr>
          <a:xfrm>
            <a:off x="540761" y="2809971"/>
            <a:ext cx="1775875" cy="39178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panose="00000500000000000000" pitchFamily="2" charset="0"/>
              </a:rPr>
              <a:t>Brewery Data Set</a:t>
            </a:r>
          </a:p>
        </p:txBody>
      </p:sp>
      <p:sp>
        <p:nvSpPr>
          <p:cNvPr id="13" name="Google Shape;1910;p45">
            <a:extLst>
              <a:ext uri="{FF2B5EF4-FFF2-40B4-BE49-F238E27FC236}">
                <a16:creationId xmlns:a16="http://schemas.microsoft.com/office/drawing/2014/main" id="{C128B859-8F53-EDDF-B6EB-BEA374F00575}"/>
              </a:ext>
            </a:extLst>
          </p:cNvPr>
          <p:cNvSpPr txBox="1">
            <a:spLocks/>
          </p:cNvSpPr>
          <p:nvPr/>
        </p:nvSpPr>
        <p:spPr>
          <a:xfrm>
            <a:off x="5625753" y="3437181"/>
            <a:ext cx="3265154" cy="137022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Base Format of the Data</a:t>
            </a:r>
          </a:p>
          <a:p>
            <a:r>
              <a:rPr lang="en-US" dirty="0"/>
              <a:t>ABV – Alcohol by Volume</a:t>
            </a:r>
          </a:p>
          <a:p>
            <a:r>
              <a:rPr lang="en-US" dirty="0"/>
              <a:t>IBU – International Bitterness Units</a:t>
            </a:r>
          </a:p>
          <a:p>
            <a:endParaRPr lang="en-US" dirty="0"/>
          </a:p>
        </p:txBody>
      </p:sp>
      <p:grpSp>
        <p:nvGrpSpPr>
          <p:cNvPr id="2" name="Google Shape;4512;p73">
            <a:extLst>
              <a:ext uri="{FF2B5EF4-FFF2-40B4-BE49-F238E27FC236}">
                <a16:creationId xmlns:a16="http://schemas.microsoft.com/office/drawing/2014/main" id="{309CF05E-88AD-6AFF-C15F-F8FFE61CDA6F}"/>
              </a:ext>
            </a:extLst>
          </p:cNvPr>
          <p:cNvGrpSpPr/>
          <p:nvPr/>
        </p:nvGrpSpPr>
        <p:grpSpPr>
          <a:xfrm rot="-8732729">
            <a:off x="8109928" y="4362220"/>
            <a:ext cx="847558" cy="784977"/>
            <a:chOff x="4110235" y="3712040"/>
            <a:chExt cx="847636" cy="785049"/>
          </a:xfrm>
        </p:grpSpPr>
        <p:sp>
          <p:nvSpPr>
            <p:cNvPr id="3" name="Google Shape;4513;p73">
              <a:extLst>
                <a:ext uri="{FF2B5EF4-FFF2-40B4-BE49-F238E27FC236}">
                  <a16:creationId xmlns:a16="http://schemas.microsoft.com/office/drawing/2014/main" id="{D9F03463-4541-DB84-496E-64778FAC1DD5}"/>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514;p73">
              <a:extLst>
                <a:ext uri="{FF2B5EF4-FFF2-40B4-BE49-F238E27FC236}">
                  <a16:creationId xmlns:a16="http://schemas.microsoft.com/office/drawing/2014/main" id="{899B1FBC-1CE9-B329-44F5-6921057D79CA}"/>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515;p73">
              <a:extLst>
                <a:ext uri="{FF2B5EF4-FFF2-40B4-BE49-F238E27FC236}">
                  <a16:creationId xmlns:a16="http://schemas.microsoft.com/office/drawing/2014/main" id="{75458F1E-E276-3E98-5096-5741A87C3FB7}"/>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16;p73">
              <a:extLst>
                <a:ext uri="{FF2B5EF4-FFF2-40B4-BE49-F238E27FC236}">
                  <a16:creationId xmlns:a16="http://schemas.microsoft.com/office/drawing/2014/main" id="{477D178A-CEE9-FCF0-42DE-20D5B27FD189}"/>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7;p73">
              <a:extLst>
                <a:ext uri="{FF2B5EF4-FFF2-40B4-BE49-F238E27FC236}">
                  <a16:creationId xmlns:a16="http://schemas.microsoft.com/office/drawing/2014/main" id="{FF223A18-462E-E006-FE3A-277465F96825}"/>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18;p73">
              <a:extLst>
                <a:ext uri="{FF2B5EF4-FFF2-40B4-BE49-F238E27FC236}">
                  <a16:creationId xmlns:a16="http://schemas.microsoft.com/office/drawing/2014/main" id="{9FB4807C-2705-2A0F-9CFB-78A2D2BC7553}"/>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19;p73">
              <a:extLst>
                <a:ext uri="{FF2B5EF4-FFF2-40B4-BE49-F238E27FC236}">
                  <a16:creationId xmlns:a16="http://schemas.microsoft.com/office/drawing/2014/main" id="{E3EA9FB4-2A76-EA50-9963-173B84360DCD}"/>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0;p73">
              <a:extLst>
                <a:ext uri="{FF2B5EF4-FFF2-40B4-BE49-F238E27FC236}">
                  <a16:creationId xmlns:a16="http://schemas.microsoft.com/office/drawing/2014/main" id="{7BBB1EF9-5FFB-BE3C-3F34-884141EFD13A}"/>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1;p73">
              <a:extLst>
                <a:ext uri="{FF2B5EF4-FFF2-40B4-BE49-F238E27FC236}">
                  <a16:creationId xmlns:a16="http://schemas.microsoft.com/office/drawing/2014/main" id="{19185543-DBD4-4835-AF65-F5904B89FB6F}"/>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2;p73">
              <a:extLst>
                <a:ext uri="{FF2B5EF4-FFF2-40B4-BE49-F238E27FC236}">
                  <a16:creationId xmlns:a16="http://schemas.microsoft.com/office/drawing/2014/main" id="{BFB23D7D-530A-BA4B-FD94-EB4EF99D2CA5}"/>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3;p73">
              <a:extLst>
                <a:ext uri="{FF2B5EF4-FFF2-40B4-BE49-F238E27FC236}">
                  <a16:creationId xmlns:a16="http://schemas.microsoft.com/office/drawing/2014/main" id="{9B60999D-EFEB-37FA-B062-B80B9B305573}"/>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4;p73">
              <a:extLst>
                <a:ext uri="{FF2B5EF4-FFF2-40B4-BE49-F238E27FC236}">
                  <a16:creationId xmlns:a16="http://schemas.microsoft.com/office/drawing/2014/main" id="{ABB55445-0ABA-5A86-D948-E557D3AE3BCC}"/>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5;p73">
              <a:extLst>
                <a:ext uri="{FF2B5EF4-FFF2-40B4-BE49-F238E27FC236}">
                  <a16:creationId xmlns:a16="http://schemas.microsoft.com/office/drawing/2014/main" id="{2BB2E3AF-8218-843A-2D66-84F0AADA25FD}"/>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6;p73">
              <a:extLst>
                <a:ext uri="{FF2B5EF4-FFF2-40B4-BE49-F238E27FC236}">
                  <a16:creationId xmlns:a16="http://schemas.microsoft.com/office/drawing/2014/main" id="{4FC5D8E1-C139-C572-97AD-2B969DEBB2E8}"/>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27;p73">
              <a:extLst>
                <a:ext uri="{FF2B5EF4-FFF2-40B4-BE49-F238E27FC236}">
                  <a16:creationId xmlns:a16="http://schemas.microsoft.com/office/drawing/2014/main" id="{1AE7CAC6-5659-30EE-9D55-2544BF4FF2F2}"/>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28;p73">
              <a:extLst>
                <a:ext uri="{FF2B5EF4-FFF2-40B4-BE49-F238E27FC236}">
                  <a16:creationId xmlns:a16="http://schemas.microsoft.com/office/drawing/2014/main" id="{BA445B6F-A1B6-6F4A-A873-957237A4E9FB}"/>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29;p73">
              <a:extLst>
                <a:ext uri="{FF2B5EF4-FFF2-40B4-BE49-F238E27FC236}">
                  <a16:creationId xmlns:a16="http://schemas.microsoft.com/office/drawing/2014/main" id="{DD787688-4E5A-C1CB-8B9C-DC55E853DCA7}"/>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0;p73">
              <a:extLst>
                <a:ext uri="{FF2B5EF4-FFF2-40B4-BE49-F238E27FC236}">
                  <a16:creationId xmlns:a16="http://schemas.microsoft.com/office/drawing/2014/main" id="{7582ADEA-6078-902B-4528-A69C75B8887B}"/>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1;p73">
              <a:extLst>
                <a:ext uri="{FF2B5EF4-FFF2-40B4-BE49-F238E27FC236}">
                  <a16:creationId xmlns:a16="http://schemas.microsoft.com/office/drawing/2014/main" id="{73256F7C-2D56-3D60-6A3A-24BB59C36C36}"/>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2;p73">
              <a:extLst>
                <a:ext uri="{FF2B5EF4-FFF2-40B4-BE49-F238E27FC236}">
                  <a16:creationId xmlns:a16="http://schemas.microsoft.com/office/drawing/2014/main" id="{E5DD01E9-9CCA-05FA-F28A-76B870353086}"/>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3;p73">
              <a:extLst>
                <a:ext uri="{FF2B5EF4-FFF2-40B4-BE49-F238E27FC236}">
                  <a16:creationId xmlns:a16="http://schemas.microsoft.com/office/drawing/2014/main" id="{8583C853-5706-760C-080C-36E244B5F4D5}"/>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4;p73">
              <a:extLst>
                <a:ext uri="{FF2B5EF4-FFF2-40B4-BE49-F238E27FC236}">
                  <a16:creationId xmlns:a16="http://schemas.microsoft.com/office/drawing/2014/main" id="{18486785-7A58-991A-BD54-B3C5DDD5AF16}"/>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5;p73">
              <a:extLst>
                <a:ext uri="{FF2B5EF4-FFF2-40B4-BE49-F238E27FC236}">
                  <a16:creationId xmlns:a16="http://schemas.microsoft.com/office/drawing/2014/main" id="{5CEA07B0-CCB2-6766-8D6C-B71F929EBC07}"/>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6;p73">
              <a:extLst>
                <a:ext uri="{FF2B5EF4-FFF2-40B4-BE49-F238E27FC236}">
                  <a16:creationId xmlns:a16="http://schemas.microsoft.com/office/drawing/2014/main" id="{53C3615A-C4BD-AF5A-69A7-CC9CF3E4B5EC}"/>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37;p73">
              <a:extLst>
                <a:ext uri="{FF2B5EF4-FFF2-40B4-BE49-F238E27FC236}">
                  <a16:creationId xmlns:a16="http://schemas.microsoft.com/office/drawing/2014/main" id="{5086FBDD-F6E2-195B-C10C-A142056988B6}"/>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38;p73">
              <a:extLst>
                <a:ext uri="{FF2B5EF4-FFF2-40B4-BE49-F238E27FC236}">
                  <a16:creationId xmlns:a16="http://schemas.microsoft.com/office/drawing/2014/main" id="{FE6F51DC-150A-2835-CA64-FFE53DDF6507}"/>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39;p73">
              <a:extLst>
                <a:ext uri="{FF2B5EF4-FFF2-40B4-BE49-F238E27FC236}">
                  <a16:creationId xmlns:a16="http://schemas.microsoft.com/office/drawing/2014/main" id="{032C8AE2-380F-248E-3228-128C92A29758}"/>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0;p73">
              <a:extLst>
                <a:ext uri="{FF2B5EF4-FFF2-40B4-BE49-F238E27FC236}">
                  <a16:creationId xmlns:a16="http://schemas.microsoft.com/office/drawing/2014/main" id="{37A37B7C-CB66-D53B-4F19-38E0E7A28E2C}"/>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1;p73">
              <a:extLst>
                <a:ext uri="{FF2B5EF4-FFF2-40B4-BE49-F238E27FC236}">
                  <a16:creationId xmlns:a16="http://schemas.microsoft.com/office/drawing/2014/main" id="{08A90560-9231-C35F-CBF3-A43B0BCDA794}"/>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2;p73">
              <a:extLst>
                <a:ext uri="{FF2B5EF4-FFF2-40B4-BE49-F238E27FC236}">
                  <a16:creationId xmlns:a16="http://schemas.microsoft.com/office/drawing/2014/main" id="{CAC18829-EF0B-2FA7-B63C-E182AC990C26}"/>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3;p73">
              <a:extLst>
                <a:ext uri="{FF2B5EF4-FFF2-40B4-BE49-F238E27FC236}">
                  <a16:creationId xmlns:a16="http://schemas.microsoft.com/office/drawing/2014/main" id="{F64AD03C-26FF-7BA4-8B93-557F09928BA9}"/>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44;p73">
              <a:extLst>
                <a:ext uri="{FF2B5EF4-FFF2-40B4-BE49-F238E27FC236}">
                  <a16:creationId xmlns:a16="http://schemas.microsoft.com/office/drawing/2014/main" id="{37123C19-19C8-8E42-F9E8-C630C2415A75}"/>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45;p73">
              <a:extLst>
                <a:ext uri="{FF2B5EF4-FFF2-40B4-BE49-F238E27FC236}">
                  <a16:creationId xmlns:a16="http://schemas.microsoft.com/office/drawing/2014/main" id="{5CFEE5F6-41FC-FCE4-4E4B-9B697DECC3E6}"/>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46;p73">
              <a:extLst>
                <a:ext uri="{FF2B5EF4-FFF2-40B4-BE49-F238E27FC236}">
                  <a16:creationId xmlns:a16="http://schemas.microsoft.com/office/drawing/2014/main" id="{C14B03C1-6C55-6C23-3EBB-7D9A10DB96A2}"/>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547;p73">
            <a:extLst>
              <a:ext uri="{FF2B5EF4-FFF2-40B4-BE49-F238E27FC236}">
                <a16:creationId xmlns:a16="http://schemas.microsoft.com/office/drawing/2014/main" id="{E6AFE5D4-3158-7B24-C5FF-916176D39DF6}"/>
              </a:ext>
            </a:extLst>
          </p:cNvPr>
          <p:cNvGrpSpPr/>
          <p:nvPr/>
        </p:nvGrpSpPr>
        <p:grpSpPr>
          <a:xfrm rot="-2124868">
            <a:off x="6653536" y="289605"/>
            <a:ext cx="843951" cy="675621"/>
            <a:chOff x="4125553" y="2339045"/>
            <a:chExt cx="843932" cy="675606"/>
          </a:xfrm>
        </p:grpSpPr>
        <p:sp>
          <p:nvSpPr>
            <p:cNvPr id="44" name="Google Shape;4548;p73">
              <a:extLst>
                <a:ext uri="{FF2B5EF4-FFF2-40B4-BE49-F238E27FC236}">
                  <a16:creationId xmlns:a16="http://schemas.microsoft.com/office/drawing/2014/main" id="{D3BCB505-F018-8896-E1A0-57AE9B09CBFB}"/>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49;p73">
              <a:extLst>
                <a:ext uri="{FF2B5EF4-FFF2-40B4-BE49-F238E27FC236}">
                  <a16:creationId xmlns:a16="http://schemas.microsoft.com/office/drawing/2014/main" id="{06A2FEC0-0CAC-911B-816F-2F0AA8EBF11D}"/>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50;p73">
              <a:extLst>
                <a:ext uri="{FF2B5EF4-FFF2-40B4-BE49-F238E27FC236}">
                  <a16:creationId xmlns:a16="http://schemas.microsoft.com/office/drawing/2014/main" id="{EA25E676-1BD2-65F4-8A14-BEBEB43EA546}"/>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51;p73">
              <a:extLst>
                <a:ext uri="{FF2B5EF4-FFF2-40B4-BE49-F238E27FC236}">
                  <a16:creationId xmlns:a16="http://schemas.microsoft.com/office/drawing/2014/main" id="{10BF5B25-6191-729E-641A-71CBD7169F28}"/>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52;p73">
              <a:extLst>
                <a:ext uri="{FF2B5EF4-FFF2-40B4-BE49-F238E27FC236}">
                  <a16:creationId xmlns:a16="http://schemas.microsoft.com/office/drawing/2014/main" id="{12350076-8524-BC67-DEEE-8484D75D3CE1}"/>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53;p73">
              <a:extLst>
                <a:ext uri="{FF2B5EF4-FFF2-40B4-BE49-F238E27FC236}">
                  <a16:creationId xmlns:a16="http://schemas.microsoft.com/office/drawing/2014/main" id="{1FAFA37C-370B-1BC1-396F-5B3EE5C9B4C9}"/>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54;p73">
              <a:extLst>
                <a:ext uri="{FF2B5EF4-FFF2-40B4-BE49-F238E27FC236}">
                  <a16:creationId xmlns:a16="http://schemas.microsoft.com/office/drawing/2014/main" id="{4BB30900-C7F3-9FC1-04AD-C47B1E85D808}"/>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55;p73">
              <a:extLst>
                <a:ext uri="{FF2B5EF4-FFF2-40B4-BE49-F238E27FC236}">
                  <a16:creationId xmlns:a16="http://schemas.microsoft.com/office/drawing/2014/main" id="{3E13AA40-9393-D774-32CE-46C38056049D}"/>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56;p73">
              <a:extLst>
                <a:ext uri="{FF2B5EF4-FFF2-40B4-BE49-F238E27FC236}">
                  <a16:creationId xmlns:a16="http://schemas.microsoft.com/office/drawing/2014/main" id="{48EEA7A4-8050-BCCE-C656-76A54D5AAD3D}"/>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57;p73">
              <a:extLst>
                <a:ext uri="{FF2B5EF4-FFF2-40B4-BE49-F238E27FC236}">
                  <a16:creationId xmlns:a16="http://schemas.microsoft.com/office/drawing/2014/main" id="{BA761ADE-7A19-8387-4421-42E4F8CD9CA9}"/>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58;p73">
              <a:extLst>
                <a:ext uri="{FF2B5EF4-FFF2-40B4-BE49-F238E27FC236}">
                  <a16:creationId xmlns:a16="http://schemas.microsoft.com/office/drawing/2014/main" id="{8B4C7B3A-C0BD-A8C3-BDDF-F3EB45B870C5}"/>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59;p73">
              <a:extLst>
                <a:ext uri="{FF2B5EF4-FFF2-40B4-BE49-F238E27FC236}">
                  <a16:creationId xmlns:a16="http://schemas.microsoft.com/office/drawing/2014/main" id="{626A739B-ABF5-70A9-15E9-5B0122B82432}"/>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60;p73">
              <a:extLst>
                <a:ext uri="{FF2B5EF4-FFF2-40B4-BE49-F238E27FC236}">
                  <a16:creationId xmlns:a16="http://schemas.microsoft.com/office/drawing/2014/main" id="{21291CA5-FC12-CE23-265C-0268C18393DA}"/>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61;p73">
              <a:extLst>
                <a:ext uri="{FF2B5EF4-FFF2-40B4-BE49-F238E27FC236}">
                  <a16:creationId xmlns:a16="http://schemas.microsoft.com/office/drawing/2014/main" id="{4D2EA5B8-3EBB-7BD9-669F-825717DCEE0C}"/>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62;p73">
              <a:extLst>
                <a:ext uri="{FF2B5EF4-FFF2-40B4-BE49-F238E27FC236}">
                  <a16:creationId xmlns:a16="http://schemas.microsoft.com/office/drawing/2014/main" id="{A9F0975D-BFEA-ADC2-5715-AF28A37FD914}"/>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63;p73">
              <a:extLst>
                <a:ext uri="{FF2B5EF4-FFF2-40B4-BE49-F238E27FC236}">
                  <a16:creationId xmlns:a16="http://schemas.microsoft.com/office/drawing/2014/main" id="{BE652C15-4275-B784-2D34-639CCE32EA36}"/>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4;p73">
              <a:extLst>
                <a:ext uri="{FF2B5EF4-FFF2-40B4-BE49-F238E27FC236}">
                  <a16:creationId xmlns:a16="http://schemas.microsoft.com/office/drawing/2014/main" id="{C04FFA3E-9A02-AA43-92A9-3D45A9E37B78}"/>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5;p73">
              <a:extLst>
                <a:ext uri="{FF2B5EF4-FFF2-40B4-BE49-F238E27FC236}">
                  <a16:creationId xmlns:a16="http://schemas.microsoft.com/office/drawing/2014/main" id="{8F4ABD3D-6F0D-88E0-FC7E-E79C21CA4B9F}"/>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66;p73">
              <a:extLst>
                <a:ext uri="{FF2B5EF4-FFF2-40B4-BE49-F238E27FC236}">
                  <a16:creationId xmlns:a16="http://schemas.microsoft.com/office/drawing/2014/main" id="{635EDDF5-78D0-FC60-8949-C9F46455BA05}"/>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67;p73">
              <a:extLst>
                <a:ext uri="{FF2B5EF4-FFF2-40B4-BE49-F238E27FC236}">
                  <a16:creationId xmlns:a16="http://schemas.microsoft.com/office/drawing/2014/main" id="{B5447C90-1747-9298-9950-E3DBA0A5AB30}"/>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68;p73">
              <a:extLst>
                <a:ext uri="{FF2B5EF4-FFF2-40B4-BE49-F238E27FC236}">
                  <a16:creationId xmlns:a16="http://schemas.microsoft.com/office/drawing/2014/main" id="{0A0DD70E-47C1-2091-8809-93B089E9E971}"/>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69;p73">
              <a:extLst>
                <a:ext uri="{FF2B5EF4-FFF2-40B4-BE49-F238E27FC236}">
                  <a16:creationId xmlns:a16="http://schemas.microsoft.com/office/drawing/2014/main" id="{B6ED684D-E12C-2813-9DFF-531EB715CA66}"/>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078768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7"/>
        <p:cNvGrpSpPr/>
        <p:nvPr/>
      </p:nvGrpSpPr>
      <p:grpSpPr>
        <a:xfrm>
          <a:off x="0" y="0"/>
          <a:ext cx="0" cy="0"/>
          <a:chOff x="0" y="0"/>
          <a:chExt cx="0" cy="0"/>
        </a:xfrm>
      </p:grpSpPr>
      <p:grpSp>
        <p:nvGrpSpPr>
          <p:cNvPr id="1590" name="Google Shape;1590;p40"/>
          <p:cNvGrpSpPr/>
          <p:nvPr/>
        </p:nvGrpSpPr>
        <p:grpSpPr>
          <a:xfrm>
            <a:off x="129833" y="113646"/>
            <a:ext cx="315438" cy="315294"/>
            <a:chOff x="2992100" y="606025"/>
            <a:chExt cx="547350" cy="547100"/>
          </a:xfrm>
        </p:grpSpPr>
        <p:sp>
          <p:nvSpPr>
            <p:cNvPr id="1591" name="Google Shape;1591;p4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40"/>
          <p:cNvGrpSpPr/>
          <p:nvPr/>
        </p:nvGrpSpPr>
        <p:grpSpPr>
          <a:xfrm>
            <a:off x="8706985" y="4674735"/>
            <a:ext cx="351672" cy="351512"/>
            <a:chOff x="2992100" y="606025"/>
            <a:chExt cx="547350" cy="547100"/>
          </a:xfrm>
        </p:grpSpPr>
        <p:sp>
          <p:nvSpPr>
            <p:cNvPr id="1600" name="Google Shape;1600;p40"/>
            <p:cNvSpPr/>
            <p:nvPr/>
          </p:nvSpPr>
          <p:spPr>
            <a:xfrm>
              <a:off x="3245675" y="606025"/>
              <a:ext cx="38475" cy="123475"/>
            </a:xfrm>
            <a:custGeom>
              <a:avLst/>
              <a:gdLst/>
              <a:ahLst/>
              <a:cxnLst/>
              <a:rect l="l" t="t" r="r" b="b"/>
              <a:pathLst>
                <a:path w="1539" h="4939" extrusionOk="0">
                  <a:moveTo>
                    <a:pt x="760" y="1"/>
                  </a:moveTo>
                  <a:cubicBezTo>
                    <a:pt x="346" y="1"/>
                    <a:pt x="1" y="345"/>
                    <a:pt x="1" y="759"/>
                  </a:cubicBezTo>
                  <a:lnTo>
                    <a:pt x="1" y="4170"/>
                  </a:lnTo>
                  <a:cubicBezTo>
                    <a:pt x="1" y="4594"/>
                    <a:pt x="346" y="4939"/>
                    <a:pt x="760" y="4939"/>
                  </a:cubicBezTo>
                  <a:cubicBezTo>
                    <a:pt x="1183" y="4939"/>
                    <a:pt x="1528" y="4594"/>
                    <a:pt x="1528" y="4170"/>
                  </a:cubicBezTo>
                  <a:lnTo>
                    <a:pt x="1528" y="759"/>
                  </a:lnTo>
                  <a:cubicBezTo>
                    <a:pt x="1538" y="345"/>
                    <a:pt x="1193" y="1"/>
                    <a:pt x="76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0"/>
            <p:cNvSpPr/>
            <p:nvPr/>
          </p:nvSpPr>
          <p:spPr>
            <a:xfrm>
              <a:off x="3064300" y="681050"/>
              <a:ext cx="102300" cy="98600"/>
            </a:xfrm>
            <a:custGeom>
              <a:avLst/>
              <a:gdLst/>
              <a:ahLst/>
              <a:cxnLst/>
              <a:rect l="l" t="t" r="r" b="b"/>
              <a:pathLst>
                <a:path w="4092" h="3944" extrusionOk="0">
                  <a:moveTo>
                    <a:pt x="842" y="1"/>
                  </a:moveTo>
                  <a:cubicBezTo>
                    <a:pt x="646" y="1"/>
                    <a:pt x="449" y="75"/>
                    <a:pt x="297" y="223"/>
                  </a:cubicBezTo>
                  <a:cubicBezTo>
                    <a:pt x="1" y="518"/>
                    <a:pt x="1" y="1011"/>
                    <a:pt x="297" y="1307"/>
                  </a:cubicBezTo>
                  <a:lnTo>
                    <a:pt x="2711" y="3722"/>
                  </a:lnTo>
                  <a:cubicBezTo>
                    <a:pt x="2859" y="3870"/>
                    <a:pt x="3056" y="3944"/>
                    <a:pt x="3254" y="3944"/>
                  </a:cubicBezTo>
                  <a:cubicBezTo>
                    <a:pt x="3451" y="3944"/>
                    <a:pt x="3648" y="3870"/>
                    <a:pt x="3796" y="3722"/>
                  </a:cubicBezTo>
                  <a:cubicBezTo>
                    <a:pt x="4091" y="3426"/>
                    <a:pt x="4091" y="2933"/>
                    <a:pt x="3796" y="2638"/>
                  </a:cubicBezTo>
                  <a:lnTo>
                    <a:pt x="1381" y="223"/>
                  </a:lnTo>
                  <a:cubicBezTo>
                    <a:pt x="1233" y="75"/>
                    <a:pt x="1038" y="1"/>
                    <a:pt x="842"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2992100" y="861325"/>
              <a:ext cx="123500" cy="38225"/>
            </a:xfrm>
            <a:custGeom>
              <a:avLst/>
              <a:gdLst/>
              <a:ahLst/>
              <a:cxnLst/>
              <a:rect l="l" t="t" r="r" b="b"/>
              <a:pathLst>
                <a:path w="4940" h="1529" extrusionOk="0">
                  <a:moveTo>
                    <a:pt x="770" y="0"/>
                  </a:moveTo>
                  <a:cubicBezTo>
                    <a:pt x="346" y="0"/>
                    <a:pt x="1" y="345"/>
                    <a:pt x="1" y="759"/>
                  </a:cubicBezTo>
                  <a:cubicBezTo>
                    <a:pt x="1" y="1183"/>
                    <a:pt x="346" y="1528"/>
                    <a:pt x="770" y="1528"/>
                  </a:cubicBezTo>
                  <a:lnTo>
                    <a:pt x="4180" y="1528"/>
                  </a:lnTo>
                  <a:cubicBezTo>
                    <a:pt x="4594" y="1528"/>
                    <a:pt x="4939" y="1183"/>
                    <a:pt x="4939" y="759"/>
                  </a:cubicBezTo>
                  <a:cubicBezTo>
                    <a:pt x="4939" y="345"/>
                    <a:pt x="4594" y="0"/>
                    <a:pt x="4180"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0"/>
            <p:cNvSpPr/>
            <p:nvPr/>
          </p:nvSpPr>
          <p:spPr>
            <a:xfrm>
              <a:off x="3065550" y="980475"/>
              <a:ext cx="102525" cy="98600"/>
            </a:xfrm>
            <a:custGeom>
              <a:avLst/>
              <a:gdLst/>
              <a:ahLst/>
              <a:cxnLst/>
              <a:rect l="l" t="t" r="r" b="b"/>
              <a:pathLst>
                <a:path w="4101" h="3944" extrusionOk="0">
                  <a:moveTo>
                    <a:pt x="3263" y="0"/>
                  </a:moveTo>
                  <a:cubicBezTo>
                    <a:pt x="3066" y="0"/>
                    <a:pt x="2868" y="74"/>
                    <a:pt x="2721" y="222"/>
                  </a:cubicBezTo>
                  <a:lnTo>
                    <a:pt x="306" y="2637"/>
                  </a:lnTo>
                  <a:cubicBezTo>
                    <a:pt x="0" y="2943"/>
                    <a:pt x="0" y="3426"/>
                    <a:pt x="306" y="3721"/>
                  </a:cubicBezTo>
                  <a:cubicBezTo>
                    <a:pt x="454" y="3869"/>
                    <a:pt x="651" y="3943"/>
                    <a:pt x="848" y="3943"/>
                  </a:cubicBezTo>
                  <a:cubicBezTo>
                    <a:pt x="1045" y="3943"/>
                    <a:pt x="1242" y="3869"/>
                    <a:pt x="1390" y="3721"/>
                  </a:cubicBezTo>
                  <a:lnTo>
                    <a:pt x="3805" y="1306"/>
                  </a:lnTo>
                  <a:cubicBezTo>
                    <a:pt x="4101" y="1011"/>
                    <a:pt x="4101" y="518"/>
                    <a:pt x="3805" y="222"/>
                  </a:cubicBezTo>
                  <a:cubicBezTo>
                    <a:pt x="3657" y="74"/>
                    <a:pt x="3460" y="0"/>
                    <a:pt x="3263" y="0"/>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a:off x="3247400" y="1029375"/>
              <a:ext cx="38225" cy="123750"/>
            </a:xfrm>
            <a:custGeom>
              <a:avLst/>
              <a:gdLst/>
              <a:ahLst/>
              <a:cxnLst/>
              <a:rect l="l" t="t" r="r" b="b"/>
              <a:pathLst>
                <a:path w="1529" h="4950" extrusionOk="0">
                  <a:moveTo>
                    <a:pt x="769" y="1"/>
                  </a:moveTo>
                  <a:cubicBezTo>
                    <a:pt x="346" y="1"/>
                    <a:pt x="1" y="346"/>
                    <a:pt x="1" y="770"/>
                  </a:cubicBezTo>
                  <a:lnTo>
                    <a:pt x="1" y="4180"/>
                  </a:lnTo>
                  <a:cubicBezTo>
                    <a:pt x="1" y="4604"/>
                    <a:pt x="346" y="4949"/>
                    <a:pt x="769" y="4949"/>
                  </a:cubicBezTo>
                  <a:cubicBezTo>
                    <a:pt x="1183" y="4949"/>
                    <a:pt x="1528" y="4604"/>
                    <a:pt x="1528" y="4180"/>
                  </a:cubicBezTo>
                  <a:lnTo>
                    <a:pt x="1528" y="770"/>
                  </a:lnTo>
                  <a:cubicBezTo>
                    <a:pt x="1528" y="346"/>
                    <a:pt x="1183" y="1"/>
                    <a:pt x="769"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0"/>
            <p:cNvSpPr/>
            <p:nvPr/>
          </p:nvSpPr>
          <p:spPr>
            <a:xfrm>
              <a:off x="3365200" y="979225"/>
              <a:ext cx="102275" cy="98600"/>
            </a:xfrm>
            <a:custGeom>
              <a:avLst/>
              <a:gdLst/>
              <a:ahLst/>
              <a:cxnLst/>
              <a:rect l="l" t="t" r="r" b="b"/>
              <a:pathLst>
                <a:path w="4091" h="3944" extrusionOk="0">
                  <a:moveTo>
                    <a:pt x="838" y="1"/>
                  </a:moveTo>
                  <a:cubicBezTo>
                    <a:pt x="641" y="1"/>
                    <a:pt x="444" y="75"/>
                    <a:pt x="296" y="223"/>
                  </a:cubicBezTo>
                  <a:cubicBezTo>
                    <a:pt x="0" y="518"/>
                    <a:pt x="0" y="1011"/>
                    <a:pt x="296" y="1307"/>
                  </a:cubicBezTo>
                  <a:lnTo>
                    <a:pt x="2711" y="3722"/>
                  </a:lnTo>
                  <a:cubicBezTo>
                    <a:pt x="2859" y="3870"/>
                    <a:pt x="3053" y="3944"/>
                    <a:pt x="3249" y="3944"/>
                  </a:cubicBezTo>
                  <a:cubicBezTo>
                    <a:pt x="3445" y="3944"/>
                    <a:pt x="3642" y="3870"/>
                    <a:pt x="3795" y="3722"/>
                  </a:cubicBezTo>
                  <a:cubicBezTo>
                    <a:pt x="4091" y="3426"/>
                    <a:pt x="4091" y="2933"/>
                    <a:pt x="3795" y="2638"/>
                  </a:cubicBezTo>
                  <a:lnTo>
                    <a:pt x="1380" y="223"/>
                  </a:lnTo>
                  <a:cubicBezTo>
                    <a:pt x="1232" y="75"/>
                    <a:pt x="1035" y="1"/>
                    <a:pt x="838"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0"/>
            <p:cNvSpPr/>
            <p:nvPr/>
          </p:nvSpPr>
          <p:spPr>
            <a:xfrm>
              <a:off x="3415950" y="859350"/>
              <a:ext cx="123500" cy="38225"/>
            </a:xfrm>
            <a:custGeom>
              <a:avLst/>
              <a:gdLst/>
              <a:ahLst/>
              <a:cxnLst/>
              <a:rect l="l" t="t" r="r" b="b"/>
              <a:pathLst>
                <a:path w="4940" h="1529" extrusionOk="0">
                  <a:moveTo>
                    <a:pt x="760" y="1"/>
                  </a:moveTo>
                  <a:cubicBezTo>
                    <a:pt x="346" y="1"/>
                    <a:pt x="1" y="345"/>
                    <a:pt x="1" y="769"/>
                  </a:cubicBezTo>
                  <a:cubicBezTo>
                    <a:pt x="1" y="1183"/>
                    <a:pt x="346" y="1528"/>
                    <a:pt x="760" y="1528"/>
                  </a:cubicBezTo>
                  <a:lnTo>
                    <a:pt x="4170" y="1528"/>
                  </a:lnTo>
                  <a:cubicBezTo>
                    <a:pt x="4594" y="1528"/>
                    <a:pt x="4939" y="1203"/>
                    <a:pt x="4939" y="769"/>
                  </a:cubicBezTo>
                  <a:cubicBezTo>
                    <a:pt x="4939" y="345"/>
                    <a:pt x="4594" y="1"/>
                    <a:pt x="4180"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3363725" y="679825"/>
              <a:ext cx="102525" cy="98600"/>
            </a:xfrm>
            <a:custGeom>
              <a:avLst/>
              <a:gdLst/>
              <a:ahLst/>
              <a:cxnLst/>
              <a:rect l="l" t="t" r="r" b="b"/>
              <a:pathLst>
                <a:path w="4101" h="3944" extrusionOk="0">
                  <a:moveTo>
                    <a:pt x="3253" y="1"/>
                  </a:moveTo>
                  <a:cubicBezTo>
                    <a:pt x="3056" y="1"/>
                    <a:pt x="2859" y="75"/>
                    <a:pt x="2711" y="222"/>
                  </a:cubicBezTo>
                  <a:lnTo>
                    <a:pt x="296" y="2637"/>
                  </a:lnTo>
                  <a:cubicBezTo>
                    <a:pt x="0" y="2933"/>
                    <a:pt x="0" y="3426"/>
                    <a:pt x="296" y="3722"/>
                  </a:cubicBezTo>
                  <a:cubicBezTo>
                    <a:pt x="444" y="3870"/>
                    <a:pt x="641" y="3943"/>
                    <a:pt x="838" y="3943"/>
                  </a:cubicBezTo>
                  <a:cubicBezTo>
                    <a:pt x="1035" y="3943"/>
                    <a:pt x="1232" y="3870"/>
                    <a:pt x="1380" y="3722"/>
                  </a:cubicBezTo>
                  <a:lnTo>
                    <a:pt x="3795" y="1307"/>
                  </a:lnTo>
                  <a:cubicBezTo>
                    <a:pt x="4101" y="1011"/>
                    <a:pt x="4101" y="518"/>
                    <a:pt x="3795" y="222"/>
                  </a:cubicBezTo>
                  <a:cubicBezTo>
                    <a:pt x="3647" y="75"/>
                    <a:pt x="3450" y="1"/>
                    <a:pt x="3253" y="1"/>
                  </a:cubicBez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8" name="Google Shape;1608;p40"/>
          <p:cNvSpPr/>
          <p:nvPr/>
        </p:nvSpPr>
        <p:spPr>
          <a:xfrm>
            <a:off x="129813" y="1324974"/>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rot="10800000">
            <a:off x="903631" y="182725"/>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rot="10800000">
            <a:off x="399953" y="1974800"/>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8911263" y="3629799"/>
            <a:ext cx="147392" cy="147392"/>
          </a:xfrm>
          <a:custGeom>
            <a:avLst/>
            <a:gdLst/>
            <a:ahLst/>
            <a:cxnLst/>
            <a:rect l="l" t="t" r="r" b="b"/>
            <a:pathLst>
              <a:path w="11721" h="11721" extrusionOk="0">
                <a:moveTo>
                  <a:pt x="5856" y="0"/>
                </a:moveTo>
                <a:lnTo>
                  <a:pt x="3786" y="3795"/>
                </a:lnTo>
                <a:lnTo>
                  <a:pt x="1" y="5865"/>
                </a:lnTo>
                <a:lnTo>
                  <a:pt x="3786" y="7935"/>
                </a:lnTo>
                <a:lnTo>
                  <a:pt x="5856" y="11720"/>
                </a:lnTo>
                <a:lnTo>
                  <a:pt x="7936" y="7935"/>
                </a:lnTo>
                <a:lnTo>
                  <a:pt x="11721" y="5865"/>
                </a:lnTo>
                <a:lnTo>
                  <a:pt x="7936" y="3795"/>
                </a:lnTo>
                <a:lnTo>
                  <a:pt x="5856" y="0"/>
                </a:lnTo>
                <a:close/>
              </a:path>
            </a:pathLst>
          </a:custGeom>
          <a:solidFill>
            <a:srgbClr val="003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rot="10800000">
            <a:off x="7088378" y="48699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0"/>
          <p:cNvSpPr/>
          <p:nvPr/>
        </p:nvSpPr>
        <p:spPr>
          <a:xfrm rot="10800000">
            <a:off x="8571781" y="3128150"/>
            <a:ext cx="95700" cy="95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0"/>
          <p:cNvSpPr/>
          <p:nvPr/>
        </p:nvSpPr>
        <p:spPr>
          <a:xfrm rot="10800000">
            <a:off x="8753328" y="4312275"/>
            <a:ext cx="55800" cy="5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5" name="Google Shape;1615;p40"/>
          <p:cNvGrpSpPr/>
          <p:nvPr/>
        </p:nvGrpSpPr>
        <p:grpSpPr>
          <a:xfrm rot="19012223">
            <a:off x="1153992" y="1199845"/>
            <a:ext cx="361686" cy="728442"/>
            <a:chOff x="6495924" y="2339055"/>
            <a:chExt cx="361699" cy="728466"/>
          </a:xfrm>
        </p:grpSpPr>
        <p:sp>
          <p:nvSpPr>
            <p:cNvPr id="1616" name="Google Shape;1616;p40"/>
            <p:cNvSpPr/>
            <p:nvPr/>
          </p:nvSpPr>
          <p:spPr>
            <a:xfrm>
              <a:off x="6495924" y="2339055"/>
              <a:ext cx="361699" cy="728466"/>
            </a:xfrm>
            <a:custGeom>
              <a:avLst/>
              <a:gdLst/>
              <a:ahLst/>
              <a:cxnLst/>
              <a:rect l="l" t="t" r="r" b="b"/>
              <a:pathLst>
                <a:path w="19337" h="38945" extrusionOk="0">
                  <a:moveTo>
                    <a:pt x="10040" y="0"/>
                  </a:moveTo>
                  <a:cubicBezTo>
                    <a:pt x="8429" y="0"/>
                    <a:pt x="7090" y="1339"/>
                    <a:pt x="7090" y="2950"/>
                  </a:cubicBezTo>
                  <a:lnTo>
                    <a:pt x="7090" y="3149"/>
                  </a:lnTo>
                  <a:cubicBezTo>
                    <a:pt x="6545" y="3273"/>
                    <a:pt x="6049" y="3570"/>
                    <a:pt x="5628" y="3967"/>
                  </a:cubicBezTo>
                  <a:cubicBezTo>
                    <a:pt x="5206" y="4388"/>
                    <a:pt x="4934" y="4933"/>
                    <a:pt x="4834" y="5504"/>
                  </a:cubicBezTo>
                  <a:cubicBezTo>
                    <a:pt x="3322" y="5603"/>
                    <a:pt x="2108" y="6917"/>
                    <a:pt x="2108" y="8454"/>
                  </a:cubicBezTo>
                  <a:lnTo>
                    <a:pt x="2108" y="11924"/>
                  </a:lnTo>
                  <a:cubicBezTo>
                    <a:pt x="2008" y="12668"/>
                    <a:pt x="1835" y="14304"/>
                    <a:pt x="1835" y="15890"/>
                  </a:cubicBezTo>
                  <a:cubicBezTo>
                    <a:pt x="1513" y="16238"/>
                    <a:pt x="1289" y="16659"/>
                    <a:pt x="1166" y="17155"/>
                  </a:cubicBezTo>
                  <a:cubicBezTo>
                    <a:pt x="1091" y="17502"/>
                    <a:pt x="546" y="19931"/>
                    <a:pt x="992" y="22658"/>
                  </a:cubicBezTo>
                  <a:cubicBezTo>
                    <a:pt x="372" y="23203"/>
                    <a:pt x="25" y="24021"/>
                    <a:pt x="25" y="24840"/>
                  </a:cubicBezTo>
                  <a:cubicBezTo>
                    <a:pt x="0" y="28161"/>
                    <a:pt x="1017" y="30665"/>
                    <a:pt x="3074" y="32276"/>
                  </a:cubicBezTo>
                  <a:cubicBezTo>
                    <a:pt x="4339" y="33268"/>
                    <a:pt x="5702" y="33739"/>
                    <a:pt x="6917" y="33937"/>
                  </a:cubicBezTo>
                  <a:lnTo>
                    <a:pt x="6917" y="35995"/>
                  </a:lnTo>
                  <a:cubicBezTo>
                    <a:pt x="6917" y="37606"/>
                    <a:pt x="8231" y="38945"/>
                    <a:pt x="9842" y="38945"/>
                  </a:cubicBezTo>
                  <a:cubicBezTo>
                    <a:pt x="11453" y="38945"/>
                    <a:pt x="12792" y="37606"/>
                    <a:pt x="12792" y="35995"/>
                  </a:cubicBezTo>
                  <a:lnTo>
                    <a:pt x="12792" y="33863"/>
                  </a:lnTo>
                  <a:cubicBezTo>
                    <a:pt x="13907" y="33640"/>
                    <a:pt x="15122" y="33218"/>
                    <a:pt x="16238" y="32326"/>
                  </a:cubicBezTo>
                  <a:cubicBezTo>
                    <a:pt x="18246" y="30715"/>
                    <a:pt x="19312" y="28186"/>
                    <a:pt x="19336" y="24864"/>
                  </a:cubicBezTo>
                  <a:cubicBezTo>
                    <a:pt x="19336" y="24096"/>
                    <a:pt x="19064" y="23377"/>
                    <a:pt x="18518" y="22832"/>
                  </a:cubicBezTo>
                  <a:cubicBezTo>
                    <a:pt x="18989" y="20006"/>
                    <a:pt x="18469" y="17527"/>
                    <a:pt x="18370" y="17155"/>
                  </a:cubicBezTo>
                  <a:cubicBezTo>
                    <a:pt x="18270" y="16783"/>
                    <a:pt x="18122" y="16436"/>
                    <a:pt x="17899" y="16138"/>
                  </a:cubicBezTo>
                  <a:cubicBezTo>
                    <a:pt x="17948" y="14329"/>
                    <a:pt x="17700" y="12395"/>
                    <a:pt x="17601" y="11701"/>
                  </a:cubicBezTo>
                  <a:cubicBezTo>
                    <a:pt x="17601" y="11602"/>
                    <a:pt x="17576" y="11552"/>
                    <a:pt x="17576" y="11453"/>
                  </a:cubicBezTo>
                  <a:lnTo>
                    <a:pt x="17576" y="8454"/>
                  </a:lnTo>
                  <a:cubicBezTo>
                    <a:pt x="17576" y="7065"/>
                    <a:pt x="16609" y="5875"/>
                    <a:pt x="15296" y="5578"/>
                  </a:cubicBezTo>
                  <a:cubicBezTo>
                    <a:pt x="15122" y="4363"/>
                    <a:pt x="14155" y="3372"/>
                    <a:pt x="12990" y="3149"/>
                  </a:cubicBezTo>
                  <a:lnTo>
                    <a:pt x="12990" y="2950"/>
                  </a:lnTo>
                  <a:cubicBezTo>
                    <a:pt x="12990" y="1339"/>
                    <a:pt x="11652" y="0"/>
                    <a:pt x="10040"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0"/>
            <p:cNvSpPr/>
            <p:nvPr/>
          </p:nvSpPr>
          <p:spPr>
            <a:xfrm>
              <a:off x="6628077" y="2548645"/>
              <a:ext cx="94142" cy="122892"/>
            </a:xfrm>
            <a:custGeom>
              <a:avLst/>
              <a:gdLst/>
              <a:ahLst/>
              <a:cxnLst/>
              <a:rect l="l" t="t" r="r" b="b"/>
              <a:pathLst>
                <a:path w="5033" h="6570" extrusionOk="0">
                  <a:moveTo>
                    <a:pt x="2901" y="0"/>
                  </a:moveTo>
                  <a:cubicBezTo>
                    <a:pt x="2033" y="992"/>
                    <a:pt x="0" y="3743"/>
                    <a:pt x="942" y="6470"/>
                  </a:cubicBezTo>
                  <a:cubicBezTo>
                    <a:pt x="1612" y="5181"/>
                    <a:pt x="2330" y="4338"/>
                    <a:pt x="2430" y="4239"/>
                  </a:cubicBezTo>
                  <a:cubicBezTo>
                    <a:pt x="2529" y="4140"/>
                    <a:pt x="2677" y="4066"/>
                    <a:pt x="2801" y="4066"/>
                  </a:cubicBezTo>
                  <a:cubicBezTo>
                    <a:pt x="2950" y="4066"/>
                    <a:pt x="3074" y="4140"/>
                    <a:pt x="3148" y="4264"/>
                  </a:cubicBezTo>
                  <a:cubicBezTo>
                    <a:pt x="3719" y="5057"/>
                    <a:pt x="4214" y="5801"/>
                    <a:pt x="4636" y="6569"/>
                  </a:cubicBezTo>
                  <a:cubicBezTo>
                    <a:pt x="5008" y="5305"/>
                    <a:pt x="5032" y="3074"/>
                    <a:pt x="2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a:off x="6559916" y="2821289"/>
              <a:ext cx="102952" cy="96069"/>
            </a:xfrm>
            <a:custGeom>
              <a:avLst/>
              <a:gdLst/>
              <a:ahLst/>
              <a:cxnLst/>
              <a:rect l="l" t="t" r="r" b="b"/>
              <a:pathLst>
                <a:path w="5504" h="5136" extrusionOk="0">
                  <a:moveTo>
                    <a:pt x="0" y="1"/>
                  </a:moveTo>
                  <a:lnTo>
                    <a:pt x="0" y="1"/>
                  </a:lnTo>
                  <a:cubicBezTo>
                    <a:pt x="124" y="1885"/>
                    <a:pt x="694" y="3273"/>
                    <a:pt x="1760" y="4140"/>
                  </a:cubicBezTo>
                  <a:cubicBezTo>
                    <a:pt x="2758" y="4962"/>
                    <a:pt x="4018" y="5135"/>
                    <a:pt x="4895" y="5135"/>
                  </a:cubicBezTo>
                  <a:cubicBezTo>
                    <a:pt x="5129" y="5135"/>
                    <a:pt x="5336" y="5123"/>
                    <a:pt x="5503" y="5107"/>
                  </a:cubicBezTo>
                  <a:cubicBezTo>
                    <a:pt x="4760" y="4140"/>
                    <a:pt x="4264" y="3149"/>
                    <a:pt x="4016" y="2207"/>
                  </a:cubicBezTo>
                  <a:cubicBezTo>
                    <a:pt x="3892" y="2157"/>
                    <a:pt x="3818" y="2132"/>
                    <a:pt x="3719" y="2083"/>
                  </a:cubicBezTo>
                  <a:cubicBezTo>
                    <a:pt x="2529" y="1017"/>
                    <a:pt x="868" y="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0"/>
            <p:cNvSpPr/>
            <p:nvPr/>
          </p:nvSpPr>
          <p:spPr>
            <a:xfrm>
              <a:off x="6697622" y="2821289"/>
              <a:ext cx="95078" cy="95583"/>
            </a:xfrm>
            <a:custGeom>
              <a:avLst/>
              <a:gdLst/>
              <a:ahLst/>
              <a:cxnLst/>
              <a:rect l="l" t="t" r="r" b="b"/>
              <a:pathLst>
                <a:path w="5083" h="5110" extrusionOk="0">
                  <a:moveTo>
                    <a:pt x="5083" y="1"/>
                  </a:moveTo>
                  <a:lnTo>
                    <a:pt x="5083" y="1"/>
                  </a:lnTo>
                  <a:cubicBezTo>
                    <a:pt x="4711" y="149"/>
                    <a:pt x="4190" y="323"/>
                    <a:pt x="3595" y="620"/>
                  </a:cubicBezTo>
                  <a:cubicBezTo>
                    <a:pt x="2926" y="967"/>
                    <a:pt x="2157" y="1414"/>
                    <a:pt x="1488" y="1959"/>
                  </a:cubicBezTo>
                  <a:cubicBezTo>
                    <a:pt x="1215" y="3322"/>
                    <a:pt x="546" y="4438"/>
                    <a:pt x="1" y="5107"/>
                  </a:cubicBezTo>
                  <a:cubicBezTo>
                    <a:pt x="64" y="5109"/>
                    <a:pt x="130" y="5110"/>
                    <a:pt x="198" y="5110"/>
                  </a:cubicBezTo>
                  <a:cubicBezTo>
                    <a:pt x="1065" y="5110"/>
                    <a:pt x="2311" y="4945"/>
                    <a:pt x="3322" y="4140"/>
                  </a:cubicBezTo>
                  <a:cubicBezTo>
                    <a:pt x="4388" y="3273"/>
                    <a:pt x="4959" y="1909"/>
                    <a:pt x="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0"/>
            <p:cNvSpPr/>
            <p:nvPr/>
          </p:nvSpPr>
          <p:spPr>
            <a:xfrm>
              <a:off x="6630397" y="2647875"/>
              <a:ext cx="102952" cy="139577"/>
            </a:xfrm>
            <a:custGeom>
              <a:avLst/>
              <a:gdLst/>
              <a:ahLst/>
              <a:cxnLst/>
              <a:rect l="l" t="t" r="r" b="b"/>
              <a:pathLst>
                <a:path w="5504" h="7462" extrusionOk="0">
                  <a:moveTo>
                    <a:pt x="2653" y="0"/>
                  </a:moveTo>
                  <a:cubicBezTo>
                    <a:pt x="1835" y="1116"/>
                    <a:pt x="0" y="4066"/>
                    <a:pt x="843" y="7040"/>
                  </a:cubicBezTo>
                  <a:cubicBezTo>
                    <a:pt x="1463" y="5950"/>
                    <a:pt x="2231" y="5355"/>
                    <a:pt x="2306" y="5305"/>
                  </a:cubicBezTo>
                  <a:cubicBezTo>
                    <a:pt x="2385" y="5237"/>
                    <a:pt x="2480" y="5205"/>
                    <a:pt x="2577" y="5205"/>
                  </a:cubicBezTo>
                  <a:cubicBezTo>
                    <a:pt x="2691" y="5205"/>
                    <a:pt x="2807" y="5249"/>
                    <a:pt x="2901" y="5330"/>
                  </a:cubicBezTo>
                  <a:cubicBezTo>
                    <a:pt x="3595" y="5999"/>
                    <a:pt x="4165" y="6718"/>
                    <a:pt x="4537" y="7462"/>
                  </a:cubicBezTo>
                  <a:cubicBezTo>
                    <a:pt x="5503" y="4983"/>
                    <a:pt x="4165" y="2182"/>
                    <a:pt x="2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6567323" y="2689138"/>
              <a:ext cx="69115" cy="149790"/>
            </a:xfrm>
            <a:custGeom>
              <a:avLst/>
              <a:gdLst/>
              <a:ahLst/>
              <a:cxnLst/>
              <a:rect l="l" t="t" r="r" b="b"/>
              <a:pathLst>
                <a:path w="3695" h="8008" extrusionOk="0">
                  <a:moveTo>
                    <a:pt x="571" y="0"/>
                  </a:moveTo>
                  <a:lnTo>
                    <a:pt x="571" y="0"/>
                  </a:lnTo>
                  <a:cubicBezTo>
                    <a:pt x="373" y="1240"/>
                    <a:pt x="1" y="4686"/>
                    <a:pt x="1835" y="6991"/>
                  </a:cubicBezTo>
                  <a:cubicBezTo>
                    <a:pt x="1860" y="7041"/>
                    <a:pt x="1860" y="7041"/>
                    <a:pt x="1860" y="7066"/>
                  </a:cubicBezTo>
                  <a:cubicBezTo>
                    <a:pt x="2381" y="7338"/>
                    <a:pt x="2926" y="7660"/>
                    <a:pt x="3422" y="8008"/>
                  </a:cubicBezTo>
                  <a:cubicBezTo>
                    <a:pt x="3422" y="7735"/>
                    <a:pt x="3422" y="7487"/>
                    <a:pt x="3447" y="7239"/>
                  </a:cubicBezTo>
                  <a:cubicBezTo>
                    <a:pt x="3471" y="6818"/>
                    <a:pt x="3570" y="6446"/>
                    <a:pt x="3694" y="6074"/>
                  </a:cubicBezTo>
                  <a:cubicBezTo>
                    <a:pt x="2976" y="4512"/>
                    <a:pt x="2976" y="2975"/>
                    <a:pt x="3248" y="1587"/>
                  </a:cubicBezTo>
                  <a:cubicBezTo>
                    <a:pt x="3223" y="1537"/>
                    <a:pt x="3199" y="1537"/>
                    <a:pt x="3199" y="1513"/>
                  </a:cubicBezTo>
                  <a:cubicBezTo>
                    <a:pt x="3199" y="1513"/>
                    <a:pt x="2306" y="471"/>
                    <a:pt x="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0"/>
            <p:cNvSpPr/>
            <p:nvPr/>
          </p:nvSpPr>
          <p:spPr>
            <a:xfrm>
              <a:off x="6724520" y="2688203"/>
              <a:ext cx="64925" cy="146554"/>
            </a:xfrm>
            <a:custGeom>
              <a:avLst/>
              <a:gdLst/>
              <a:ahLst/>
              <a:cxnLst/>
              <a:rect l="l" t="t" r="r" b="b"/>
              <a:pathLst>
                <a:path w="3471" h="7835" extrusionOk="0">
                  <a:moveTo>
                    <a:pt x="2950" y="1"/>
                  </a:moveTo>
                  <a:cubicBezTo>
                    <a:pt x="1612" y="373"/>
                    <a:pt x="794" y="1067"/>
                    <a:pt x="471" y="1364"/>
                  </a:cubicBezTo>
                  <a:cubicBezTo>
                    <a:pt x="992" y="3273"/>
                    <a:pt x="843" y="5008"/>
                    <a:pt x="0" y="6496"/>
                  </a:cubicBezTo>
                  <a:cubicBezTo>
                    <a:pt x="124" y="6917"/>
                    <a:pt x="174" y="7363"/>
                    <a:pt x="174" y="7834"/>
                  </a:cubicBezTo>
                  <a:cubicBezTo>
                    <a:pt x="670" y="7487"/>
                    <a:pt x="1215" y="7215"/>
                    <a:pt x="1711" y="6942"/>
                  </a:cubicBezTo>
                  <a:cubicBezTo>
                    <a:pt x="3471" y="4637"/>
                    <a:pt x="3124" y="1240"/>
                    <a:pt x="2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0"/>
            <p:cNvSpPr/>
            <p:nvPr/>
          </p:nvSpPr>
          <p:spPr>
            <a:xfrm>
              <a:off x="6724988" y="2583418"/>
              <a:ext cx="44537" cy="112698"/>
            </a:xfrm>
            <a:custGeom>
              <a:avLst/>
              <a:gdLst/>
              <a:ahLst/>
              <a:cxnLst/>
              <a:rect l="l" t="t" r="r" b="b"/>
              <a:pathLst>
                <a:path w="2381" h="6025" extrusionOk="0">
                  <a:moveTo>
                    <a:pt x="2058" y="0"/>
                  </a:moveTo>
                  <a:cubicBezTo>
                    <a:pt x="1141" y="496"/>
                    <a:pt x="595" y="1290"/>
                    <a:pt x="372" y="1612"/>
                  </a:cubicBezTo>
                  <a:cubicBezTo>
                    <a:pt x="843" y="3645"/>
                    <a:pt x="397" y="5082"/>
                    <a:pt x="0" y="5876"/>
                  </a:cubicBezTo>
                  <a:cubicBezTo>
                    <a:pt x="25" y="5925"/>
                    <a:pt x="25" y="6000"/>
                    <a:pt x="75" y="6024"/>
                  </a:cubicBezTo>
                  <a:cubicBezTo>
                    <a:pt x="496" y="5677"/>
                    <a:pt x="1190" y="5256"/>
                    <a:pt x="2083" y="4909"/>
                  </a:cubicBezTo>
                  <a:cubicBezTo>
                    <a:pt x="2380" y="3843"/>
                    <a:pt x="2207" y="1413"/>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0"/>
            <p:cNvSpPr/>
            <p:nvPr/>
          </p:nvSpPr>
          <p:spPr>
            <a:xfrm>
              <a:off x="6590050" y="2583418"/>
              <a:ext cx="46388" cy="115485"/>
            </a:xfrm>
            <a:custGeom>
              <a:avLst/>
              <a:gdLst/>
              <a:ahLst/>
              <a:cxnLst/>
              <a:rect l="l" t="t" r="r" b="b"/>
              <a:pathLst>
                <a:path w="2480" h="6174" extrusionOk="0">
                  <a:moveTo>
                    <a:pt x="348" y="0"/>
                  </a:moveTo>
                  <a:cubicBezTo>
                    <a:pt x="174" y="1463"/>
                    <a:pt x="0" y="3967"/>
                    <a:pt x="348" y="4958"/>
                  </a:cubicBezTo>
                  <a:cubicBezTo>
                    <a:pt x="1290" y="5330"/>
                    <a:pt x="1959" y="5826"/>
                    <a:pt x="2331" y="6173"/>
                  </a:cubicBezTo>
                  <a:cubicBezTo>
                    <a:pt x="2380" y="6024"/>
                    <a:pt x="2405" y="5876"/>
                    <a:pt x="2479" y="5702"/>
                  </a:cubicBezTo>
                  <a:cubicBezTo>
                    <a:pt x="1711" y="4314"/>
                    <a:pt x="1711" y="2901"/>
                    <a:pt x="2008" y="1612"/>
                  </a:cubicBezTo>
                  <a:cubicBezTo>
                    <a:pt x="1785" y="1314"/>
                    <a:pt x="1240" y="496"/>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0"/>
            <p:cNvSpPr/>
            <p:nvPr/>
          </p:nvSpPr>
          <p:spPr>
            <a:xfrm>
              <a:off x="6646614" y="2766109"/>
              <a:ext cx="64009" cy="145151"/>
            </a:xfrm>
            <a:custGeom>
              <a:avLst/>
              <a:gdLst/>
              <a:ahLst/>
              <a:cxnLst/>
              <a:rect l="l" t="t" r="r" b="b"/>
              <a:pathLst>
                <a:path w="3422" h="7760" extrusionOk="0">
                  <a:moveTo>
                    <a:pt x="1711" y="1"/>
                  </a:moveTo>
                  <a:cubicBezTo>
                    <a:pt x="1215" y="496"/>
                    <a:pt x="298" y="1637"/>
                    <a:pt x="125" y="3223"/>
                  </a:cubicBezTo>
                  <a:cubicBezTo>
                    <a:pt x="1" y="4686"/>
                    <a:pt x="571" y="6198"/>
                    <a:pt x="1810" y="7760"/>
                  </a:cubicBezTo>
                  <a:cubicBezTo>
                    <a:pt x="2356" y="7066"/>
                    <a:pt x="3422" y="5578"/>
                    <a:pt x="3422" y="3744"/>
                  </a:cubicBezTo>
                  <a:cubicBezTo>
                    <a:pt x="3422" y="3322"/>
                    <a:pt x="3347" y="2926"/>
                    <a:pt x="3223" y="2480"/>
                  </a:cubicBezTo>
                  <a:cubicBezTo>
                    <a:pt x="3199" y="2430"/>
                    <a:pt x="3199" y="2380"/>
                    <a:pt x="3199" y="2331"/>
                  </a:cubicBezTo>
                  <a:cubicBezTo>
                    <a:pt x="2926" y="1513"/>
                    <a:pt x="2430" y="744"/>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6542296" y="2393300"/>
              <a:ext cx="269408" cy="634343"/>
            </a:xfrm>
            <a:custGeom>
              <a:avLst/>
              <a:gdLst/>
              <a:ahLst/>
              <a:cxnLst/>
              <a:rect l="l" t="t" r="r" b="b"/>
              <a:pathLst>
                <a:path w="14403" h="33913" extrusionOk="0">
                  <a:moveTo>
                    <a:pt x="7487" y="8305"/>
                  </a:moveTo>
                  <a:cubicBezTo>
                    <a:pt x="9643" y="11379"/>
                    <a:pt x="9594" y="13610"/>
                    <a:pt x="9222" y="14874"/>
                  </a:cubicBezTo>
                  <a:cubicBezTo>
                    <a:pt x="8800" y="14131"/>
                    <a:pt x="8305" y="13362"/>
                    <a:pt x="7734" y="12569"/>
                  </a:cubicBezTo>
                  <a:cubicBezTo>
                    <a:pt x="7635" y="12445"/>
                    <a:pt x="7511" y="12371"/>
                    <a:pt x="7387" y="12371"/>
                  </a:cubicBezTo>
                  <a:cubicBezTo>
                    <a:pt x="7239" y="12371"/>
                    <a:pt x="7115" y="12445"/>
                    <a:pt x="7016" y="12519"/>
                  </a:cubicBezTo>
                  <a:cubicBezTo>
                    <a:pt x="6941" y="12619"/>
                    <a:pt x="6198" y="13461"/>
                    <a:pt x="5528" y="14751"/>
                  </a:cubicBezTo>
                  <a:cubicBezTo>
                    <a:pt x="4586" y="12073"/>
                    <a:pt x="6619" y="9297"/>
                    <a:pt x="7487" y="8305"/>
                  </a:cubicBezTo>
                  <a:close/>
                  <a:moveTo>
                    <a:pt x="11825" y="10164"/>
                  </a:moveTo>
                  <a:cubicBezTo>
                    <a:pt x="11974" y="11577"/>
                    <a:pt x="12147" y="14007"/>
                    <a:pt x="11850" y="15073"/>
                  </a:cubicBezTo>
                  <a:cubicBezTo>
                    <a:pt x="10957" y="15420"/>
                    <a:pt x="10263" y="15841"/>
                    <a:pt x="9842" y="16188"/>
                  </a:cubicBezTo>
                  <a:cubicBezTo>
                    <a:pt x="9792" y="16114"/>
                    <a:pt x="9792" y="16064"/>
                    <a:pt x="9767" y="16040"/>
                  </a:cubicBezTo>
                  <a:cubicBezTo>
                    <a:pt x="10164" y="15246"/>
                    <a:pt x="10610" y="13809"/>
                    <a:pt x="10139" y="11776"/>
                  </a:cubicBezTo>
                  <a:cubicBezTo>
                    <a:pt x="10362" y="11478"/>
                    <a:pt x="10908" y="10660"/>
                    <a:pt x="11825" y="10164"/>
                  </a:cubicBezTo>
                  <a:close/>
                  <a:moveTo>
                    <a:pt x="2901" y="10164"/>
                  </a:moveTo>
                  <a:cubicBezTo>
                    <a:pt x="3793" y="10660"/>
                    <a:pt x="4338" y="11454"/>
                    <a:pt x="4561" y="11776"/>
                  </a:cubicBezTo>
                  <a:cubicBezTo>
                    <a:pt x="4264" y="13065"/>
                    <a:pt x="4264" y="14478"/>
                    <a:pt x="5032" y="15916"/>
                  </a:cubicBezTo>
                  <a:cubicBezTo>
                    <a:pt x="4958" y="16064"/>
                    <a:pt x="4908" y="16213"/>
                    <a:pt x="4884" y="16362"/>
                  </a:cubicBezTo>
                  <a:cubicBezTo>
                    <a:pt x="4512" y="16040"/>
                    <a:pt x="3843" y="15544"/>
                    <a:pt x="2901" y="15172"/>
                  </a:cubicBezTo>
                  <a:cubicBezTo>
                    <a:pt x="2553" y="14180"/>
                    <a:pt x="2727" y="11627"/>
                    <a:pt x="2901" y="10164"/>
                  </a:cubicBezTo>
                  <a:close/>
                  <a:moveTo>
                    <a:pt x="7363" y="13610"/>
                  </a:moveTo>
                  <a:cubicBezTo>
                    <a:pt x="8875" y="15742"/>
                    <a:pt x="10213" y="18568"/>
                    <a:pt x="9247" y="21072"/>
                  </a:cubicBezTo>
                  <a:cubicBezTo>
                    <a:pt x="8875" y="20328"/>
                    <a:pt x="8305" y="19634"/>
                    <a:pt x="7611" y="18940"/>
                  </a:cubicBezTo>
                  <a:cubicBezTo>
                    <a:pt x="7520" y="18862"/>
                    <a:pt x="7402" y="18825"/>
                    <a:pt x="7289" y="18825"/>
                  </a:cubicBezTo>
                  <a:cubicBezTo>
                    <a:pt x="7186" y="18825"/>
                    <a:pt x="7087" y="18856"/>
                    <a:pt x="7016" y="18915"/>
                  </a:cubicBezTo>
                  <a:cubicBezTo>
                    <a:pt x="6941" y="18940"/>
                    <a:pt x="6173" y="19560"/>
                    <a:pt x="5553" y="20650"/>
                  </a:cubicBezTo>
                  <a:cubicBezTo>
                    <a:pt x="4760" y="17676"/>
                    <a:pt x="6545" y="14726"/>
                    <a:pt x="7363" y="13610"/>
                  </a:cubicBezTo>
                  <a:close/>
                  <a:moveTo>
                    <a:pt x="12692" y="15767"/>
                  </a:moveTo>
                  <a:lnTo>
                    <a:pt x="12692" y="15767"/>
                  </a:lnTo>
                  <a:cubicBezTo>
                    <a:pt x="12866" y="16982"/>
                    <a:pt x="13213" y="20403"/>
                    <a:pt x="11453" y="22708"/>
                  </a:cubicBezTo>
                  <a:cubicBezTo>
                    <a:pt x="10957" y="22981"/>
                    <a:pt x="10412" y="23253"/>
                    <a:pt x="9916" y="23600"/>
                  </a:cubicBezTo>
                  <a:cubicBezTo>
                    <a:pt x="9916" y="23129"/>
                    <a:pt x="9866" y="22683"/>
                    <a:pt x="9742" y="22262"/>
                  </a:cubicBezTo>
                  <a:cubicBezTo>
                    <a:pt x="10610" y="20774"/>
                    <a:pt x="10759" y="19039"/>
                    <a:pt x="10213" y="17130"/>
                  </a:cubicBezTo>
                  <a:cubicBezTo>
                    <a:pt x="10536" y="16833"/>
                    <a:pt x="11354" y="16164"/>
                    <a:pt x="12692" y="15767"/>
                  </a:cubicBezTo>
                  <a:close/>
                  <a:moveTo>
                    <a:pt x="1909" y="15792"/>
                  </a:moveTo>
                  <a:lnTo>
                    <a:pt x="1909" y="15792"/>
                  </a:lnTo>
                  <a:cubicBezTo>
                    <a:pt x="3644" y="16238"/>
                    <a:pt x="4537" y="17304"/>
                    <a:pt x="4537" y="17304"/>
                  </a:cubicBezTo>
                  <a:lnTo>
                    <a:pt x="4586" y="17353"/>
                  </a:lnTo>
                  <a:cubicBezTo>
                    <a:pt x="4289" y="18766"/>
                    <a:pt x="4314" y="20303"/>
                    <a:pt x="5032" y="21865"/>
                  </a:cubicBezTo>
                  <a:cubicBezTo>
                    <a:pt x="4908" y="22237"/>
                    <a:pt x="4809" y="22609"/>
                    <a:pt x="4785" y="23030"/>
                  </a:cubicBezTo>
                  <a:cubicBezTo>
                    <a:pt x="4760" y="23278"/>
                    <a:pt x="4760" y="23551"/>
                    <a:pt x="4760" y="23799"/>
                  </a:cubicBezTo>
                  <a:cubicBezTo>
                    <a:pt x="4264" y="23427"/>
                    <a:pt x="3719" y="23105"/>
                    <a:pt x="3198" y="22857"/>
                  </a:cubicBezTo>
                  <a:cubicBezTo>
                    <a:pt x="3198" y="22857"/>
                    <a:pt x="3173" y="22807"/>
                    <a:pt x="3173" y="22782"/>
                  </a:cubicBezTo>
                  <a:cubicBezTo>
                    <a:pt x="1339" y="20452"/>
                    <a:pt x="1686" y="17031"/>
                    <a:pt x="1909" y="15792"/>
                  </a:cubicBezTo>
                  <a:close/>
                  <a:moveTo>
                    <a:pt x="7288" y="19907"/>
                  </a:moveTo>
                  <a:cubicBezTo>
                    <a:pt x="8007" y="20650"/>
                    <a:pt x="8503" y="21419"/>
                    <a:pt x="8751" y="22237"/>
                  </a:cubicBezTo>
                  <a:cubicBezTo>
                    <a:pt x="8776" y="22287"/>
                    <a:pt x="8776" y="22361"/>
                    <a:pt x="8776" y="22386"/>
                  </a:cubicBezTo>
                  <a:cubicBezTo>
                    <a:pt x="8900" y="22782"/>
                    <a:pt x="8974" y="23204"/>
                    <a:pt x="8974" y="23650"/>
                  </a:cubicBezTo>
                  <a:cubicBezTo>
                    <a:pt x="8999" y="25484"/>
                    <a:pt x="7933" y="26997"/>
                    <a:pt x="7387" y="27641"/>
                  </a:cubicBezTo>
                  <a:cubicBezTo>
                    <a:pt x="6148" y="26104"/>
                    <a:pt x="5553" y="24592"/>
                    <a:pt x="5702" y="23129"/>
                  </a:cubicBezTo>
                  <a:cubicBezTo>
                    <a:pt x="5875" y="21543"/>
                    <a:pt x="6792" y="20403"/>
                    <a:pt x="7288" y="19907"/>
                  </a:cubicBezTo>
                  <a:close/>
                  <a:moveTo>
                    <a:pt x="13411" y="22882"/>
                  </a:moveTo>
                  <a:cubicBezTo>
                    <a:pt x="13312" y="24766"/>
                    <a:pt x="12692" y="26154"/>
                    <a:pt x="11626" y="27021"/>
                  </a:cubicBezTo>
                  <a:cubicBezTo>
                    <a:pt x="10615" y="27826"/>
                    <a:pt x="9369" y="27991"/>
                    <a:pt x="8502" y="27991"/>
                  </a:cubicBezTo>
                  <a:cubicBezTo>
                    <a:pt x="8434" y="27991"/>
                    <a:pt x="8368" y="27990"/>
                    <a:pt x="8305" y="27988"/>
                  </a:cubicBezTo>
                  <a:cubicBezTo>
                    <a:pt x="8850" y="27319"/>
                    <a:pt x="9519" y="26179"/>
                    <a:pt x="9792" y="24840"/>
                  </a:cubicBezTo>
                  <a:cubicBezTo>
                    <a:pt x="10437" y="24270"/>
                    <a:pt x="11230" y="23848"/>
                    <a:pt x="11924" y="23501"/>
                  </a:cubicBezTo>
                  <a:cubicBezTo>
                    <a:pt x="12494" y="23204"/>
                    <a:pt x="13015" y="23005"/>
                    <a:pt x="13411" y="22882"/>
                  </a:cubicBezTo>
                  <a:close/>
                  <a:moveTo>
                    <a:pt x="942" y="22882"/>
                  </a:moveTo>
                  <a:lnTo>
                    <a:pt x="942" y="22882"/>
                  </a:lnTo>
                  <a:cubicBezTo>
                    <a:pt x="1835" y="23204"/>
                    <a:pt x="3495" y="23898"/>
                    <a:pt x="4661" y="24939"/>
                  </a:cubicBezTo>
                  <a:cubicBezTo>
                    <a:pt x="4735" y="25013"/>
                    <a:pt x="4834" y="25088"/>
                    <a:pt x="4933" y="25088"/>
                  </a:cubicBezTo>
                  <a:cubicBezTo>
                    <a:pt x="5181" y="26030"/>
                    <a:pt x="5677" y="27021"/>
                    <a:pt x="6421" y="27988"/>
                  </a:cubicBezTo>
                  <a:cubicBezTo>
                    <a:pt x="6264" y="28004"/>
                    <a:pt x="6066" y="28016"/>
                    <a:pt x="5840" y="28016"/>
                  </a:cubicBezTo>
                  <a:cubicBezTo>
                    <a:pt x="4992" y="28016"/>
                    <a:pt x="3739" y="27843"/>
                    <a:pt x="2702" y="27021"/>
                  </a:cubicBezTo>
                  <a:cubicBezTo>
                    <a:pt x="1661" y="26154"/>
                    <a:pt x="1041" y="24790"/>
                    <a:pt x="942" y="22882"/>
                  </a:cubicBezTo>
                  <a:close/>
                  <a:moveTo>
                    <a:pt x="7536" y="1"/>
                  </a:moveTo>
                  <a:cubicBezTo>
                    <a:pt x="7288" y="1"/>
                    <a:pt x="7065" y="224"/>
                    <a:pt x="7065" y="472"/>
                  </a:cubicBezTo>
                  <a:lnTo>
                    <a:pt x="7065" y="7512"/>
                  </a:lnTo>
                  <a:cubicBezTo>
                    <a:pt x="6817" y="7785"/>
                    <a:pt x="6222" y="8429"/>
                    <a:pt x="5677" y="9346"/>
                  </a:cubicBezTo>
                  <a:lnTo>
                    <a:pt x="5677" y="3570"/>
                  </a:lnTo>
                  <a:cubicBezTo>
                    <a:pt x="5677" y="3323"/>
                    <a:pt x="5454" y="3099"/>
                    <a:pt x="5206" y="3099"/>
                  </a:cubicBezTo>
                  <a:cubicBezTo>
                    <a:pt x="4958" y="3099"/>
                    <a:pt x="4735" y="3323"/>
                    <a:pt x="4735" y="3570"/>
                  </a:cubicBezTo>
                  <a:lnTo>
                    <a:pt x="4735" y="10611"/>
                  </a:lnTo>
                  <a:cubicBezTo>
                    <a:pt x="4338" y="10140"/>
                    <a:pt x="3743" y="9644"/>
                    <a:pt x="2975" y="9297"/>
                  </a:cubicBezTo>
                  <a:lnTo>
                    <a:pt x="2975" y="5950"/>
                  </a:lnTo>
                  <a:cubicBezTo>
                    <a:pt x="2975" y="5702"/>
                    <a:pt x="2752" y="5504"/>
                    <a:pt x="2504" y="5504"/>
                  </a:cubicBezTo>
                  <a:cubicBezTo>
                    <a:pt x="2256" y="5504"/>
                    <a:pt x="2058" y="5702"/>
                    <a:pt x="2058" y="5950"/>
                  </a:cubicBezTo>
                  <a:lnTo>
                    <a:pt x="2058" y="9594"/>
                  </a:lnTo>
                  <a:cubicBezTo>
                    <a:pt x="1983" y="10115"/>
                    <a:pt x="1587" y="13139"/>
                    <a:pt x="1859" y="14949"/>
                  </a:cubicBezTo>
                  <a:cubicBezTo>
                    <a:pt x="1760" y="14924"/>
                    <a:pt x="1686" y="14924"/>
                    <a:pt x="1587" y="14874"/>
                  </a:cubicBezTo>
                  <a:cubicBezTo>
                    <a:pt x="1555" y="14868"/>
                    <a:pt x="1523" y="14865"/>
                    <a:pt x="1491" y="14865"/>
                  </a:cubicBezTo>
                  <a:cubicBezTo>
                    <a:pt x="1278" y="14865"/>
                    <a:pt x="1088" y="15006"/>
                    <a:pt x="1066" y="15222"/>
                  </a:cubicBezTo>
                  <a:cubicBezTo>
                    <a:pt x="1016" y="15420"/>
                    <a:pt x="149" y="19188"/>
                    <a:pt x="1686" y="22262"/>
                  </a:cubicBezTo>
                  <a:cubicBezTo>
                    <a:pt x="1066" y="22014"/>
                    <a:pt x="620" y="21890"/>
                    <a:pt x="595" y="21865"/>
                  </a:cubicBezTo>
                  <a:cubicBezTo>
                    <a:pt x="552" y="21851"/>
                    <a:pt x="510" y="21845"/>
                    <a:pt x="470" y="21845"/>
                  </a:cubicBezTo>
                  <a:cubicBezTo>
                    <a:pt x="374" y="21845"/>
                    <a:pt x="286" y="21880"/>
                    <a:pt x="198" y="21915"/>
                  </a:cubicBezTo>
                  <a:cubicBezTo>
                    <a:pt x="74" y="22014"/>
                    <a:pt x="0" y="22138"/>
                    <a:pt x="0" y="22287"/>
                  </a:cubicBezTo>
                  <a:cubicBezTo>
                    <a:pt x="25" y="24840"/>
                    <a:pt x="744" y="26699"/>
                    <a:pt x="2182" y="27839"/>
                  </a:cubicBezTo>
                  <a:cubicBezTo>
                    <a:pt x="3372" y="28806"/>
                    <a:pt x="4834" y="29005"/>
                    <a:pt x="5850" y="29005"/>
                  </a:cubicBezTo>
                  <a:cubicBezTo>
                    <a:pt x="6346" y="29005"/>
                    <a:pt x="6768" y="28955"/>
                    <a:pt x="6941" y="28930"/>
                  </a:cubicBezTo>
                  <a:lnTo>
                    <a:pt x="6941" y="29228"/>
                  </a:lnTo>
                  <a:lnTo>
                    <a:pt x="6941" y="29575"/>
                  </a:lnTo>
                  <a:lnTo>
                    <a:pt x="6941" y="33442"/>
                  </a:lnTo>
                  <a:cubicBezTo>
                    <a:pt x="6941" y="33690"/>
                    <a:pt x="7164" y="33913"/>
                    <a:pt x="7412" y="33913"/>
                  </a:cubicBezTo>
                  <a:cubicBezTo>
                    <a:pt x="7660" y="33913"/>
                    <a:pt x="7883" y="33690"/>
                    <a:pt x="7883" y="33442"/>
                  </a:cubicBezTo>
                  <a:lnTo>
                    <a:pt x="7883" y="29575"/>
                  </a:lnTo>
                  <a:lnTo>
                    <a:pt x="7883" y="29178"/>
                  </a:lnTo>
                  <a:lnTo>
                    <a:pt x="7883" y="28881"/>
                  </a:lnTo>
                  <a:cubicBezTo>
                    <a:pt x="8085" y="28902"/>
                    <a:pt x="8337" y="28919"/>
                    <a:pt x="8623" y="28919"/>
                  </a:cubicBezTo>
                  <a:cubicBezTo>
                    <a:pt x="9633" y="28919"/>
                    <a:pt x="11067" y="28706"/>
                    <a:pt x="12246" y="27740"/>
                  </a:cubicBezTo>
                  <a:cubicBezTo>
                    <a:pt x="13659" y="26625"/>
                    <a:pt x="14378" y="24741"/>
                    <a:pt x="14403" y="22187"/>
                  </a:cubicBezTo>
                  <a:cubicBezTo>
                    <a:pt x="14378" y="22063"/>
                    <a:pt x="14304" y="21940"/>
                    <a:pt x="14205" y="21865"/>
                  </a:cubicBezTo>
                  <a:cubicBezTo>
                    <a:pt x="14122" y="21799"/>
                    <a:pt x="14028" y="21766"/>
                    <a:pt x="13938" y="21766"/>
                  </a:cubicBezTo>
                  <a:cubicBezTo>
                    <a:pt x="13893" y="21766"/>
                    <a:pt x="13849" y="21774"/>
                    <a:pt x="13808" y="21791"/>
                  </a:cubicBezTo>
                  <a:cubicBezTo>
                    <a:pt x="13758" y="21791"/>
                    <a:pt x="13436" y="21915"/>
                    <a:pt x="12940" y="22113"/>
                  </a:cubicBezTo>
                  <a:cubicBezTo>
                    <a:pt x="14378" y="19039"/>
                    <a:pt x="13560" y="15321"/>
                    <a:pt x="13486" y="15172"/>
                  </a:cubicBezTo>
                  <a:cubicBezTo>
                    <a:pt x="13444" y="14963"/>
                    <a:pt x="13262" y="14808"/>
                    <a:pt x="13072" y="14808"/>
                  </a:cubicBezTo>
                  <a:cubicBezTo>
                    <a:pt x="13037" y="14808"/>
                    <a:pt x="13001" y="14813"/>
                    <a:pt x="12965" y="14825"/>
                  </a:cubicBezTo>
                  <a:cubicBezTo>
                    <a:pt x="12940" y="14825"/>
                    <a:pt x="12891" y="14825"/>
                    <a:pt x="12866" y="14850"/>
                  </a:cubicBezTo>
                  <a:cubicBezTo>
                    <a:pt x="13139" y="13015"/>
                    <a:pt x="12742" y="9917"/>
                    <a:pt x="12692" y="9520"/>
                  </a:cubicBezTo>
                  <a:cubicBezTo>
                    <a:pt x="12692" y="9470"/>
                    <a:pt x="12643" y="9396"/>
                    <a:pt x="12618" y="9346"/>
                  </a:cubicBezTo>
                  <a:lnTo>
                    <a:pt x="12618" y="5925"/>
                  </a:lnTo>
                  <a:cubicBezTo>
                    <a:pt x="12618" y="5678"/>
                    <a:pt x="12395" y="5454"/>
                    <a:pt x="12147" y="5454"/>
                  </a:cubicBezTo>
                  <a:cubicBezTo>
                    <a:pt x="11899" y="5454"/>
                    <a:pt x="11701" y="5678"/>
                    <a:pt x="11701" y="5925"/>
                  </a:cubicBezTo>
                  <a:lnTo>
                    <a:pt x="11701" y="9297"/>
                  </a:lnTo>
                  <a:cubicBezTo>
                    <a:pt x="11155" y="9520"/>
                    <a:pt x="10734" y="9867"/>
                    <a:pt x="10387" y="10164"/>
                  </a:cubicBezTo>
                  <a:lnTo>
                    <a:pt x="10387" y="3546"/>
                  </a:lnTo>
                  <a:cubicBezTo>
                    <a:pt x="10387" y="3298"/>
                    <a:pt x="10164" y="3075"/>
                    <a:pt x="9916" y="3075"/>
                  </a:cubicBezTo>
                  <a:cubicBezTo>
                    <a:pt x="9668" y="3075"/>
                    <a:pt x="9470" y="3298"/>
                    <a:pt x="9470" y="3546"/>
                  </a:cubicBezTo>
                  <a:lnTo>
                    <a:pt x="9470" y="9892"/>
                  </a:lnTo>
                  <a:cubicBezTo>
                    <a:pt x="9123" y="9148"/>
                    <a:pt x="8627" y="8380"/>
                    <a:pt x="8007" y="7537"/>
                  </a:cubicBezTo>
                  <a:lnTo>
                    <a:pt x="8007" y="472"/>
                  </a:lnTo>
                  <a:cubicBezTo>
                    <a:pt x="8007" y="224"/>
                    <a:pt x="7784" y="1"/>
                    <a:pt x="7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0"/>
          <p:cNvGrpSpPr/>
          <p:nvPr/>
        </p:nvGrpSpPr>
        <p:grpSpPr>
          <a:xfrm rot="-871858">
            <a:off x="8559577" y="185454"/>
            <a:ext cx="361694" cy="728457"/>
            <a:chOff x="6495924" y="2339055"/>
            <a:chExt cx="361699" cy="728466"/>
          </a:xfrm>
        </p:grpSpPr>
        <p:sp>
          <p:nvSpPr>
            <p:cNvPr id="1628" name="Google Shape;1628;p40"/>
            <p:cNvSpPr/>
            <p:nvPr/>
          </p:nvSpPr>
          <p:spPr>
            <a:xfrm>
              <a:off x="6495924" y="2339055"/>
              <a:ext cx="361699" cy="728466"/>
            </a:xfrm>
            <a:custGeom>
              <a:avLst/>
              <a:gdLst/>
              <a:ahLst/>
              <a:cxnLst/>
              <a:rect l="l" t="t" r="r" b="b"/>
              <a:pathLst>
                <a:path w="19337" h="38945" extrusionOk="0">
                  <a:moveTo>
                    <a:pt x="10040" y="0"/>
                  </a:moveTo>
                  <a:cubicBezTo>
                    <a:pt x="8429" y="0"/>
                    <a:pt x="7090" y="1339"/>
                    <a:pt x="7090" y="2950"/>
                  </a:cubicBezTo>
                  <a:lnTo>
                    <a:pt x="7090" y="3149"/>
                  </a:lnTo>
                  <a:cubicBezTo>
                    <a:pt x="6545" y="3273"/>
                    <a:pt x="6049" y="3570"/>
                    <a:pt x="5628" y="3967"/>
                  </a:cubicBezTo>
                  <a:cubicBezTo>
                    <a:pt x="5206" y="4388"/>
                    <a:pt x="4934" y="4933"/>
                    <a:pt x="4834" y="5504"/>
                  </a:cubicBezTo>
                  <a:cubicBezTo>
                    <a:pt x="3322" y="5603"/>
                    <a:pt x="2108" y="6917"/>
                    <a:pt x="2108" y="8454"/>
                  </a:cubicBezTo>
                  <a:lnTo>
                    <a:pt x="2108" y="11924"/>
                  </a:lnTo>
                  <a:cubicBezTo>
                    <a:pt x="2008" y="12668"/>
                    <a:pt x="1835" y="14304"/>
                    <a:pt x="1835" y="15890"/>
                  </a:cubicBezTo>
                  <a:cubicBezTo>
                    <a:pt x="1513" y="16238"/>
                    <a:pt x="1289" y="16659"/>
                    <a:pt x="1166" y="17155"/>
                  </a:cubicBezTo>
                  <a:cubicBezTo>
                    <a:pt x="1091" y="17502"/>
                    <a:pt x="546" y="19931"/>
                    <a:pt x="992" y="22658"/>
                  </a:cubicBezTo>
                  <a:cubicBezTo>
                    <a:pt x="372" y="23203"/>
                    <a:pt x="25" y="24021"/>
                    <a:pt x="25" y="24840"/>
                  </a:cubicBezTo>
                  <a:cubicBezTo>
                    <a:pt x="0" y="28161"/>
                    <a:pt x="1017" y="30665"/>
                    <a:pt x="3074" y="32276"/>
                  </a:cubicBezTo>
                  <a:cubicBezTo>
                    <a:pt x="4339" y="33268"/>
                    <a:pt x="5702" y="33739"/>
                    <a:pt x="6917" y="33937"/>
                  </a:cubicBezTo>
                  <a:lnTo>
                    <a:pt x="6917" y="35995"/>
                  </a:lnTo>
                  <a:cubicBezTo>
                    <a:pt x="6917" y="37606"/>
                    <a:pt x="8231" y="38945"/>
                    <a:pt x="9842" y="38945"/>
                  </a:cubicBezTo>
                  <a:cubicBezTo>
                    <a:pt x="11453" y="38945"/>
                    <a:pt x="12792" y="37606"/>
                    <a:pt x="12792" y="35995"/>
                  </a:cubicBezTo>
                  <a:lnTo>
                    <a:pt x="12792" y="33863"/>
                  </a:lnTo>
                  <a:cubicBezTo>
                    <a:pt x="13907" y="33640"/>
                    <a:pt x="15122" y="33218"/>
                    <a:pt x="16238" y="32326"/>
                  </a:cubicBezTo>
                  <a:cubicBezTo>
                    <a:pt x="18246" y="30715"/>
                    <a:pt x="19312" y="28186"/>
                    <a:pt x="19336" y="24864"/>
                  </a:cubicBezTo>
                  <a:cubicBezTo>
                    <a:pt x="19336" y="24096"/>
                    <a:pt x="19064" y="23377"/>
                    <a:pt x="18518" y="22832"/>
                  </a:cubicBezTo>
                  <a:cubicBezTo>
                    <a:pt x="18989" y="20006"/>
                    <a:pt x="18469" y="17527"/>
                    <a:pt x="18370" y="17155"/>
                  </a:cubicBezTo>
                  <a:cubicBezTo>
                    <a:pt x="18270" y="16783"/>
                    <a:pt x="18122" y="16436"/>
                    <a:pt x="17899" y="16138"/>
                  </a:cubicBezTo>
                  <a:cubicBezTo>
                    <a:pt x="17948" y="14329"/>
                    <a:pt x="17700" y="12395"/>
                    <a:pt x="17601" y="11701"/>
                  </a:cubicBezTo>
                  <a:cubicBezTo>
                    <a:pt x="17601" y="11602"/>
                    <a:pt x="17576" y="11552"/>
                    <a:pt x="17576" y="11453"/>
                  </a:cubicBezTo>
                  <a:lnTo>
                    <a:pt x="17576" y="8454"/>
                  </a:lnTo>
                  <a:cubicBezTo>
                    <a:pt x="17576" y="7065"/>
                    <a:pt x="16609" y="5875"/>
                    <a:pt x="15296" y="5578"/>
                  </a:cubicBezTo>
                  <a:cubicBezTo>
                    <a:pt x="15122" y="4363"/>
                    <a:pt x="14155" y="3372"/>
                    <a:pt x="12990" y="3149"/>
                  </a:cubicBezTo>
                  <a:lnTo>
                    <a:pt x="12990" y="2950"/>
                  </a:lnTo>
                  <a:cubicBezTo>
                    <a:pt x="12990" y="1339"/>
                    <a:pt x="11652" y="0"/>
                    <a:pt x="10040"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0"/>
            <p:cNvSpPr/>
            <p:nvPr/>
          </p:nvSpPr>
          <p:spPr>
            <a:xfrm>
              <a:off x="6628077" y="2548645"/>
              <a:ext cx="94142" cy="122892"/>
            </a:xfrm>
            <a:custGeom>
              <a:avLst/>
              <a:gdLst/>
              <a:ahLst/>
              <a:cxnLst/>
              <a:rect l="l" t="t" r="r" b="b"/>
              <a:pathLst>
                <a:path w="5033" h="6570" extrusionOk="0">
                  <a:moveTo>
                    <a:pt x="2901" y="0"/>
                  </a:moveTo>
                  <a:cubicBezTo>
                    <a:pt x="2033" y="992"/>
                    <a:pt x="0" y="3743"/>
                    <a:pt x="942" y="6470"/>
                  </a:cubicBezTo>
                  <a:cubicBezTo>
                    <a:pt x="1612" y="5181"/>
                    <a:pt x="2330" y="4338"/>
                    <a:pt x="2430" y="4239"/>
                  </a:cubicBezTo>
                  <a:cubicBezTo>
                    <a:pt x="2529" y="4140"/>
                    <a:pt x="2677" y="4066"/>
                    <a:pt x="2801" y="4066"/>
                  </a:cubicBezTo>
                  <a:cubicBezTo>
                    <a:pt x="2950" y="4066"/>
                    <a:pt x="3074" y="4140"/>
                    <a:pt x="3148" y="4264"/>
                  </a:cubicBezTo>
                  <a:cubicBezTo>
                    <a:pt x="3719" y="5057"/>
                    <a:pt x="4214" y="5801"/>
                    <a:pt x="4636" y="6569"/>
                  </a:cubicBezTo>
                  <a:cubicBezTo>
                    <a:pt x="5008" y="5305"/>
                    <a:pt x="5032" y="3074"/>
                    <a:pt x="2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0"/>
            <p:cNvSpPr/>
            <p:nvPr/>
          </p:nvSpPr>
          <p:spPr>
            <a:xfrm>
              <a:off x="6559916" y="2821289"/>
              <a:ext cx="102952" cy="96069"/>
            </a:xfrm>
            <a:custGeom>
              <a:avLst/>
              <a:gdLst/>
              <a:ahLst/>
              <a:cxnLst/>
              <a:rect l="l" t="t" r="r" b="b"/>
              <a:pathLst>
                <a:path w="5504" h="5136" extrusionOk="0">
                  <a:moveTo>
                    <a:pt x="0" y="1"/>
                  </a:moveTo>
                  <a:lnTo>
                    <a:pt x="0" y="1"/>
                  </a:lnTo>
                  <a:cubicBezTo>
                    <a:pt x="124" y="1885"/>
                    <a:pt x="694" y="3273"/>
                    <a:pt x="1760" y="4140"/>
                  </a:cubicBezTo>
                  <a:cubicBezTo>
                    <a:pt x="2758" y="4962"/>
                    <a:pt x="4018" y="5135"/>
                    <a:pt x="4895" y="5135"/>
                  </a:cubicBezTo>
                  <a:cubicBezTo>
                    <a:pt x="5129" y="5135"/>
                    <a:pt x="5336" y="5123"/>
                    <a:pt x="5503" y="5107"/>
                  </a:cubicBezTo>
                  <a:cubicBezTo>
                    <a:pt x="4760" y="4140"/>
                    <a:pt x="4264" y="3149"/>
                    <a:pt x="4016" y="2207"/>
                  </a:cubicBezTo>
                  <a:cubicBezTo>
                    <a:pt x="3892" y="2157"/>
                    <a:pt x="3818" y="2132"/>
                    <a:pt x="3719" y="2083"/>
                  </a:cubicBezTo>
                  <a:cubicBezTo>
                    <a:pt x="2529" y="1017"/>
                    <a:pt x="868" y="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0"/>
            <p:cNvSpPr/>
            <p:nvPr/>
          </p:nvSpPr>
          <p:spPr>
            <a:xfrm>
              <a:off x="6697622" y="2821289"/>
              <a:ext cx="95078" cy="95583"/>
            </a:xfrm>
            <a:custGeom>
              <a:avLst/>
              <a:gdLst/>
              <a:ahLst/>
              <a:cxnLst/>
              <a:rect l="l" t="t" r="r" b="b"/>
              <a:pathLst>
                <a:path w="5083" h="5110" extrusionOk="0">
                  <a:moveTo>
                    <a:pt x="5083" y="1"/>
                  </a:moveTo>
                  <a:lnTo>
                    <a:pt x="5083" y="1"/>
                  </a:lnTo>
                  <a:cubicBezTo>
                    <a:pt x="4711" y="149"/>
                    <a:pt x="4190" y="323"/>
                    <a:pt x="3595" y="620"/>
                  </a:cubicBezTo>
                  <a:cubicBezTo>
                    <a:pt x="2926" y="967"/>
                    <a:pt x="2157" y="1414"/>
                    <a:pt x="1488" y="1959"/>
                  </a:cubicBezTo>
                  <a:cubicBezTo>
                    <a:pt x="1215" y="3322"/>
                    <a:pt x="546" y="4438"/>
                    <a:pt x="1" y="5107"/>
                  </a:cubicBezTo>
                  <a:cubicBezTo>
                    <a:pt x="64" y="5109"/>
                    <a:pt x="130" y="5110"/>
                    <a:pt x="198" y="5110"/>
                  </a:cubicBezTo>
                  <a:cubicBezTo>
                    <a:pt x="1065" y="5110"/>
                    <a:pt x="2311" y="4945"/>
                    <a:pt x="3322" y="4140"/>
                  </a:cubicBezTo>
                  <a:cubicBezTo>
                    <a:pt x="4388" y="3273"/>
                    <a:pt x="4959" y="1909"/>
                    <a:pt x="50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0"/>
            <p:cNvSpPr/>
            <p:nvPr/>
          </p:nvSpPr>
          <p:spPr>
            <a:xfrm>
              <a:off x="6630397" y="2647875"/>
              <a:ext cx="102952" cy="139577"/>
            </a:xfrm>
            <a:custGeom>
              <a:avLst/>
              <a:gdLst/>
              <a:ahLst/>
              <a:cxnLst/>
              <a:rect l="l" t="t" r="r" b="b"/>
              <a:pathLst>
                <a:path w="5504" h="7462" extrusionOk="0">
                  <a:moveTo>
                    <a:pt x="2653" y="0"/>
                  </a:moveTo>
                  <a:cubicBezTo>
                    <a:pt x="1835" y="1116"/>
                    <a:pt x="0" y="4066"/>
                    <a:pt x="843" y="7040"/>
                  </a:cubicBezTo>
                  <a:cubicBezTo>
                    <a:pt x="1463" y="5950"/>
                    <a:pt x="2231" y="5355"/>
                    <a:pt x="2306" y="5305"/>
                  </a:cubicBezTo>
                  <a:cubicBezTo>
                    <a:pt x="2385" y="5237"/>
                    <a:pt x="2480" y="5205"/>
                    <a:pt x="2577" y="5205"/>
                  </a:cubicBezTo>
                  <a:cubicBezTo>
                    <a:pt x="2691" y="5205"/>
                    <a:pt x="2807" y="5249"/>
                    <a:pt x="2901" y="5330"/>
                  </a:cubicBezTo>
                  <a:cubicBezTo>
                    <a:pt x="3595" y="5999"/>
                    <a:pt x="4165" y="6718"/>
                    <a:pt x="4537" y="7462"/>
                  </a:cubicBezTo>
                  <a:cubicBezTo>
                    <a:pt x="5503" y="4983"/>
                    <a:pt x="4165" y="2182"/>
                    <a:pt x="2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0"/>
            <p:cNvSpPr/>
            <p:nvPr/>
          </p:nvSpPr>
          <p:spPr>
            <a:xfrm>
              <a:off x="6567323" y="2689138"/>
              <a:ext cx="69115" cy="149790"/>
            </a:xfrm>
            <a:custGeom>
              <a:avLst/>
              <a:gdLst/>
              <a:ahLst/>
              <a:cxnLst/>
              <a:rect l="l" t="t" r="r" b="b"/>
              <a:pathLst>
                <a:path w="3695" h="8008" extrusionOk="0">
                  <a:moveTo>
                    <a:pt x="571" y="0"/>
                  </a:moveTo>
                  <a:lnTo>
                    <a:pt x="571" y="0"/>
                  </a:lnTo>
                  <a:cubicBezTo>
                    <a:pt x="373" y="1240"/>
                    <a:pt x="1" y="4686"/>
                    <a:pt x="1835" y="6991"/>
                  </a:cubicBezTo>
                  <a:cubicBezTo>
                    <a:pt x="1860" y="7041"/>
                    <a:pt x="1860" y="7041"/>
                    <a:pt x="1860" y="7066"/>
                  </a:cubicBezTo>
                  <a:cubicBezTo>
                    <a:pt x="2381" y="7338"/>
                    <a:pt x="2926" y="7660"/>
                    <a:pt x="3422" y="8008"/>
                  </a:cubicBezTo>
                  <a:cubicBezTo>
                    <a:pt x="3422" y="7735"/>
                    <a:pt x="3422" y="7487"/>
                    <a:pt x="3447" y="7239"/>
                  </a:cubicBezTo>
                  <a:cubicBezTo>
                    <a:pt x="3471" y="6818"/>
                    <a:pt x="3570" y="6446"/>
                    <a:pt x="3694" y="6074"/>
                  </a:cubicBezTo>
                  <a:cubicBezTo>
                    <a:pt x="2976" y="4512"/>
                    <a:pt x="2976" y="2975"/>
                    <a:pt x="3248" y="1587"/>
                  </a:cubicBezTo>
                  <a:cubicBezTo>
                    <a:pt x="3223" y="1537"/>
                    <a:pt x="3199" y="1537"/>
                    <a:pt x="3199" y="1513"/>
                  </a:cubicBezTo>
                  <a:cubicBezTo>
                    <a:pt x="3199" y="1513"/>
                    <a:pt x="2306" y="471"/>
                    <a:pt x="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0"/>
            <p:cNvSpPr/>
            <p:nvPr/>
          </p:nvSpPr>
          <p:spPr>
            <a:xfrm>
              <a:off x="6724520" y="2688203"/>
              <a:ext cx="64925" cy="146554"/>
            </a:xfrm>
            <a:custGeom>
              <a:avLst/>
              <a:gdLst/>
              <a:ahLst/>
              <a:cxnLst/>
              <a:rect l="l" t="t" r="r" b="b"/>
              <a:pathLst>
                <a:path w="3471" h="7835" extrusionOk="0">
                  <a:moveTo>
                    <a:pt x="2950" y="1"/>
                  </a:moveTo>
                  <a:cubicBezTo>
                    <a:pt x="1612" y="373"/>
                    <a:pt x="794" y="1067"/>
                    <a:pt x="471" y="1364"/>
                  </a:cubicBezTo>
                  <a:cubicBezTo>
                    <a:pt x="992" y="3273"/>
                    <a:pt x="843" y="5008"/>
                    <a:pt x="0" y="6496"/>
                  </a:cubicBezTo>
                  <a:cubicBezTo>
                    <a:pt x="124" y="6917"/>
                    <a:pt x="174" y="7363"/>
                    <a:pt x="174" y="7834"/>
                  </a:cubicBezTo>
                  <a:cubicBezTo>
                    <a:pt x="670" y="7487"/>
                    <a:pt x="1215" y="7215"/>
                    <a:pt x="1711" y="6942"/>
                  </a:cubicBezTo>
                  <a:cubicBezTo>
                    <a:pt x="3471" y="4637"/>
                    <a:pt x="3124" y="1240"/>
                    <a:pt x="2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0"/>
            <p:cNvSpPr/>
            <p:nvPr/>
          </p:nvSpPr>
          <p:spPr>
            <a:xfrm>
              <a:off x="6724988" y="2583418"/>
              <a:ext cx="44537" cy="112698"/>
            </a:xfrm>
            <a:custGeom>
              <a:avLst/>
              <a:gdLst/>
              <a:ahLst/>
              <a:cxnLst/>
              <a:rect l="l" t="t" r="r" b="b"/>
              <a:pathLst>
                <a:path w="2381" h="6025" extrusionOk="0">
                  <a:moveTo>
                    <a:pt x="2058" y="0"/>
                  </a:moveTo>
                  <a:cubicBezTo>
                    <a:pt x="1141" y="496"/>
                    <a:pt x="595" y="1290"/>
                    <a:pt x="372" y="1612"/>
                  </a:cubicBezTo>
                  <a:cubicBezTo>
                    <a:pt x="843" y="3645"/>
                    <a:pt x="397" y="5082"/>
                    <a:pt x="0" y="5876"/>
                  </a:cubicBezTo>
                  <a:cubicBezTo>
                    <a:pt x="25" y="5925"/>
                    <a:pt x="25" y="6000"/>
                    <a:pt x="75" y="6024"/>
                  </a:cubicBezTo>
                  <a:cubicBezTo>
                    <a:pt x="496" y="5677"/>
                    <a:pt x="1190" y="5256"/>
                    <a:pt x="2083" y="4909"/>
                  </a:cubicBezTo>
                  <a:cubicBezTo>
                    <a:pt x="2380" y="3843"/>
                    <a:pt x="2207" y="1413"/>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0"/>
            <p:cNvSpPr/>
            <p:nvPr/>
          </p:nvSpPr>
          <p:spPr>
            <a:xfrm>
              <a:off x="6590050" y="2583418"/>
              <a:ext cx="46388" cy="115485"/>
            </a:xfrm>
            <a:custGeom>
              <a:avLst/>
              <a:gdLst/>
              <a:ahLst/>
              <a:cxnLst/>
              <a:rect l="l" t="t" r="r" b="b"/>
              <a:pathLst>
                <a:path w="2480" h="6174" extrusionOk="0">
                  <a:moveTo>
                    <a:pt x="348" y="0"/>
                  </a:moveTo>
                  <a:cubicBezTo>
                    <a:pt x="174" y="1463"/>
                    <a:pt x="0" y="3967"/>
                    <a:pt x="348" y="4958"/>
                  </a:cubicBezTo>
                  <a:cubicBezTo>
                    <a:pt x="1290" y="5330"/>
                    <a:pt x="1959" y="5826"/>
                    <a:pt x="2331" y="6173"/>
                  </a:cubicBezTo>
                  <a:cubicBezTo>
                    <a:pt x="2380" y="6024"/>
                    <a:pt x="2405" y="5876"/>
                    <a:pt x="2479" y="5702"/>
                  </a:cubicBezTo>
                  <a:cubicBezTo>
                    <a:pt x="1711" y="4314"/>
                    <a:pt x="1711" y="2901"/>
                    <a:pt x="2008" y="1612"/>
                  </a:cubicBezTo>
                  <a:cubicBezTo>
                    <a:pt x="1785" y="1314"/>
                    <a:pt x="1240" y="496"/>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0"/>
            <p:cNvSpPr/>
            <p:nvPr/>
          </p:nvSpPr>
          <p:spPr>
            <a:xfrm>
              <a:off x="6646614" y="2766109"/>
              <a:ext cx="64009" cy="145151"/>
            </a:xfrm>
            <a:custGeom>
              <a:avLst/>
              <a:gdLst/>
              <a:ahLst/>
              <a:cxnLst/>
              <a:rect l="l" t="t" r="r" b="b"/>
              <a:pathLst>
                <a:path w="3422" h="7760" extrusionOk="0">
                  <a:moveTo>
                    <a:pt x="1711" y="1"/>
                  </a:moveTo>
                  <a:cubicBezTo>
                    <a:pt x="1215" y="496"/>
                    <a:pt x="298" y="1637"/>
                    <a:pt x="125" y="3223"/>
                  </a:cubicBezTo>
                  <a:cubicBezTo>
                    <a:pt x="1" y="4686"/>
                    <a:pt x="571" y="6198"/>
                    <a:pt x="1810" y="7760"/>
                  </a:cubicBezTo>
                  <a:cubicBezTo>
                    <a:pt x="2356" y="7066"/>
                    <a:pt x="3422" y="5578"/>
                    <a:pt x="3422" y="3744"/>
                  </a:cubicBezTo>
                  <a:cubicBezTo>
                    <a:pt x="3422" y="3322"/>
                    <a:pt x="3347" y="2926"/>
                    <a:pt x="3223" y="2480"/>
                  </a:cubicBezTo>
                  <a:cubicBezTo>
                    <a:pt x="3199" y="2430"/>
                    <a:pt x="3199" y="2380"/>
                    <a:pt x="3199" y="2331"/>
                  </a:cubicBezTo>
                  <a:cubicBezTo>
                    <a:pt x="2926" y="1513"/>
                    <a:pt x="2430" y="744"/>
                    <a:pt x="1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0"/>
            <p:cNvSpPr/>
            <p:nvPr/>
          </p:nvSpPr>
          <p:spPr>
            <a:xfrm>
              <a:off x="6542296" y="2393300"/>
              <a:ext cx="269408" cy="634343"/>
            </a:xfrm>
            <a:custGeom>
              <a:avLst/>
              <a:gdLst/>
              <a:ahLst/>
              <a:cxnLst/>
              <a:rect l="l" t="t" r="r" b="b"/>
              <a:pathLst>
                <a:path w="14403" h="33913" extrusionOk="0">
                  <a:moveTo>
                    <a:pt x="7487" y="8305"/>
                  </a:moveTo>
                  <a:cubicBezTo>
                    <a:pt x="9643" y="11379"/>
                    <a:pt x="9594" y="13610"/>
                    <a:pt x="9222" y="14874"/>
                  </a:cubicBezTo>
                  <a:cubicBezTo>
                    <a:pt x="8800" y="14131"/>
                    <a:pt x="8305" y="13362"/>
                    <a:pt x="7734" y="12569"/>
                  </a:cubicBezTo>
                  <a:cubicBezTo>
                    <a:pt x="7635" y="12445"/>
                    <a:pt x="7511" y="12371"/>
                    <a:pt x="7387" y="12371"/>
                  </a:cubicBezTo>
                  <a:cubicBezTo>
                    <a:pt x="7239" y="12371"/>
                    <a:pt x="7115" y="12445"/>
                    <a:pt x="7016" y="12519"/>
                  </a:cubicBezTo>
                  <a:cubicBezTo>
                    <a:pt x="6941" y="12619"/>
                    <a:pt x="6198" y="13461"/>
                    <a:pt x="5528" y="14751"/>
                  </a:cubicBezTo>
                  <a:cubicBezTo>
                    <a:pt x="4586" y="12073"/>
                    <a:pt x="6619" y="9297"/>
                    <a:pt x="7487" y="8305"/>
                  </a:cubicBezTo>
                  <a:close/>
                  <a:moveTo>
                    <a:pt x="11825" y="10164"/>
                  </a:moveTo>
                  <a:cubicBezTo>
                    <a:pt x="11974" y="11577"/>
                    <a:pt x="12147" y="14007"/>
                    <a:pt x="11850" y="15073"/>
                  </a:cubicBezTo>
                  <a:cubicBezTo>
                    <a:pt x="10957" y="15420"/>
                    <a:pt x="10263" y="15841"/>
                    <a:pt x="9842" y="16188"/>
                  </a:cubicBezTo>
                  <a:cubicBezTo>
                    <a:pt x="9792" y="16114"/>
                    <a:pt x="9792" y="16064"/>
                    <a:pt x="9767" y="16040"/>
                  </a:cubicBezTo>
                  <a:cubicBezTo>
                    <a:pt x="10164" y="15246"/>
                    <a:pt x="10610" y="13809"/>
                    <a:pt x="10139" y="11776"/>
                  </a:cubicBezTo>
                  <a:cubicBezTo>
                    <a:pt x="10362" y="11478"/>
                    <a:pt x="10908" y="10660"/>
                    <a:pt x="11825" y="10164"/>
                  </a:cubicBezTo>
                  <a:close/>
                  <a:moveTo>
                    <a:pt x="2901" y="10164"/>
                  </a:moveTo>
                  <a:cubicBezTo>
                    <a:pt x="3793" y="10660"/>
                    <a:pt x="4338" y="11454"/>
                    <a:pt x="4561" y="11776"/>
                  </a:cubicBezTo>
                  <a:cubicBezTo>
                    <a:pt x="4264" y="13065"/>
                    <a:pt x="4264" y="14478"/>
                    <a:pt x="5032" y="15916"/>
                  </a:cubicBezTo>
                  <a:cubicBezTo>
                    <a:pt x="4958" y="16064"/>
                    <a:pt x="4908" y="16213"/>
                    <a:pt x="4884" y="16362"/>
                  </a:cubicBezTo>
                  <a:cubicBezTo>
                    <a:pt x="4512" y="16040"/>
                    <a:pt x="3843" y="15544"/>
                    <a:pt x="2901" y="15172"/>
                  </a:cubicBezTo>
                  <a:cubicBezTo>
                    <a:pt x="2553" y="14180"/>
                    <a:pt x="2727" y="11627"/>
                    <a:pt x="2901" y="10164"/>
                  </a:cubicBezTo>
                  <a:close/>
                  <a:moveTo>
                    <a:pt x="7363" y="13610"/>
                  </a:moveTo>
                  <a:cubicBezTo>
                    <a:pt x="8875" y="15742"/>
                    <a:pt x="10213" y="18568"/>
                    <a:pt x="9247" y="21072"/>
                  </a:cubicBezTo>
                  <a:cubicBezTo>
                    <a:pt x="8875" y="20328"/>
                    <a:pt x="8305" y="19634"/>
                    <a:pt x="7611" y="18940"/>
                  </a:cubicBezTo>
                  <a:cubicBezTo>
                    <a:pt x="7520" y="18862"/>
                    <a:pt x="7402" y="18825"/>
                    <a:pt x="7289" y="18825"/>
                  </a:cubicBezTo>
                  <a:cubicBezTo>
                    <a:pt x="7186" y="18825"/>
                    <a:pt x="7087" y="18856"/>
                    <a:pt x="7016" y="18915"/>
                  </a:cubicBezTo>
                  <a:cubicBezTo>
                    <a:pt x="6941" y="18940"/>
                    <a:pt x="6173" y="19560"/>
                    <a:pt x="5553" y="20650"/>
                  </a:cubicBezTo>
                  <a:cubicBezTo>
                    <a:pt x="4760" y="17676"/>
                    <a:pt x="6545" y="14726"/>
                    <a:pt x="7363" y="13610"/>
                  </a:cubicBezTo>
                  <a:close/>
                  <a:moveTo>
                    <a:pt x="12692" y="15767"/>
                  </a:moveTo>
                  <a:lnTo>
                    <a:pt x="12692" y="15767"/>
                  </a:lnTo>
                  <a:cubicBezTo>
                    <a:pt x="12866" y="16982"/>
                    <a:pt x="13213" y="20403"/>
                    <a:pt x="11453" y="22708"/>
                  </a:cubicBezTo>
                  <a:cubicBezTo>
                    <a:pt x="10957" y="22981"/>
                    <a:pt x="10412" y="23253"/>
                    <a:pt x="9916" y="23600"/>
                  </a:cubicBezTo>
                  <a:cubicBezTo>
                    <a:pt x="9916" y="23129"/>
                    <a:pt x="9866" y="22683"/>
                    <a:pt x="9742" y="22262"/>
                  </a:cubicBezTo>
                  <a:cubicBezTo>
                    <a:pt x="10610" y="20774"/>
                    <a:pt x="10759" y="19039"/>
                    <a:pt x="10213" y="17130"/>
                  </a:cubicBezTo>
                  <a:cubicBezTo>
                    <a:pt x="10536" y="16833"/>
                    <a:pt x="11354" y="16164"/>
                    <a:pt x="12692" y="15767"/>
                  </a:cubicBezTo>
                  <a:close/>
                  <a:moveTo>
                    <a:pt x="1909" y="15792"/>
                  </a:moveTo>
                  <a:lnTo>
                    <a:pt x="1909" y="15792"/>
                  </a:lnTo>
                  <a:cubicBezTo>
                    <a:pt x="3644" y="16238"/>
                    <a:pt x="4537" y="17304"/>
                    <a:pt x="4537" y="17304"/>
                  </a:cubicBezTo>
                  <a:lnTo>
                    <a:pt x="4586" y="17353"/>
                  </a:lnTo>
                  <a:cubicBezTo>
                    <a:pt x="4289" y="18766"/>
                    <a:pt x="4314" y="20303"/>
                    <a:pt x="5032" y="21865"/>
                  </a:cubicBezTo>
                  <a:cubicBezTo>
                    <a:pt x="4908" y="22237"/>
                    <a:pt x="4809" y="22609"/>
                    <a:pt x="4785" y="23030"/>
                  </a:cubicBezTo>
                  <a:cubicBezTo>
                    <a:pt x="4760" y="23278"/>
                    <a:pt x="4760" y="23551"/>
                    <a:pt x="4760" y="23799"/>
                  </a:cubicBezTo>
                  <a:cubicBezTo>
                    <a:pt x="4264" y="23427"/>
                    <a:pt x="3719" y="23105"/>
                    <a:pt x="3198" y="22857"/>
                  </a:cubicBezTo>
                  <a:cubicBezTo>
                    <a:pt x="3198" y="22857"/>
                    <a:pt x="3173" y="22807"/>
                    <a:pt x="3173" y="22782"/>
                  </a:cubicBezTo>
                  <a:cubicBezTo>
                    <a:pt x="1339" y="20452"/>
                    <a:pt x="1686" y="17031"/>
                    <a:pt x="1909" y="15792"/>
                  </a:cubicBezTo>
                  <a:close/>
                  <a:moveTo>
                    <a:pt x="7288" y="19907"/>
                  </a:moveTo>
                  <a:cubicBezTo>
                    <a:pt x="8007" y="20650"/>
                    <a:pt x="8503" y="21419"/>
                    <a:pt x="8751" y="22237"/>
                  </a:cubicBezTo>
                  <a:cubicBezTo>
                    <a:pt x="8776" y="22287"/>
                    <a:pt x="8776" y="22361"/>
                    <a:pt x="8776" y="22386"/>
                  </a:cubicBezTo>
                  <a:cubicBezTo>
                    <a:pt x="8900" y="22782"/>
                    <a:pt x="8974" y="23204"/>
                    <a:pt x="8974" y="23650"/>
                  </a:cubicBezTo>
                  <a:cubicBezTo>
                    <a:pt x="8999" y="25484"/>
                    <a:pt x="7933" y="26997"/>
                    <a:pt x="7387" y="27641"/>
                  </a:cubicBezTo>
                  <a:cubicBezTo>
                    <a:pt x="6148" y="26104"/>
                    <a:pt x="5553" y="24592"/>
                    <a:pt x="5702" y="23129"/>
                  </a:cubicBezTo>
                  <a:cubicBezTo>
                    <a:pt x="5875" y="21543"/>
                    <a:pt x="6792" y="20403"/>
                    <a:pt x="7288" y="19907"/>
                  </a:cubicBezTo>
                  <a:close/>
                  <a:moveTo>
                    <a:pt x="13411" y="22882"/>
                  </a:moveTo>
                  <a:cubicBezTo>
                    <a:pt x="13312" y="24766"/>
                    <a:pt x="12692" y="26154"/>
                    <a:pt x="11626" y="27021"/>
                  </a:cubicBezTo>
                  <a:cubicBezTo>
                    <a:pt x="10615" y="27826"/>
                    <a:pt x="9369" y="27991"/>
                    <a:pt x="8502" y="27991"/>
                  </a:cubicBezTo>
                  <a:cubicBezTo>
                    <a:pt x="8434" y="27991"/>
                    <a:pt x="8368" y="27990"/>
                    <a:pt x="8305" y="27988"/>
                  </a:cubicBezTo>
                  <a:cubicBezTo>
                    <a:pt x="8850" y="27319"/>
                    <a:pt x="9519" y="26179"/>
                    <a:pt x="9792" y="24840"/>
                  </a:cubicBezTo>
                  <a:cubicBezTo>
                    <a:pt x="10437" y="24270"/>
                    <a:pt x="11230" y="23848"/>
                    <a:pt x="11924" y="23501"/>
                  </a:cubicBezTo>
                  <a:cubicBezTo>
                    <a:pt x="12494" y="23204"/>
                    <a:pt x="13015" y="23005"/>
                    <a:pt x="13411" y="22882"/>
                  </a:cubicBezTo>
                  <a:close/>
                  <a:moveTo>
                    <a:pt x="942" y="22882"/>
                  </a:moveTo>
                  <a:lnTo>
                    <a:pt x="942" y="22882"/>
                  </a:lnTo>
                  <a:cubicBezTo>
                    <a:pt x="1835" y="23204"/>
                    <a:pt x="3495" y="23898"/>
                    <a:pt x="4661" y="24939"/>
                  </a:cubicBezTo>
                  <a:cubicBezTo>
                    <a:pt x="4735" y="25013"/>
                    <a:pt x="4834" y="25088"/>
                    <a:pt x="4933" y="25088"/>
                  </a:cubicBezTo>
                  <a:cubicBezTo>
                    <a:pt x="5181" y="26030"/>
                    <a:pt x="5677" y="27021"/>
                    <a:pt x="6421" y="27988"/>
                  </a:cubicBezTo>
                  <a:cubicBezTo>
                    <a:pt x="6264" y="28004"/>
                    <a:pt x="6066" y="28016"/>
                    <a:pt x="5840" y="28016"/>
                  </a:cubicBezTo>
                  <a:cubicBezTo>
                    <a:pt x="4992" y="28016"/>
                    <a:pt x="3739" y="27843"/>
                    <a:pt x="2702" y="27021"/>
                  </a:cubicBezTo>
                  <a:cubicBezTo>
                    <a:pt x="1661" y="26154"/>
                    <a:pt x="1041" y="24790"/>
                    <a:pt x="942" y="22882"/>
                  </a:cubicBezTo>
                  <a:close/>
                  <a:moveTo>
                    <a:pt x="7536" y="1"/>
                  </a:moveTo>
                  <a:cubicBezTo>
                    <a:pt x="7288" y="1"/>
                    <a:pt x="7065" y="224"/>
                    <a:pt x="7065" y="472"/>
                  </a:cubicBezTo>
                  <a:lnTo>
                    <a:pt x="7065" y="7512"/>
                  </a:lnTo>
                  <a:cubicBezTo>
                    <a:pt x="6817" y="7785"/>
                    <a:pt x="6222" y="8429"/>
                    <a:pt x="5677" y="9346"/>
                  </a:cubicBezTo>
                  <a:lnTo>
                    <a:pt x="5677" y="3570"/>
                  </a:lnTo>
                  <a:cubicBezTo>
                    <a:pt x="5677" y="3323"/>
                    <a:pt x="5454" y="3099"/>
                    <a:pt x="5206" y="3099"/>
                  </a:cubicBezTo>
                  <a:cubicBezTo>
                    <a:pt x="4958" y="3099"/>
                    <a:pt x="4735" y="3323"/>
                    <a:pt x="4735" y="3570"/>
                  </a:cubicBezTo>
                  <a:lnTo>
                    <a:pt x="4735" y="10611"/>
                  </a:lnTo>
                  <a:cubicBezTo>
                    <a:pt x="4338" y="10140"/>
                    <a:pt x="3743" y="9644"/>
                    <a:pt x="2975" y="9297"/>
                  </a:cubicBezTo>
                  <a:lnTo>
                    <a:pt x="2975" y="5950"/>
                  </a:lnTo>
                  <a:cubicBezTo>
                    <a:pt x="2975" y="5702"/>
                    <a:pt x="2752" y="5504"/>
                    <a:pt x="2504" y="5504"/>
                  </a:cubicBezTo>
                  <a:cubicBezTo>
                    <a:pt x="2256" y="5504"/>
                    <a:pt x="2058" y="5702"/>
                    <a:pt x="2058" y="5950"/>
                  </a:cubicBezTo>
                  <a:lnTo>
                    <a:pt x="2058" y="9594"/>
                  </a:lnTo>
                  <a:cubicBezTo>
                    <a:pt x="1983" y="10115"/>
                    <a:pt x="1587" y="13139"/>
                    <a:pt x="1859" y="14949"/>
                  </a:cubicBezTo>
                  <a:cubicBezTo>
                    <a:pt x="1760" y="14924"/>
                    <a:pt x="1686" y="14924"/>
                    <a:pt x="1587" y="14874"/>
                  </a:cubicBezTo>
                  <a:cubicBezTo>
                    <a:pt x="1555" y="14868"/>
                    <a:pt x="1523" y="14865"/>
                    <a:pt x="1491" y="14865"/>
                  </a:cubicBezTo>
                  <a:cubicBezTo>
                    <a:pt x="1278" y="14865"/>
                    <a:pt x="1088" y="15006"/>
                    <a:pt x="1066" y="15222"/>
                  </a:cubicBezTo>
                  <a:cubicBezTo>
                    <a:pt x="1016" y="15420"/>
                    <a:pt x="149" y="19188"/>
                    <a:pt x="1686" y="22262"/>
                  </a:cubicBezTo>
                  <a:cubicBezTo>
                    <a:pt x="1066" y="22014"/>
                    <a:pt x="620" y="21890"/>
                    <a:pt x="595" y="21865"/>
                  </a:cubicBezTo>
                  <a:cubicBezTo>
                    <a:pt x="552" y="21851"/>
                    <a:pt x="510" y="21845"/>
                    <a:pt x="470" y="21845"/>
                  </a:cubicBezTo>
                  <a:cubicBezTo>
                    <a:pt x="374" y="21845"/>
                    <a:pt x="286" y="21880"/>
                    <a:pt x="198" y="21915"/>
                  </a:cubicBezTo>
                  <a:cubicBezTo>
                    <a:pt x="74" y="22014"/>
                    <a:pt x="0" y="22138"/>
                    <a:pt x="0" y="22287"/>
                  </a:cubicBezTo>
                  <a:cubicBezTo>
                    <a:pt x="25" y="24840"/>
                    <a:pt x="744" y="26699"/>
                    <a:pt x="2182" y="27839"/>
                  </a:cubicBezTo>
                  <a:cubicBezTo>
                    <a:pt x="3372" y="28806"/>
                    <a:pt x="4834" y="29005"/>
                    <a:pt x="5850" y="29005"/>
                  </a:cubicBezTo>
                  <a:cubicBezTo>
                    <a:pt x="6346" y="29005"/>
                    <a:pt x="6768" y="28955"/>
                    <a:pt x="6941" y="28930"/>
                  </a:cubicBezTo>
                  <a:lnTo>
                    <a:pt x="6941" y="29228"/>
                  </a:lnTo>
                  <a:lnTo>
                    <a:pt x="6941" y="29575"/>
                  </a:lnTo>
                  <a:lnTo>
                    <a:pt x="6941" y="33442"/>
                  </a:lnTo>
                  <a:cubicBezTo>
                    <a:pt x="6941" y="33690"/>
                    <a:pt x="7164" y="33913"/>
                    <a:pt x="7412" y="33913"/>
                  </a:cubicBezTo>
                  <a:cubicBezTo>
                    <a:pt x="7660" y="33913"/>
                    <a:pt x="7883" y="33690"/>
                    <a:pt x="7883" y="33442"/>
                  </a:cubicBezTo>
                  <a:lnTo>
                    <a:pt x="7883" y="29575"/>
                  </a:lnTo>
                  <a:lnTo>
                    <a:pt x="7883" y="29178"/>
                  </a:lnTo>
                  <a:lnTo>
                    <a:pt x="7883" y="28881"/>
                  </a:lnTo>
                  <a:cubicBezTo>
                    <a:pt x="8085" y="28902"/>
                    <a:pt x="8337" y="28919"/>
                    <a:pt x="8623" y="28919"/>
                  </a:cubicBezTo>
                  <a:cubicBezTo>
                    <a:pt x="9633" y="28919"/>
                    <a:pt x="11067" y="28706"/>
                    <a:pt x="12246" y="27740"/>
                  </a:cubicBezTo>
                  <a:cubicBezTo>
                    <a:pt x="13659" y="26625"/>
                    <a:pt x="14378" y="24741"/>
                    <a:pt x="14403" y="22187"/>
                  </a:cubicBezTo>
                  <a:cubicBezTo>
                    <a:pt x="14378" y="22063"/>
                    <a:pt x="14304" y="21940"/>
                    <a:pt x="14205" y="21865"/>
                  </a:cubicBezTo>
                  <a:cubicBezTo>
                    <a:pt x="14122" y="21799"/>
                    <a:pt x="14028" y="21766"/>
                    <a:pt x="13938" y="21766"/>
                  </a:cubicBezTo>
                  <a:cubicBezTo>
                    <a:pt x="13893" y="21766"/>
                    <a:pt x="13849" y="21774"/>
                    <a:pt x="13808" y="21791"/>
                  </a:cubicBezTo>
                  <a:cubicBezTo>
                    <a:pt x="13758" y="21791"/>
                    <a:pt x="13436" y="21915"/>
                    <a:pt x="12940" y="22113"/>
                  </a:cubicBezTo>
                  <a:cubicBezTo>
                    <a:pt x="14378" y="19039"/>
                    <a:pt x="13560" y="15321"/>
                    <a:pt x="13486" y="15172"/>
                  </a:cubicBezTo>
                  <a:cubicBezTo>
                    <a:pt x="13444" y="14963"/>
                    <a:pt x="13262" y="14808"/>
                    <a:pt x="13072" y="14808"/>
                  </a:cubicBezTo>
                  <a:cubicBezTo>
                    <a:pt x="13037" y="14808"/>
                    <a:pt x="13001" y="14813"/>
                    <a:pt x="12965" y="14825"/>
                  </a:cubicBezTo>
                  <a:cubicBezTo>
                    <a:pt x="12940" y="14825"/>
                    <a:pt x="12891" y="14825"/>
                    <a:pt x="12866" y="14850"/>
                  </a:cubicBezTo>
                  <a:cubicBezTo>
                    <a:pt x="13139" y="13015"/>
                    <a:pt x="12742" y="9917"/>
                    <a:pt x="12692" y="9520"/>
                  </a:cubicBezTo>
                  <a:cubicBezTo>
                    <a:pt x="12692" y="9470"/>
                    <a:pt x="12643" y="9396"/>
                    <a:pt x="12618" y="9346"/>
                  </a:cubicBezTo>
                  <a:lnTo>
                    <a:pt x="12618" y="5925"/>
                  </a:lnTo>
                  <a:cubicBezTo>
                    <a:pt x="12618" y="5678"/>
                    <a:pt x="12395" y="5454"/>
                    <a:pt x="12147" y="5454"/>
                  </a:cubicBezTo>
                  <a:cubicBezTo>
                    <a:pt x="11899" y="5454"/>
                    <a:pt x="11701" y="5678"/>
                    <a:pt x="11701" y="5925"/>
                  </a:cubicBezTo>
                  <a:lnTo>
                    <a:pt x="11701" y="9297"/>
                  </a:lnTo>
                  <a:cubicBezTo>
                    <a:pt x="11155" y="9520"/>
                    <a:pt x="10734" y="9867"/>
                    <a:pt x="10387" y="10164"/>
                  </a:cubicBezTo>
                  <a:lnTo>
                    <a:pt x="10387" y="3546"/>
                  </a:lnTo>
                  <a:cubicBezTo>
                    <a:pt x="10387" y="3298"/>
                    <a:pt x="10164" y="3075"/>
                    <a:pt x="9916" y="3075"/>
                  </a:cubicBezTo>
                  <a:cubicBezTo>
                    <a:pt x="9668" y="3075"/>
                    <a:pt x="9470" y="3298"/>
                    <a:pt x="9470" y="3546"/>
                  </a:cubicBezTo>
                  <a:lnTo>
                    <a:pt x="9470" y="9892"/>
                  </a:lnTo>
                  <a:cubicBezTo>
                    <a:pt x="9123" y="9148"/>
                    <a:pt x="8627" y="8380"/>
                    <a:pt x="8007" y="7537"/>
                  </a:cubicBezTo>
                  <a:lnTo>
                    <a:pt x="8007" y="472"/>
                  </a:lnTo>
                  <a:cubicBezTo>
                    <a:pt x="8007" y="224"/>
                    <a:pt x="7784" y="1"/>
                    <a:pt x="7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911;p45">
            <a:extLst>
              <a:ext uri="{FF2B5EF4-FFF2-40B4-BE49-F238E27FC236}">
                <a16:creationId xmlns:a16="http://schemas.microsoft.com/office/drawing/2014/main" id="{2ACAA234-268D-52BA-4E82-12C7C01FFAF3}"/>
              </a:ext>
            </a:extLst>
          </p:cNvPr>
          <p:cNvSpPr txBox="1">
            <a:spLocks noGrp="1"/>
          </p:cNvSpPr>
          <p:nvPr>
            <p:ph type="title"/>
          </p:nvPr>
        </p:nvSpPr>
        <p:spPr>
          <a:xfrm>
            <a:off x="716229" y="331618"/>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Number of Breweries Over All States</a:t>
            </a:r>
            <a:br>
              <a:rPr lang="en" dirty="0"/>
            </a:br>
            <a:endParaRPr dirty="0">
              <a:solidFill>
                <a:schemeClr val="dk1"/>
              </a:solidFill>
            </a:endParaRPr>
          </a:p>
        </p:txBody>
      </p:sp>
      <p:pic>
        <p:nvPicPr>
          <p:cNvPr id="7" name="Picture 6" descr="Bar graph of the number of breweries in each state">
            <a:extLst>
              <a:ext uri="{FF2B5EF4-FFF2-40B4-BE49-F238E27FC236}">
                <a16:creationId xmlns:a16="http://schemas.microsoft.com/office/drawing/2014/main" id="{434FC6DD-4EEC-384D-F439-254CFBB85EC8}"/>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676608" y="2157263"/>
            <a:ext cx="3410026" cy="2163269"/>
          </a:xfrm>
          <a:prstGeom prst="rect">
            <a:avLst/>
          </a:prstGeom>
        </p:spPr>
      </p:pic>
      <p:sp>
        <p:nvSpPr>
          <p:cNvPr id="8" name="Google Shape;1913;p45">
            <a:extLst>
              <a:ext uri="{FF2B5EF4-FFF2-40B4-BE49-F238E27FC236}">
                <a16:creationId xmlns:a16="http://schemas.microsoft.com/office/drawing/2014/main" id="{072407F2-88C2-2471-F14F-7A4D1D411338}"/>
              </a:ext>
            </a:extLst>
          </p:cNvPr>
          <p:cNvSpPr txBox="1">
            <a:spLocks/>
          </p:cNvSpPr>
          <p:nvPr/>
        </p:nvSpPr>
        <p:spPr>
          <a:xfrm>
            <a:off x="4197311" y="3915149"/>
            <a:ext cx="4512705" cy="81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a:solidFill>
                  <a:schemeClr val="tx1"/>
                </a:solidFill>
                <a:latin typeface="Barlow" panose="00000500000000000000" pitchFamily="2" charset="0"/>
              </a:rPr>
              <a:t>Plotting the data over the US Map, we can see that Colorado has the largest number of breweries in the US, but we can see a split in the distribution, where a significant amount of the breweries are split between the west and east coast. </a:t>
            </a:r>
          </a:p>
        </p:txBody>
      </p:sp>
      <p:pic>
        <p:nvPicPr>
          <p:cNvPr id="6" name="Picture 5">
            <a:extLst>
              <a:ext uri="{FF2B5EF4-FFF2-40B4-BE49-F238E27FC236}">
                <a16:creationId xmlns:a16="http://schemas.microsoft.com/office/drawing/2014/main" id="{E9C32462-454F-60CD-8910-52A7CB3C00F4}"/>
              </a:ext>
            </a:extLst>
          </p:cNvPr>
          <p:cNvPicPr>
            <a:picLocks noChangeAspect="1"/>
          </p:cNvPicPr>
          <p:nvPr/>
        </p:nvPicPr>
        <p:blipFill>
          <a:blip r:embed="rId4"/>
          <a:stretch>
            <a:fillRect/>
          </a:stretch>
        </p:blipFill>
        <p:spPr>
          <a:xfrm>
            <a:off x="3525716" y="986771"/>
            <a:ext cx="4611451" cy="2845924"/>
          </a:xfrm>
          <a:prstGeom prst="rect">
            <a:avLst/>
          </a:prstGeom>
        </p:spPr>
      </p:pic>
      <p:sp>
        <p:nvSpPr>
          <p:cNvPr id="3" name="TextBox 2">
            <a:extLst>
              <a:ext uri="{FF2B5EF4-FFF2-40B4-BE49-F238E27FC236}">
                <a16:creationId xmlns:a16="http://schemas.microsoft.com/office/drawing/2014/main" id="{B71972CC-90DA-7F3E-DC80-62D05C4689BE}"/>
              </a:ext>
            </a:extLst>
          </p:cNvPr>
          <p:cNvSpPr txBox="1"/>
          <p:nvPr/>
        </p:nvSpPr>
        <p:spPr>
          <a:xfrm>
            <a:off x="3526670" y="2807805"/>
            <a:ext cx="631341" cy="169277"/>
          </a:xfrm>
          <a:prstGeom prst="rect">
            <a:avLst/>
          </a:prstGeom>
          <a:solidFill>
            <a:schemeClr val="bg1"/>
          </a:solidFill>
        </p:spPr>
        <p:txBody>
          <a:bodyPr wrap="square" rtlCol="0">
            <a:spAutoFit/>
          </a:bodyPr>
          <a:lstStyle/>
          <a:p>
            <a:r>
              <a:rPr lang="en-US" sz="500" dirty="0"/>
              <a:t># of Breweries</a:t>
            </a: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09" name="Google Shape;1909;p45"/>
          <p:cNvSpPr txBox="1">
            <a:spLocks noGrp="1"/>
          </p:cNvSpPr>
          <p:nvPr>
            <p:ph type="subTitle" idx="1"/>
          </p:nvPr>
        </p:nvSpPr>
        <p:spPr>
          <a:xfrm>
            <a:off x="1496216" y="1173893"/>
            <a:ext cx="5715768"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Abundance of Missing Values</a:t>
            </a:r>
            <a:endParaRPr dirty="0"/>
          </a:p>
        </p:txBody>
      </p:sp>
      <p:sp>
        <p:nvSpPr>
          <p:cNvPr id="1910" name="Google Shape;1910;p45"/>
          <p:cNvSpPr txBox="1">
            <a:spLocks noGrp="1"/>
          </p:cNvSpPr>
          <p:nvPr>
            <p:ph type="subTitle" idx="2"/>
          </p:nvPr>
        </p:nvSpPr>
        <p:spPr>
          <a:xfrm>
            <a:off x="1996026" y="1492510"/>
            <a:ext cx="5502168" cy="13702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Parsing through the data, we can see that a large amount of information from the IBU and ABV values of beer are missing. While it is possible to hand-fill out values for both, counting the total number of missing values over both groups add up to over 1000 missing values. </a:t>
            </a:r>
            <a:endParaRPr dirty="0"/>
          </a:p>
        </p:txBody>
      </p:sp>
      <p:sp>
        <p:nvSpPr>
          <p:cNvPr id="1911" name="Google Shape;1911;p45"/>
          <p:cNvSpPr txBox="1">
            <a:spLocks noGrp="1"/>
          </p:cNvSpPr>
          <p:nvPr>
            <p:ph type="title"/>
          </p:nvPr>
        </p:nvSpPr>
        <p:spPr>
          <a:xfrm>
            <a:off x="716800" y="4544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Missing Values</a:t>
            </a:r>
            <a:endParaRPr dirty="0">
              <a:solidFill>
                <a:schemeClr val="dk1"/>
              </a:solidFill>
            </a:endParaRPr>
          </a:p>
        </p:txBody>
      </p:sp>
      <p:sp>
        <p:nvSpPr>
          <p:cNvPr id="1912" name="Google Shape;1912;p45"/>
          <p:cNvSpPr txBox="1">
            <a:spLocks noGrp="1"/>
          </p:cNvSpPr>
          <p:nvPr>
            <p:ph type="subTitle" idx="3"/>
          </p:nvPr>
        </p:nvSpPr>
        <p:spPr>
          <a:xfrm>
            <a:off x="1174596" y="2935167"/>
            <a:ext cx="3269700" cy="4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Approach</a:t>
            </a:r>
            <a:endParaRPr dirty="0"/>
          </a:p>
        </p:txBody>
      </p:sp>
      <p:sp>
        <p:nvSpPr>
          <p:cNvPr id="1913" name="Google Shape;1913;p45"/>
          <p:cNvSpPr txBox="1">
            <a:spLocks noGrp="1"/>
          </p:cNvSpPr>
          <p:nvPr>
            <p:ph type="subTitle" idx="4"/>
          </p:nvPr>
        </p:nvSpPr>
        <p:spPr>
          <a:xfrm>
            <a:off x="1996026" y="3288739"/>
            <a:ext cx="5502167" cy="8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most part, we can ignore the missing data, but we cannot prove that the missing data is truly random. While we can perform an analysis on the data, we must be cautious as to the bias the exclusion of missing data could apply to our results. </a:t>
            </a:r>
          </a:p>
          <a:p>
            <a:pPr marL="0" lvl="0" indent="0" algn="l" rtl="0">
              <a:spcBef>
                <a:spcPts val="0"/>
              </a:spcBef>
              <a:spcAft>
                <a:spcPts val="0"/>
              </a:spcAft>
              <a:buNone/>
            </a:pPr>
            <a:endParaRPr lang="en-US" dirty="0"/>
          </a:p>
        </p:txBody>
      </p:sp>
      <p:sp>
        <p:nvSpPr>
          <p:cNvPr id="1914" name="Google Shape;1914;p45"/>
          <p:cNvSpPr/>
          <p:nvPr/>
        </p:nvSpPr>
        <p:spPr>
          <a:xfrm>
            <a:off x="6707050" y="2889222"/>
            <a:ext cx="26641" cy="29978"/>
          </a:xfrm>
          <a:custGeom>
            <a:avLst/>
            <a:gdLst/>
            <a:ahLst/>
            <a:cxnLst/>
            <a:rect l="l" t="t" r="r" b="b"/>
            <a:pathLst>
              <a:path w="423" h="476" extrusionOk="0">
                <a:moveTo>
                  <a:pt x="1" y="1"/>
                </a:moveTo>
                <a:lnTo>
                  <a:pt x="1" y="475"/>
                </a:lnTo>
                <a:lnTo>
                  <a:pt x="277" y="475"/>
                </a:lnTo>
                <a:cubicBezTo>
                  <a:pt x="354" y="475"/>
                  <a:pt x="422" y="407"/>
                  <a:pt x="422" y="330"/>
                </a:cubicBezTo>
                <a:lnTo>
                  <a:pt x="422" y="1"/>
                </a:lnTo>
                <a:close/>
              </a:path>
            </a:pathLst>
          </a:custGeom>
          <a:solidFill>
            <a:srgbClr val="132B5F">
              <a:alpha val="2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2" name="Group 1">
            <a:extLst>
              <a:ext uri="{FF2B5EF4-FFF2-40B4-BE49-F238E27FC236}">
                <a16:creationId xmlns:a16="http://schemas.microsoft.com/office/drawing/2014/main" id="{BDBDEB30-4E2F-0A2B-4019-79E82E28009E}"/>
              </a:ext>
            </a:extLst>
          </p:cNvPr>
          <p:cNvGrpSpPr/>
          <p:nvPr/>
        </p:nvGrpSpPr>
        <p:grpSpPr>
          <a:xfrm>
            <a:off x="949667" y="1362334"/>
            <a:ext cx="846000" cy="846000"/>
            <a:chOff x="1096872" y="1326305"/>
            <a:chExt cx="846000" cy="846000"/>
          </a:xfrm>
        </p:grpSpPr>
        <p:sp>
          <p:nvSpPr>
            <p:cNvPr id="1907" name="Google Shape;1907;p45"/>
            <p:cNvSpPr/>
            <p:nvPr/>
          </p:nvSpPr>
          <p:spPr>
            <a:xfrm>
              <a:off x="1096872" y="1326305"/>
              <a:ext cx="846000" cy="846000"/>
            </a:xfrm>
            <a:prstGeom prst="ellipse">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5" name="Google Shape;1915;p45"/>
            <p:cNvGrpSpPr/>
            <p:nvPr/>
          </p:nvGrpSpPr>
          <p:grpSpPr>
            <a:xfrm>
              <a:off x="1357212" y="1496240"/>
              <a:ext cx="325320" cy="441285"/>
              <a:chOff x="3657025" y="1992875"/>
              <a:chExt cx="325320" cy="441285"/>
            </a:xfrm>
          </p:grpSpPr>
          <p:sp>
            <p:nvSpPr>
              <p:cNvPr id="1916" name="Google Shape;1916;p45"/>
              <p:cNvSpPr/>
              <p:nvPr/>
            </p:nvSpPr>
            <p:spPr>
              <a:xfrm>
                <a:off x="3703894" y="2262341"/>
                <a:ext cx="98464" cy="123277"/>
              </a:xfrm>
              <a:custGeom>
                <a:avLst/>
                <a:gdLst/>
                <a:ahLst/>
                <a:cxnLst/>
                <a:rect l="l" t="t" r="r" b="b"/>
                <a:pathLst>
                  <a:path w="2859" h="3580" extrusionOk="0">
                    <a:moveTo>
                      <a:pt x="1429" y="0"/>
                    </a:moveTo>
                    <a:cubicBezTo>
                      <a:pt x="639" y="0"/>
                      <a:pt x="1" y="460"/>
                      <a:pt x="1" y="1470"/>
                    </a:cubicBezTo>
                    <a:cubicBezTo>
                      <a:pt x="1" y="2204"/>
                      <a:pt x="757" y="3061"/>
                      <a:pt x="1168" y="3472"/>
                    </a:cubicBezTo>
                    <a:cubicBezTo>
                      <a:pt x="1241" y="3544"/>
                      <a:pt x="1336" y="3580"/>
                      <a:pt x="1430" y="3580"/>
                    </a:cubicBezTo>
                    <a:cubicBezTo>
                      <a:pt x="1524" y="3580"/>
                      <a:pt x="1618" y="3544"/>
                      <a:pt x="1689" y="3472"/>
                    </a:cubicBezTo>
                    <a:cubicBezTo>
                      <a:pt x="2100" y="3061"/>
                      <a:pt x="2859" y="2204"/>
                      <a:pt x="2859" y="1470"/>
                    </a:cubicBezTo>
                    <a:cubicBezTo>
                      <a:pt x="2859" y="460"/>
                      <a:pt x="2219"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5"/>
              <p:cNvSpPr/>
              <p:nvPr/>
            </p:nvSpPr>
            <p:spPr>
              <a:xfrm>
                <a:off x="3727863" y="2267093"/>
                <a:ext cx="74494" cy="118422"/>
              </a:xfrm>
              <a:custGeom>
                <a:avLst/>
                <a:gdLst/>
                <a:ahLst/>
                <a:cxnLst/>
                <a:rect l="l" t="t" r="r" b="b"/>
                <a:pathLst>
                  <a:path w="2163" h="3439" extrusionOk="0">
                    <a:moveTo>
                      <a:pt x="1413" y="1"/>
                    </a:moveTo>
                    <a:cubicBezTo>
                      <a:pt x="1503" y="201"/>
                      <a:pt x="1555" y="442"/>
                      <a:pt x="1555" y="725"/>
                    </a:cubicBezTo>
                    <a:cubicBezTo>
                      <a:pt x="1555" y="1459"/>
                      <a:pt x="799" y="2317"/>
                      <a:pt x="388" y="2728"/>
                    </a:cubicBezTo>
                    <a:cubicBezTo>
                      <a:pt x="316" y="2799"/>
                      <a:pt x="223" y="2835"/>
                      <a:pt x="129" y="2835"/>
                    </a:cubicBezTo>
                    <a:cubicBezTo>
                      <a:pt x="85" y="2835"/>
                      <a:pt x="42" y="2827"/>
                      <a:pt x="1" y="2812"/>
                    </a:cubicBezTo>
                    <a:lnTo>
                      <a:pt x="1" y="2812"/>
                    </a:lnTo>
                    <a:cubicBezTo>
                      <a:pt x="169" y="3021"/>
                      <a:pt x="338" y="3199"/>
                      <a:pt x="470" y="3332"/>
                    </a:cubicBezTo>
                    <a:cubicBezTo>
                      <a:pt x="541" y="3403"/>
                      <a:pt x="635" y="3438"/>
                      <a:pt x="729" y="3438"/>
                    </a:cubicBezTo>
                    <a:cubicBezTo>
                      <a:pt x="823" y="3438"/>
                      <a:pt x="918" y="3403"/>
                      <a:pt x="991" y="3332"/>
                    </a:cubicBezTo>
                    <a:cubicBezTo>
                      <a:pt x="1402" y="2919"/>
                      <a:pt x="2161" y="2062"/>
                      <a:pt x="2161" y="1328"/>
                    </a:cubicBezTo>
                    <a:cubicBezTo>
                      <a:pt x="2163" y="636"/>
                      <a:pt x="1860" y="203"/>
                      <a:pt x="14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5"/>
              <p:cNvSpPr/>
              <p:nvPr/>
            </p:nvSpPr>
            <p:spPr>
              <a:xfrm>
                <a:off x="3661708" y="2127143"/>
                <a:ext cx="127876" cy="73347"/>
              </a:xfrm>
              <a:custGeom>
                <a:avLst/>
                <a:gdLst/>
                <a:ahLst/>
                <a:cxnLst/>
                <a:rect l="l" t="t" r="r" b="b"/>
                <a:pathLst>
                  <a:path w="3713" h="2130" extrusionOk="0">
                    <a:moveTo>
                      <a:pt x="2590" y="1"/>
                    </a:moveTo>
                    <a:cubicBezTo>
                      <a:pt x="2354" y="1"/>
                      <a:pt x="2076" y="50"/>
                      <a:pt x="1757" y="158"/>
                    </a:cubicBezTo>
                    <a:cubicBezTo>
                      <a:pt x="1134" y="373"/>
                      <a:pt x="544" y="968"/>
                      <a:pt x="183" y="1392"/>
                    </a:cubicBezTo>
                    <a:cubicBezTo>
                      <a:pt x="1" y="1604"/>
                      <a:pt x="113" y="1935"/>
                      <a:pt x="388" y="1993"/>
                    </a:cubicBezTo>
                    <a:cubicBezTo>
                      <a:pt x="708" y="2063"/>
                      <a:pt x="1128" y="2130"/>
                      <a:pt x="1546" y="2130"/>
                    </a:cubicBezTo>
                    <a:cubicBezTo>
                      <a:pt x="1839" y="2130"/>
                      <a:pt x="2131" y="2097"/>
                      <a:pt x="2387" y="2009"/>
                    </a:cubicBezTo>
                    <a:cubicBezTo>
                      <a:pt x="3394" y="1666"/>
                      <a:pt x="3713" y="1105"/>
                      <a:pt x="3536" y="581"/>
                    </a:cubicBezTo>
                    <a:cubicBezTo>
                      <a:pt x="3417" y="229"/>
                      <a:pt x="3100" y="1"/>
                      <a:pt x="2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5"/>
              <p:cNvSpPr/>
              <p:nvPr/>
            </p:nvSpPr>
            <p:spPr>
              <a:xfrm>
                <a:off x="3663568" y="2127246"/>
                <a:ext cx="126016" cy="73278"/>
              </a:xfrm>
              <a:custGeom>
                <a:avLst/>
                <a:gdLst/>
                <a:ahLst/>
                <a:cxnLst/>
                <a:rect l="l" t="t" r="r" b="b"/>
                <a:pathLst>
                  <a:path w="3659" h="2128" extrusionOk="0">
                    <a:moveTo>
                      <a:pt x="2542" y="1"/>
                    </a:moveTo>
                    <a:cubicBezTo>
                      <a:pt x="2540" y="1"/>
                      <a:pt x="2538" y="1"/>
                      <a:pt x="2536" y="1"/>
                    </a:cubicBezTo>
                    <a:cubicBezTo>
                      <a:pt x="2538" y="5"/>
                      <a:pt x="2540" y="13"/>
                      <a:pt x="2544" y="19"/>
                    </a:cubicBezTo>
                    <a:cubicBezTo>
                      <a:pt x="2718" y="536"/>
                      <a:pt x="2399" y="1098"/>
                      <a:pt x="1392" y="1443"/>
                    </a:cubicBezTo>
                    <a:cubicBezTo>
                      <a:pt x="1135" y="1530"/>
                      <a:pt x="841" y="1563"/>
                      <a:pt x="547" y="1563"/>
                    </a:cubicBezTo>
                    <a:cubicBezTo>
                      <a:pt x="380" y="1563"/>
                      <a:pt x="214" y="1552"/>
                      <a:pt x="53" y="1535"/>
                    </a:cubicBezTo>
                    <a:lnTo>
                      <a:pt x="53" y="1535"/>
                    </a:lnTo>
                    <a:cubicBezTo>
                      <a:pt x="1" y="1729"/>
                      <a:pt x="117" y="1946"/>
                      <a:pt x="334" y="1994"/>
                    </a:cubicBezTo>
                    <a:cubicBezTo>
                      <a:pt x="654" y="2061"/>
                      <a:pt x="1074" y="2127"/>
                      <a:pt x="1492" y="2127"/>
                    </a:cubicBezTo>
                    <a:cubicBezTo>
                      <a:pt x="1785" y="2127"/>
                      <a:pt x="2077" y="2095"/>
                      <a:pt x="2333" y="2008"/>
                    </a:cubicBezTo>
                    <a:cubicBezTo>
                      <a:pt x="3340" y="1663"/>
                      <a:pt x="3659" y="1102"/>
                      <a:pt x="3482" y="582"/>
                    </a:cubicBezTo>
                    <a:cubicBezTo>
                      <a:pt x="3362" y="231"/>
                      <a:pt x="3048" y="1"/>
                      <a:pt x="2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5"/>
              <p:cNvSpPr/>
              <p:nvPr/>
            </p:nvSpPr>
            <p:spPr>
              <a:xfrm>
                <a:off x="3841954" y="2127143"/>
                <a:ext cx="127876" cy="73347"/>
              </a:xfrm>
              <a:custGeom>
                <a:avLst/>
                <a:gdLst/>
                <a:ahLst/>
                <a:cxnLst/>
                <a:rect l="l" t="t" r="r" b="b"/>
                <a:pathLst>
                  <a:path w="3713" h="2130" extrusionOk="0">
                    <a:moveTo>
                      <a:pt x="1122" y="1"/>
                    </a:moveTo>
                    <a:cubicBezTo>
                      <a:pt x="612" y="1"/>
                      <a:pt x="296" y="229"/>
                      <a:pt x="175" y="581"/>
                    </a:cubicBezTo>
                    <a:cubicBezTo>
                      <a:pt x="1" y="1105"/>
                      <a:pt x="317" y="1666"/>
                      <a:pt x="1326" y="2009"/>
                    </a:cubicBezTo>
                    <a:cubicBezTo>
                      <a:pt x="1582" y="2097"/>
                      <a:pt x="1874" y="2130"/>
                      <a:pt x="2167" y="2130"/>
                    </a:cubicBezTo>
                    <a:cubicBezTo>
                      <a:pt x="2584" y="2130"/>
                      <a:pt x="3004" y="2063"/>
                      <a:pt x="3324" y="1993"/>
                    </a:cubicBezTo>
                    <a:cubicBezTo>
                      <a:pt x="3600" y="1935"/>
                      <a:pt x="3713" y="1604"/>
                      <a:pt x="3530" y="1392"/>
                    </a:cubicBezTo>
                    <a:cubicBezTo>
                      <a:pt x="3169" y="968"/>
                      <a:pt x="2580" y="373"/>
                      <a:pt x="1956" y="158"/>
                    </a:cubicBezTo>
                    <a:cubicBezTo>
                      <a:pt x="1636" y="50"/>
                      <a:pt x="1359" y="1"/>
                      <a:pt x="1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5"/>
              <p:cNvSpPr/>
              <p:nvPr/>
            </p:nvSpPr>
            <p:spPr>
              <a:xfrm>
                <a:off x="3865853" y="2127143"/>
                <a:ext cx="103974" cy="73278"/>
              </a:xfrm>
              <a:custGeom>
                <a:avLst/>
                <a:gdLst/>
                <a:ahLst/>
                <a:cxnLst/>
                <a:rect l="l" t="t" r="r" b="b"/>
                <a:pathLst>
                  <a:path w="3019" h="2128" extrusionOk="0">
                    <a:moveTo>
                      <a:pt x="427" y="1"/>
                    </a:moveTo>
                    <a:cubicBezTo>
                      <a:pt x="266" y="1"/>
                      <a:pt x="123" y="24"/>
                      <a:pt x="0" y="66"/>
                    </a:cubicBezTo>
                    <a:cubicBezTo>
                      <a:pt x="101" y="92"/>
                      <a:pt x="209" y="122"/>
                      <a:pt x="319" y="158"/>
                    </a:cubicBezTo>
                    <a:cubicBezTo>
                      <a:pt x="941" y="373"/>
                      <a:pt x="1531" y="966"/>
                      <a:pt x="1894" y="1392"/>
                    </a:cubicBezTo>
                    <a:cubicBezTo>
                      <a:pt x="2076" y="1606"/>
                      <a:pt x="1964" y="1937"/>
                      <a:pt x="1687" y="1993"/>
                    </a:cubicBezTo>
                    <a:cubicBezTo>
                      <a:pt x="1497" y="2033"/>
                      <a:pt x="1272" y="2073"/>
                      <a:pt x="1031" y="2099"/>
                    </a:cubicBezTo>
                    <a:cubicBezTo>
                      <a:pt x="1176" y="2119"/>
                      <a:pt x="1325" y="2127"/>
                      <a:pt x="1474" y="2127"/>
                    </a:cubicBezTo>
                    <a:cubicBezTo>
                      <a:pt x="1891" y="2127"/>
                      <a:pt x="2309" y="2062"/>
                      <a:pt x="2628" y="1993"/>
                    </a:cubicBezTo>
                    <a:cubicBezTo>
                      <a:pt x="2906" y="1939"/>
                      <a:pt x="3019" y="1608"/>
                      <a:pt x="2836" y="1392"/>
                    </a:cubicBezTo>
                    <a:cubicBezTo>
                      <a:pt x="2475" y="968"/>
                      <a:pt x="1886" y="373"/>
                      <a:pt x="1262" y="158"/>
                    </a:cubicBezTo>
                    <a:cubicBezTo>
                      <a:pt x="943" y="50"/>
                      <a:pt x="664" y="1"/>
                      <a:pt x="4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5"/>
              <p:cNvSpPr/>
              <p:nvPr/>
            </p:nvSpPr>
            <p:spPr>
              <a:xfrm>
                <a:off x="3829108" y="2262341"/>
                <a:ext cx="98533" cy="123277"/>
              </a:xfrm>
              <a:custGeom>
                <a:avLst/>
                <a:gdLst/>
                <a:ahLst/>
                <a:cxnLst/>
                <a:rect l="l" t="t" r="r" b="b"/>
                <a:pathLst>
                  <a:path w="2861" h="3580" extrusionOk="0">
                    <a:moveTo>
                      <a:pt x="1430" y="0"/>
                    </a:moveTo>
                    <a:cubicBezTo>
                      <a:pt x="640" y="0"/>
                      <a:pt x="1" y="460"/>
                      <a:pt x="1" y="1470"/>
                    </a:cubicBezTo>
                    <a:cubicBezTo>
                      <a:pt x="1" y="2204"/>
                      <a:pt x="759" y="3061"/>
                      <a:pt x="1170" y="3472"/>
                    </a:cubicBezTo>
                    <a:cubicBezTo>
                      <a:pt x="1242" y="3544"/>
                      <a:pt x="1337" y="3580"/>
                      <a:pt x="1431" y="3580"/>
                    </a:cubicBezTo>
                    <a:cubicBezTo>
                      <a:pt x="1526" y="3580"/>
                      <a:pt x="1620" y="3544"/>
                      <a:pt x="1691" y="3472"/>
                    </a:cubicBezTo>
                    <a:cubicBezTo>
                      <a:pt x="2102" y="3061"/>
                      <a:pt x="2860" y="2204"/>
                      <a:pt x="2860" y="1470"/>
                    </a:cubicBezTo>
                    <a:cubicBezTo>
                      <a:pt x="2860" y="460"/>
                      <a:pt x="2221"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5"/>
              <p:cNvSpPr/>
              <p:nvPr/>
            </p:nvSpPr>
            <p:spPr>
              <a:xfrm>
                <a:off x="3853215" y="2267093"/>
                <a:ext cx="74425" cy="118422"/>
              </a:xfrm>
              <a:custGeom>
                <a:avLst/>
                <a:gdLst/>
                <a:ahLst/>
                <a:cxnLst/>
                <a:rect l="l" t="t" r="r" b="b"/>
                <a:pathLst>
                  <a:path w="2161" h="3439" extrusionOk="0">
                    <a:moveTo>
                      <a:pt x="1412" y="1"/>
                    </a:moveTo>
                    <a:cubicBezTo>
                      <a:pt x="1503" y="201"/>
                      <a:pt x="1555" y="442"/>
                      <a:pt x="1555" y="725"/>
                    </a:cubicBezTo>
                    <a:cubicBezTo>
                      <a:pt x="1555" y="1459"/>
                      <a:pt x="799" y="2317"/>
                      <a:pt x="388" y="2728"/>
                    </a:cubicBezTo>
                    <a:cubicBezTo>
                      <a:pt x="318" y="2799"/>
                      <a:pt x="223" y="2835"/>
                      <a:pt x="129" y="2835"/>
                    </a:cubicBezTo>
                    <a:cubicBezTo>
                      <a:pt x="85" y="2835"/>
                      <a:pt x="42" y="2827"/>
                      <a:pt x="0" y="2812"/>
                    </a:cubicBezTo>
                    <a:lnTo>
                      <a:pt x="0" y="2812"/>
                    </a:lnTo>
                    <a:cubicBezTo>
                      <a:pt x="169" y="3021"/>
                      <a:pt x="337" y="3199"/>
                      <a:pt x="470" y="3332"/>
                    </a:cubicBezTo>
                    <a:cubicBezTo>
                      <a:pt x="541" y="3403"/>
                      <a:pt x="635" y="3438"/>
                      <a:pt x="730" y="3438"/>
                    </a:cubicBezTo>
                    <a:cubicBezTo>
                      <a:pt x="824" y="3438"/>
                      <a:pt x="919" y="3403"/>
                      <a:pt x="991" y="3332"/>
                    </a:cubicBezTo>
                    <a:cubicBezTo>
                      <a:pt x="1402" y="2919"/>
                      <a:pt x="2160" y="2062"/>
                      <a:pt x="2160" y="1328"/>
                    </a:cubicBezTo>
                    <a:cubicBezTo>
                      <a:pt x="2160" y="636"/>
                      <a:pt x="1859"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5"/>
              <p:cNvSpPr/>
              <p:nvPr/>
            </p:nvSpPr>
            <p:spPr>
              <a:xfrm>
                <a:off x="3675793" y="2185410"/>
                <a:ext cx="98533" cy="123277"/>
              </a:xfrm>
              <a:custGeom>
                <a:avLst/>
                <a:gdLst/>
                <a:ahLst/>
                <a:cxnLst/>
                <a:rect l="l" t="t" r="r" b="b"/>
                <a:pathLst>
                  <a:path w="2861" h="3580" extrusionOk="0">
                    <a:moveTo>
                      <a:pt x="1430" y="0"/>
                    </a:moveTo>
                    <a:cubicBezTo>
                      <a:pt x="640" y="0"/>
                      <a:pt x="1" y="460"/>
                      <a:pt x="1" y="1470"/>
                    </a:cubicBezTo>
                    <a:cubicBezTo>
                      <a:pt x="1" y="2204"/>
                      <a:pt x="759" y="3063"/>
                      <a:pt x="1170" y="3472"/>
                    </a:cubicBezTo>
                    <a:cubicBezTo>
                      <a:pt x="1243" y="3544"/>
                      <a:pt x="1338" y="3580"/>
                      <a:pt x="1432" y="3580"/>
                    </a:cubicBezTo>
                    <a:cubicBezTo>
                      <a:pt x="1526" y="3580"/>
                      <a:pt x="1620" y="3544"/>
                      <a:pt x="1691" y="3472"/>
                    </a:cubicBezTo>
                    <a:cubicBezTo>
                      <a:pt x="2102" y="3063"/>
                      <a:pt x="2860" y="2204"/>
                      <a:pt x="2860" y="1470"/>
                    </a:cubicBezTo>
                    <a:cubicBezTo>
                      <a:pt x="2860" y="460"/>
                      <a:pt x="2221"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5"/>
              <p:cNvSpPr/>
              <p:nvPr/>
            </p:nvSpPr>
            <p:spPr>
              <a:xfrm>
                <a:off x="3699900" y="2190162"/>
                <a:ext cx="74425" cy="118456"/>
              </a:xfrm>
              <a:custGeom>
                <a:avLst/>
                <a:gdLst/>
                <a:ahLst/>
                <a:cxnLst/>
                <a:rect l="l" t="t" r="r" b="b"/>
                <a:pathLst>
                  <a:path w="2161" h="3440" extrusionOk="0">
                    <a:moveTo>
                      <a:pt x="1412" y="1"/>
                    </a:moveTo>
                    <a:lnTo>
                      <a:pt x="1412" y="1"/>
                    </a:lnTo>
                    <a:cubicBezTo>
                      <a:pt x="1503" y="199"/>
                      <a:pt x="1555" y="442"/>
                      <a:pt x="1555" y="725"/>
                    </a:cubicBezTo>
                    <a:cubicBezTo>
                      <a:pt x="1555" y="1461"/>
                      <a:pt x="799" y="2317"/>
                      <a:pt x="388" y="2728"/>
                    </a:cubicBezTo>
                    <a:cubicBezTo>
                      <a:pt x="315" y="2801"/>
                      <a:pt x="221" y="2836"/>
                      <a:pt x="127" y="2836"/>
                    </a:cubicBezTo>
                    <a:cubicBezTo>
                      <a:pt x="84" y="2836"/>
                      <a:pt x="41" y="2829"/>
                      <a:pt x="1" y="2814"/>
                    </a:cubicBezTo>
                    <a:lnTo>
                      <a:pt x="1" y="2814"/>
                    </a:lnTo>
                    <a:cubicBezTo>
                      <a:pt x="169" y="3021"/>
                      <a:pt x="337" y="3199"/>
                      <a:pt x="470" y="3332"/>
                    </a:cubicBezTo>
                    <a:cubicBezTo>
                      <a:pt x="541" y="3404"/>
                      <a:pt x="635" y="3440"/>
                      <a:pt x="729" y="3440"/>
                    </a:cubicBezTo>
                    <a:cubicBezTo>
                      <a:pt x="823" y="3440"/>
                      <a:pt x="918" y="3404"/>
                      <a:pt x="991" y="3332"/>
                    </a:cubicBezTo>
                    <a:cubicBezTo>
                      <a:pt x="1402" y="2921"/>
                      <a:pt x="2160" y="2064"/>
                      <a:pt x="2160" y="1330"/>
                    </a:cubicBezTo>
                    <a:cubicBezTo>
                      <a:pt x="2160" y="638"/>
                      <a:pt x="1860"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5"/>
              <p:cNvSpPr/>
              <p:nvPr/>
            </p:nvSpPr>
            <p:spPr>
              <a:xfrm>
                <a:off x="3857072" y="2185410"/>
                <a:ext cx="98533" cy="123277"/>
              </a:xfrm>
              <a:custGeom>
                <a:avLst/>
                <a:gdLst/>
                <a:ahLst/>
                <a:cxnLst/>
                <a:rect l="l" t="t" r="r" b="b"/>
                <a:pathLst>
                  <a:path w="2861" h="3580" extrusionOk="0">
                    <a:moveTo>
                      <a:pt x="1431" y="0"/>
                    </a:moveTo>
                    <a:cubicBezTo>
                      <a:pt x="641" y="0"/>
                      <a:pt x="1" y="460"/>
                      <a:pt x="1" y="1470"/>
                    </a:cubicBezTo>
                    <a:cubicBezTo>
                      <a:pt x="1" y="2204"/>
                      <a:pt x="759" y="3063"/>
                      <a:pt x="1170" y="3472"/>
                    </a:cubicBezTo>
                    <a:cubicBezTo>
                      <a:pt x="1243" y="3544"/>
                      <a:pt x="1338" y="3580"/>
                      <a:pt x="1432" y="3580"/>
                    </a:cubicBezTo>
                    <a:cubicBezTo>
                      <a:pt x="1526" y="3580"/>
                      <a:pt x="1620" y="3544"/>
                      <a:pt x="1691" y="3472"/>
                    </a:cubicBezTo>
                    <a:cubicBezTo>
                      <a:pt x="2102" y="3063"/>
                      <a:pt x="2860" y="2204"/>
                      <a:pt x="2860" y="1470"/>
                    </a:cubicBezTo>
                    <a:cubicBezTo>
                      <a:pt x="2860" y="460"/>
                      <a:pt x="2221" y="0"/>
                      <a:pt x="1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5"/>
              <p:cNvSpPr/>
              <p:nvPr/>
            </p:nvSpPr>
            <p:spPr>
              <a:xfrm>
                <a:off x="3881178" y="2190162"/>
                <a:ext cx="74425" cy="118456"/>
              </a:xfrm>
              <a:custGeom>
                <a:avLst/>
                <a:gdLst/>
                <a:ahLst/>
                <a:cxnLst/>
                <a:rect l="l" t="t" r="r" b="b"/>
                <a:pathLst>
                  <a:path w="2161" h="3440" extrusionOk="0">
                    <a:moveTo>
                      <a:pt x="1412" y="1"/>
                    </a:moveTo>
                    <a:lnTo>
                      <a:pt x="1412" y="1"/>
                    </a:lnTo>
                    <a:cubicBezTo>
                      <a:pt x="1503" y="199"/>
                      <a:pt x="1555" y="442"/>
                      <a:pt x="1555" y="725"/>
                    </a:cubicBezTo>
                    <a:cubicBezTo>
                      <a:pt x="1555" y="1461"/>
                      <a:pt x="799" y="2317"/>
                      <a:pt x="388" y="2728"/>
                    </a:cubicBezTo>
                    <a:cubicBezTo>
                      <a:pt x="315" y="2801"/>
                      <a:pt x="221" y="2836"/>
                      <a:pt x="127" y="2836"/>
                    </a:cubicBezTo>
                    <a:cubicBezTo>
                      <a:pt x="85" y="2836"/>
                      <a:pt x="42" y="2829"/>
                      <a:pt x="1" y="2814"/>
                    </a:cubicBezTo>
                    <a:lnTo>
                      <a:pt x="1" y="2814"/>
                    </a:lnTo>
                    <a:cubicBezTo>
                      <a:pt x="169" y="3021"/>
                      <a:pt x="338" y="3199"/>
                      <a:pt x="470" y="3332"/>
                    </a:cubicBezTo>
                    <a:cubicBezTo>
                      <a:pt x="541" y="3404"/>
                      <a:pt x="635" y="3440"/>
                      <a:pt x="730" y="3440"/>
                    </a:cubicBezTo>
                    <a:cubicBezTo>
                      <a:pt x="824" y="3440"/>
                      <a:pt x="919" y="3404"/>
                      <a:pt x="991" y="3332"/>
                    </a:cubicBezTo>
                    <a:cubicBezTo>
                      <a:pt x="1402" y="2921"/>
                      <a:pt x="2160" y="2064"/>
                      <a:pt x="2160" y="1330"/>
                    </a:cubicBezTo>
                    <a:cubicBezTo>
                      <a:pt x="2160" y="638"/>
                      <a:pt x="1860"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5"/>
              <p:cNvSpPr/>
              <p:nvPr/>
            </p:nvSpPr>
            <p:spPr>
              <a:xfrm>
                <a:off x="3766467" y="2303837"/>
                <a:ext cx="98464" cy="123312"/>
              </a:xfrm>
              <a:custGeom>
                <a:avLst/>
                <a:gdLst/>
                <a:ahLst/>
                <a:cxnLst/>
                <a:rect l="l" t="t" r="r" b="b"/>
                <a:pathLst>
                  <a:path w="2859" h="3581" extrusionOk="0">
                    <a:moveTo>
                      <a:pt x="1429" y="1"/>
                    </a:moveTo>
                    <a:cubicBezTo>
                      <a:pt x="640" y="1"/>
                      <a:pt x="1" y="460"/>
                      <a:pt x="1" y="1470"/>
                    </a:cubicBezTo>
                    <a:cubicBezTo>
                      <a:pt x="1" y="2204"/>
                      <a:pt x="759" y="3059"/>
                      <a:pt x="1168" y="3474"/>
                    </a:cubicBezTo>
                    <a:cubicBezTo>
                      <a:pt x="1241" y="3545"/>
                      <a:pt x="1336" y="3581"/>
                      <a:pt x="1430" y="3581"/>
                    </a:cubicBezTo>
                    <a:cubicBezTo>
                      <a:pt x="1525" y="3581"/>
                      <a:pt x="1619" y="3545"/>
                      <a:pt x="1691" y="3474"/>
                    </a:cubicBezTo>
                    <a:cubicBezTo>
                      <a:pt x="2102" y="3063"/>
                      <a:pt x="2858" y="2204"/>
                      <a:pt x="2858" y="1470"/>
                    </a:cubicBezTo>
                    <a:cubicBezTo>
                      <a:pt x="2858" y="460"/>
                      <a:pt x="2219"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5"/>
              <p:cNvSpPr/>
              <p:nvPr/>
            </p:nvSpPr>
            <p:spPr>
              <a:xfrm>
                <a:off x="3790573" y="2308589"/>
                <a:ext cx="74356" cy="118491"/>
              </a:xfrm>
              <a:custGeom>
                <a:avLst/>
                <a:gdLst/>
                <a:ahLst/>
                <a:cxnLst/>
                <a:rect l="l" t="t" r="r" b="b"/>
                <a:pathLst>
                  <a:path w="2159" h="3441" extrusionOk="0">
                    <a:moveTo>
                      <a:pt x="1412" y="1"/>
                    </a:moveTo>
                    <a:lnTo>
                      <a:pt x="1412" y="1"/>
                    </a:lnTo>
                    <a:cubicBezTo>
                      <a:pt x="1503" y="199"/>
                      <a:pt x="1555" y="442"/>
                      <a:pt x="1555" y="725"/>
                    </a:cubicBezTo>
                    <a:cubicBezTo>
                      <a:pt x="1555" y="1459"/>
                      <a:pt x="797" y="2317"/>
                      <a:pt x="386" y="2728"/>
                    </a:cubicBezTo>
                    <a:cubicBezTo>
                      <a:pt x="315" y="2800"/>
                      <a:pt x="223" y="2836"/>
                      <a:pt x="130" y="2836"/>
                    </a:cubicBezTo>
                    <a:cubicBezTo>
                      <a:pt x="86" y="2836"/>
                      <a:pt x="42" y="2828"/>
                      <a:pt x="1" y="2812"/>
                    </a:cubicBezTo>
                    <a:lnTo>
                      <a:pt x="1" y="2812"/>
                    </a:lnTo>
                    <a:cubicBezTo>
                      <a:pt x="167" y="3021"/>
                      <a:pt x="336" y="3200"/>
                      <a:pt x="468" y="3332"/>
                    </a:cubicBezTo>
                    <a:cubicBezTo>
                      <a:pt x="540" y="3404"/>
                      <a:pt x="634" y="3440"/>
                      <a:pt x="729" y="3440"/>
                    </a:cubicBezTo>
                    <a:cubicBezTo>
                      <a:pt x="823" y="3440"/>
                      <a:pt x="918" y="3404"/>
                      <a:pt x="991" y="3332"/>
                    </a:cubicBezTo>
                    <a:cubicBezTo>
                      <a:pt x="1402" y="2919"/>
                      <a:pt x="2158" y="2064"/>
                      <a:pt x="2158" y="1330"/>
                    </a:cubicBezTo>
                    <a:cubicBezTo>
                      <a:pt x="2158" y="639"/>
                      <a:pt x="1858" y="203"/>
                      <a:pt x="1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5"/>
              <p:cNvSpPr/>
              <p:nvPr/>
            </p:nvSpPr>
            <p:spPr>
              <a:xfrm>
                <a:off x="3749903" y="2200941"/>
                <a:ext cx="131595" cy="164806"/>
              </a:xfrm>
              <a:custGeom>
                <a:avLst/>
                <a:gdLst/>
                <a:ahLst/>
                <a:cxnLst/>
                <a:rect l="l" t="t" r="r" b="b"/>
                <a:pathLst>
                  <a:path w="3821" h="4786" extrusionOk="0">
                    <a:moveTo>
                      <a:pt x="1908" y="1"/>
                    </a:moveTo>
                    <a:cubicBezTo>
                      <a:pt x="855" y="1"/>
                      <a:pt x="0" y="614"/>
                      <a:pt x="0" y="1964"/>
                    </a:cubicBezTo>
                    <a:cubicBezTo>
                      <a:pt x="0" y="2944"/>
                      <a:pt x="1011" y="4090"/>
                      <a:pt x="1563" y="4641"/>
                    </a:cubicBezTo>
                    <a:cubicBezTo>
                      <a:pt x="1659" y="4737"/>
                      <a:pt x="1785" y="4785"/>
                      <a:pt x="1911" y="4785"/>
                    </a:cubicBezTo>
                    <a:cubicBezTo>
                      <a:pt x="2036" y="4785"/>
                      <a:pt x="2162" y="4737"/>
                      <a:pt x="2259" y="4641"/>
                    </a:cubicBezTo>
                    <a:cubicBezTo>
                      <a:pt x="2810" y="4090"/>
                      <a:pt x="3821" y="2946"/>
                      <a:pt x="3821" y="1964"/>
                    </a:cubicBezTo>
                    <a:cubicBezTo>
                      <a:pt x="3821" y="616"/>
                      <a:pt x="2966" y="1"/>
                      <a:pt x="19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5"/>
              <p:cNvSpPr/>
              <p:nvPr/>
            </p:nvSpPr>
            <p:spPr>
              <a:xfrm>
                <a:off x="3782205" y="2207380"/>
                <a:ext cx="99497" cy="158470"/>
              </a:xfrm>
              <a:custGeom>
                <a:avLst/>
                <a:gdLst/>
                <a:ahLst/>
                <a:cxnLst/>
                <a:rect l="l" t="t" r="r" b="b"/>
                <a:pathLst>
                  <a:path w="2889" h="4602" extrusionOk="0">
                    <a:moveTo>
                      <a:pt x="1886" y="0"/>
                    </a:moveTo>
                    <a:lnTo>
                      <a:pt x="1886" y="0"/>
                    </a:lnTo>
                    <a:cubicBezTo>
                      <a:pt x="2006" y="265"/>
                      <a:pt x="2077" y="590"/>
                      <a:pt x="2077" y="971"/>
                    </a:cubicBezTo>
                    <a:cubicBezTo>
                      <a:pt x="2077" y="1953"/>
                      <a:pt x="1066" y="3094"/>
                      <a:pt x="514" y="3646"/>
                    </a:cubicBezTo>
                    <a:cubicBezTo>
                      <a:pt x="419" y="3743"/>
                      <a:pt x="292" y="3791"/>
                      <a:pt x="167" y="3791"/>
                    </a:cubicBezTo>
                    <a:cubicBezTo>
                      <a:pt x="110" y="3791"/>
                      <a:pt x="54" y="3781"/>
                      <a:pt x="1" y="3762"/>
                    </a:cubicBezTo>
                    <a:lnTo>
                      <a:pt x="1" y="3762"/>
                    </a:lnTo>
                    <a:cubicBezTo>
                      <a:pt x="224" y="4037"/>
                      <a:pt x="452" y="4280"/>
                      <a:pt x="629" y="4456"/>
                    </a:cubicBezTo>
                    <a:cubicBezTo>
                      <a:pt x="726" y="4553"/>
                      <a:pt x="852" y="4602"/>
                      <a:pt x="978" y="4602"/>
                    </a:cubicBezTo>
                    <a:cubicBezTo>
                      <a:pt x="1104" y="4602"/>
                      <a:pt x="1230" y="4553"/>
                      <a:pt x="1327" y="4456"/>
                    </a:cubicBezTo>
                    <a:cubicBezTo>
                      <a:pt x="1878" y="3905"/>
                      <a:pt x="2889" y="2759"/>
                      <a:pt x="2889" y="1779"/>
                    </a:cubicBezTo>
                    <a:cubicBezTo>
                      <a:pt x="2883" y="850"/>
                      <a:pt x="2480" y="271"/>
                      <a:pt x="18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5"/>
              <p:cNvSpPr/>
              <p:nvPr/>
            </p:nvSpPr>
            <p:spPr>
              <a:xfrm>
                <a:off x="3749903" y="2121874"/>
                <a:ext cx="131595" cy="164806"/>
              </a:xfrm>
              <a:custGeom>
                <a:avLst/>
                <a:gdLst/>
                <a:ahLst/>
                <a:cxnLst/>
                <a:rect l="l" t="t" r="r" b="b"/>
                <a:pathLst>
                  <a:path w="3821" h="4786" extrusionOk="0">
                    <a:moveTo>
                      <a:pt x="1908" y="0"/>
                    </a:moveTo>
                    <a:cubicBezTo>
                      <a:pt x="855" y="0"/>
                      <a:pt x="0" y="616"/>
                      <a:pt x="0" y="1964"/>
                    </a:cubicBezTo>
                    <a:cubicBezTo>
                      <a:pt x="0" y="2944"/>
                      <a:pt x="1011" y="4089"/>
                      <a:pt x="1563" y="4641"/>
                    </a:cubicBezTo>
                    <a:cubicBezTo>
                      <a:pt x="1659" y="4737"/>
                      <a:pt x="1785" y="4785"/>
                      <a:pt x="1911" y="4785"/>
                    </a:cubicBezTo>
                    <a:cubicBezTo>
                      <a:pt x="2036" y="4785"/>
                      <a:pt x="2162" y="4737"/>
                      <a:pt x="2259" y="4641"/>
                    </a:cubicBezTo>
                    <a:cubicBezTo>
                      <a:pt x="2810" y="4089"/>
                      <a:pt x="3821" y="2946"/>
                      <a:pt x="3821" y="1964"/>
                    </a:cubicBezTo>
                    <a:cubicBezTo>
                      <a:pt x="3821" y="616"/>
                      <a:pt x="2966" y="0"/>
                      <a:pt x="1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5"/>
              <p:cNvSpPr/>
              <p:nvPr/>
            </p:nvSpPr>
            <p:spPr>
              <a:xfrm>
                <a:off x="3782205" y="2128211"/>
                <a:ext cx="99497" cy="158470"/>
              </a:xfrm>
              <a:custGeom>
                <a:avLst/>
                <a:gdLst/>
                <a:ahLst/>
                <a:cxnLst/>
                <a:rect l="l" t="t" r="r" b="b"/>
                <a:pathLst>
                  <a:path w="2889" h="4602" extrusionOk="0">
                    <a:moveTo>
                      <a:pt x="1886" y="1"/>
                    </a:moveTo>
                    <a:cubicBezTo>
                      <a:pt x="2006" y="266"/>
                      <a:pt x="2077" y="588"/>
                      <a:pt x="2077" y="969"/>
                    </a:cubicBezTo>
                    <a:cubicBezTo>
                      <a:pt x="2077" y="1952"/>
                      <a:pt x="1066" y="3095"/>
                      <a:pt x="514" y="3647"/>
                    </a:cubicBezTo>
                    <a:cubicBezTo>
                      <a:pt x="419" y="3744"/>
                      <a:pt x="292" y="3792"/>
                      <a:pt x="167" y="3792"/>
                    </a:cubicBezTo>
                    <a:cubicBezTo>
                      <a:pt x="110" y="3792"/>
                      <a:pt x="54" y="3782"/>
                      <a:pt x="1" y="3763"/>
                    </a:cubicBezTo>
                    <a:lnTo>
                      <a:pt x="1" y="3763"/>
                    </a:lnTo>
                    <a:cubicBezTo>
                      <a:pt x="224" y="4038"/>
                      <a:pt x="452" y="4278"/>
                      <a:pt x="629" y="4457"/>
                    </a:cubicBezTo>
                    <a:cubicBezTo>
                      <a:pt x="726" y="4553"/>
                      <a:pt x="852" y="4601"/>
                      <a:pt x="978" y="4601"/>
                    </a:cubicBezTo>
                    <a:cubicBezTo>
                      <a:pt x="1104" y="4601"/>
                      <a:pt x="1230" y="4553"/>
                      <a:pt x="1327" y="4457"/>
                    </a:cubicBezTo>
                    <a:cubicBezTo>
                      <a:pt x="1878" y="3905"/>
                      <a:pt x="2889" y="2760"/>
                      <a:pt x="2889" y="1780"/>
                    </a:cubicBezTo>
                    <a:cubicBezTo>
                      <a:pt x="2883" y="853"/>
                      <a:pt x="2480" y="274"/>
                      <a:pt x="1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5"/>
              <p:cNvSpPr/>
              <p:nvPr/>
            </p:nvSpPr>
            <p:spPr>
              <a:xfrm>
                <a:off x="3882211" y="2001278"/>
                <a:ext cx="93298" cy="109262"/>
              </a:xfrm>
              <a:custGeom>
                <a:avLst/>
                <a:gdLst/>
                <a:ahLst/>
                <a:cxnLst/>
                <a:rect l="l" t="t" r="r" b="b"/>
                <a:pathLst>
                  <a:path w="2709" h="3173" extrusionOk="0">
                    <a:moveTo>
                      <a:pt x="911" y="0"/>
                    </a:moveTo>
                    <a:cubicBezTo>
                      <a:pt x="901" y="0"/>
                      <a:pt x="891" y="1"/>
                      <a:pt x="881" y="1"/>
                    </a:cubicBezTo>
                    <a:cubicBezTo>
                      <a:pt x="402" y="17"/>
                      <a:pt x="15" y="412"/>
                      <a:pt x="5" y="893"/>
                    </a:cubicBezTo>
                    <a:lnTo>
                      <a:pt x="5" y="905"/>
                    </a:lnTo>
                    <a:cubicBezTo>
                      <a:pt x="1" y="1180"/>
                      <a:pt x="229" y="1403"/>
                      <a:pt x="502" y="1403"/>
                    </a:cubicBezTo>
                    <a:lnTo>
                      <a:pt x="524" y="1403"/>
                    </a:lnTo>
                    <a:cubicBezTo>
                      <a:pt x="624" y="1405"/>
                      <a:pt x="709" y="1485"/>
                      <a:pt x="709" y="1585"/>
                    </a:cubicBezTo>
                    <a:cubicBezTo>
                      <a:pt x="709" y="1685"/>
                      <a:pt x="628" y="1768"/>
                      <a:pt x="524" y="1778"/>
                    </a:cubicBezTo>
                    <a:lnTo>
                      <a:pt x="502" y="1778"/>
                    </a:lnTo>
                    <a:cubicBezTo>
                      <a:pt x="496" y="1778"/>
                      <a:pt x="490" y="1777"/>
                      <a:pt x="484" y="1777"/>
                    </a:cubicBezTo>
                    <a:cubicBezTo>
                      <a:pt x="220" y="1777"/>
                      <a:pt x="5" y="1996"/>
                      <a:pt x="5" y="2265"/>
                    </a:cubicBezTo>
                    <a:lnTo>
                      <a:pt x="5" y="2277"/>
                    </a:lnTo>
                    <a:cubicBezTo>
                      <a:pt x="11" y="2758"/>
                      <a:pt x="400" y="3155"/>
                      <a:pt x="881" y="3171"/>
                    </a:cubicBezTo>
                    <a:cubicBezTo>
                      <a:pt x="895" y="3172"/>
                      <a:pt x="910" y="3173"/>
                      <a:pt x="924" y="3173"/>
                    </a:cubicBezTo>
                    <a:cubicBezTo>
                      <a:pt x="1031" y="3173"/>
                      <a:pt x="1132" y="3153"/>
                      <a:pt x="1228" y="3117"/>
                    </a:cubicBezTo>
                    <a:cubicBezTo>
                      <a:pt x="1884" y="2897"/>
                      <a:pt x="2503" y="1954"/>
                      <a:pt x="2678" y="1667"/>
                    </a:cubicBezTo>
                    <a:cubicBezTo>
                      <a:pt x="2708" y="1617"/>
                      <a:pt x="2708" y="1555"/>
                      <a:pt x="2678" y="1505"/>
                    </a:cubicBezTo>
                    <a:cubicBezTo>
                      <a:pt x="2503" y="1222"/>
                      <a:pt x="1886" y="278"/>
                      <a:pt x="1228" y="57"/>
                    </a:cubicBezTo>
                    <a:cubicBezTo>
                      <a:pt x="1129" y="20"/>
                      <a:pt x="1021" y="0"/>
                      <a:pt x="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5"/>
              <p:cNvSpPr/>
              <p:nvPr/>
            </p:nvSpPr>
            <p:spPr>
              <a:xfrm>
                <a:off x="3889064" y="2001484"/>
                <a:ext cx="86582" cy="108987"/>
              </a:xfrm>
              <a:custGeom>
                <a:avLst/>
                <a:gdLst/>
                <a:ahLst/>
                <a:cxnLst/>
                <a:rect l="l" t="t" r="r" b="b"/>
                <a:pathLst>
                  <a:path w="2514" h="3165" extrusionOk="0">
                    <a:moveTo>
                      <a:pt x="839" y="1"/>
                    </a:moveTo>
                    <a:cubicBezTo>
                      <a:pt x="1284" y="372"/>
                      <a:pt x="1653" y="935"/>
                      <a:pt x="1781" y="1146"/>
                    </a:cubicBezTo>
                    <a:cubicBezTo>
                      <a:pt x="1811" y="1196"/>
                      <a:pt x="1811" y="1258"/>
                      <a:pt x="1781" y="1308"/>
                    </a:cubicBezTo>
                    <a:cubicBezTo>
                      <a:pt x="1605" y="1591"/>
                      <a:pt x="989" y="2538"/>
                      <a:pt x="329" y="2758"/>
                    </a:cubicBezTo>
                    <a:cubicBezTo>
                      <a:pt x="232" y="2793"/>
                      <a:pt x="127" y="2813"/>
                      <a:pt x="16" y="2813"/>
                    </a:cubicBezTo>
                    <a:cubicBezTo>
                      <a:pt x="11" y="2813"/>
                      <a:pt x="6" y="2813"/>
                      <a:pt x="0" y="2813"/>
                    </a:cubicBezTo>
                    <a:lnTo>
                      <a:pt x="0" y="2813"/>
                    </a:lnTo>
                    <a:cubicBezTo>
                      <a:pt x="161" y="3019"/>
                      <a:pt x="407" y="3153"/>
                      <a:pt x="684" y="3163"/>
                    </a:cubicBezTo>
                    <a:cubicBezTo>
                      <a:pt x="699" y="3164"/>
                      <a:pt x="713" y="3165"/>
                      <a:pt x="727" y="3165"/>
                    </a:cubicBezTo>
                    <a:cubicBezTo>
                      <a:pt x="835" y="3165"/>
                      <a:pt x="935" y="3145"/>
                      <a:pt x="1031" y="3109"/>
                    </a:cubicBezTo>
                    <a:cubicBezTo>
                      <a:pt x="1687" y="2889"/>
                      <a:pt x="2306" y="1946"/>
                      <a:pt x="2483" y="1659"/>
                    </a:cubicBezTo>
                    <a:cubicBezTo>
                      <a:pt x="2513" y="1609"/>
                      <a:pt x="2513" y="1545"/>
                      <a:pt x="2483" y="1497"/>
                    </a:cubicBezTo>
                    <a:cubicBezTo>
                      <a:pt x="2306" y="1214"/>
                      <a:pt x="1691" y="268"/>
                      <a:pt x="1031" y="47"/>
                    </a:cubicBezTo>
                    <a:cubicBezTo>
                      <a:pt x="971" y="25"/>
                      <a:pt x="905" y="11"/>
                      <a:pt x="8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5"/>
              <p:cNvSpPr/>
              <p:nvPr/>
            </p:nvSpPr>
            <p:spPr>
              <a:xfrm>
                <a:off x="3657025" y="1992875"/>
                <a:ext cx="325320" cy="441285"/>
              </a:xfrm>
              <a:custGeom>
                <a:avLst/>
                <a:gdLst/>
                <a:ahLst/>
                <a:cxnLst/>
                <a:rect l="l" t="t" r="r" b="b"/>
                <a:pathLst>
                  <a:path w="9446" h="12815" extrusionOk="0">
                    <a:moveTo>
                      <a:pt x="6500" y="4091"/>
                    </a:moveTo>
                    <a:cubicBezTo>
                      <a:pt x="6721" y="4091"/>
                      <a:pt x="6981" y="4140"/>
                      <a:pt x="7268" y="4238"/>
                    </a:cubicBezTo>
                    <a:cubicBezTo>
                      <a:pt x="7713" y="4392"/>
                      <a:pt x="8242" y="4807"/>
                      <a:pt x="8760" y="5415"/>
                    </a:cubicBezTo>
                    <a:cubicBezTo>
                      <a:pt x="8818" y="5487"/>
                      <a:pt x="8804" y="5561"/>
                      <a:pt x="8794" y="5591"/>
                    </a:cubicBezTo>
                    <a:cubicBezTo>
                      <a:pt x="8784" y="5621"/>
                      <a:pt x="8752" y="5692"/>
                      <a:pt x="8659" y="5712"/>
                    </a:cubicBezTo>
                    <a:cubicBezTo>
                      <a:pt x="8551" y="5736"/>
                      <a:pt x="8443" y="5756"/>
                      <a:pt x="8339" y="5772"/>
                    </a:cubicBezTo>
                    <a:cubicBezTo>
                      <a:pt x="8058" y="5531"/>
                      <a:pt x="7681" y="5407"/>
                      <a:pt x="7244" y="5407"/>
                    </a:cubicBezTo>
                    <a:cubicBezTo>
                      <a:pt x="7051" y="5407"/>
                      <a:pt x="6869" y="5431"/>
                      <a:pt x="6700" y="5481"/>
                    </a:cubicBezTo>
                    <a:cubicBezTo>
                      <a:pt x="6660" y="4934"/>
                      <a:pt x="6470" y="4474"/>
                      <a:pt x="6147" y="4143"/>
                    </a:cubicBezTo>
                    <a:cubicBezTo>
                      <a:pt x="6249" y="4109"/>
                      <a:pt x="6367" y="4091"/>
                      <a:pt x="6500" y="4091"/>
                    </a:cubicBezTo>
                    <a:close/>
                    <a:moveTo>
                      <a:pt x="1977" y="5780"/>
                    </a:moveTo>
                    <a:cubicBezTo>
                      <a:pt x="2178" y="5780"/>
                      <a:pt x="2363" y="5812"/>
                      <a:pt x="2521" y="5876"/>
                    </a:cubicBezTo>
                    <a:cubicBezTo>
                      <a:pt x="2549" y="6157"/>
                      <a:pt x="2645" y="6462"/>
                      <a:pt x="2808" y="6789"/>
                    </a:cubicBezTo>
                    <a:cubicBezTo>
                      <a:pt x="2611" y="7123"/>
                      <a:pt x="2511" y="7533"/>
                      <a:pt x="2511" y="8006"/>
                    </a:cubicBezTo>
                    <a:cubicBezTo>
                      <a:pt x="2511" y="8144"/>
                      <a:pt x="2529" y="8285"/>
                      <a:pt x="2561" y="8425"/>
                    </a:cubicBezTo>
                    <a:cubicBezTo>
                      <a:pt x="2391" y="8635"/>
                      <a:pt x="2220" y="8812"/>
                      <a:pt x="2104" y="8930"/>
                    </a:cubicBezTo>
                    <a:cubicBezTo>
                      <a:pt x="2068" y="8966"/>
                      <a:pt x="2024" y="8984"/>
                      <a:pt x="1975" y="8984"/>
                    </a:cubicBezTo>
                    <a:cubicBezTo>
                      <a:pt x="1927" y="8984"/>
                      <a:pt x="1883" y="8966"/>
                      <a:pt x="1847" y="8930"/>
                    </a:cubicBezTo>
                    <a:cubicBezTo>
                      <a:pt x="1514" y="8595"/>
                      <a:pt x="734" y="7743"/>
                      <a:pt x="734" y="7061"/>
                    </a:cubicBezTo>
                    <a:cubicBezTo>
                      <a:pt x="736" y="5906"/>
                      <a:pt x="1604" y="5780"/>
                      <a:pt x="1977" y="5780"/>
                    </a:cubicBezTo>
                    <a:close/>
                    <a:moveTo>
                      <a:pt x="7240" y="5780"/>
                    </a:moveTo>
                    <a:cubicBezTo>
                      <a:pt x="7613" y="5780"/>
                      <a:pt x="8481" y="5906"/>
                      <a:pt x="8481" y="7061"/>
                    </a:cubicBezTo>
                    <a:cubicBezTo>
                      <a:pt x="8481" y="7743"/>
                      <a:pt x="7703" y="8595"/>
                      <a:pt x="7368" y="8930"/>
                    </a:cubicBezTo>
                    <a:cubicBezTo>
                      <a:pt x="7332" y="8966"/>
                      <a:pt x="7288" y="8984"/>
                      <a:pt x="7240" y="8984"/>
                    </a:cubicBezTo>
                    <a:cubicBezTo>
                      <a:pt x="7192" y="8984"/>
                      <a:pt x="7147" y="8966"/>
                      <a:pt x="7111" y="8930"/>
                    </a:cubicBezTo>
                    <a:cubicBezTo>
                      <a:pt x="6943" y="8762"/>
                      <a:pt x="6790" y="8593"/>
                      <a:pt x="6652" y="8425"/>
                    </a:cubicBezTo>
                    <a:cubicBezTo>
                      <a:pt x="6686" y="8285"/>
                      <a:pt x="6702" y="8144"/>
                      <a:pt x="6702" y="8006"/>
                    </a:cubicBezTo>
                    <a:cubicBezTo>
                      <a:pt x="6702" y="7533"/>
                      <a:pt x="6602" y="7123"/>
                      <a:pt x="6407" y="6789"/>
                    </a:cubicBezTo>
                    <a:cubicBezTo>
                      <a:pt x="6558" y="6488"/>
                      <a:pt x="6666" y="6179"/>
                      <a:pt x="6696" y="5876"/>
                    </a:cubicBezTo>
                    <a:cubicBezTo>
                      <a:pt x="6857" y="5812"/>
                      <a:pt x="7039" y="5780"/>
                      <a:pt x="7240" y="5780"/>
                    </a:cubicBezTo>
                    <a:close/>
                    <a:moveTo>
                      <a:pt x="4611" y="3935"/>
                    </a:moveTo>
                    <a:cubicBezTo>
                      <a:pt x="5687" y="3935"/>
                      <a:pt x="6333" y="4599"/>
                      <a:pt x="6333" y="5710"/>
                    </a:cubicBezTo>
                    <a:cubicBezTo>
                      <a:pt x="6333" y="6648"/>
                      <a:pt x="5280" y="7801"/>
                      <a:pt x="4825" y="8254"/>
                    </a:cubicBezTo>
                    <a:cubicBezTo>
                      <a:pt x="4767" y="8313"/>
                      <a:pt x="4693" y="8345"/>
                      <a:pt x="4611" y="8345"/>
                    </a:cubicBezTo>
                    <a:cubicBezTo>
                      <a:pt x="4526" y="8345"/>
                      <a:pt x="4452" y="8313"/>
                      <a:pt x="4394" y="8254"/>
                    </a:cubicBezTo>
                    <a:cubicBezTo>
                      <a:pt x="4224" y="8084"/>
                      <a:pt x="4061" y="7908"/>
                      <a:pt x="3911" y="7733"/>
                    </a:cubicBezTo>
                    <a:cubicBezTo>
                      <a:pt x="3873" y="7690"/>
                      <a:pt x="3820" y="7668"/>
                      <a:pt x="3767" y="7668"/>
                    </a:cubicBezTo>
                    <a:cubicBezTo>
                      <a:pt x="3724" y="7668"/>
                      <a:pt x="3680" y="7682"/>
                      <a:pt x="3644" y="7713"/>
                    </a:cubicBezTo>
                    <a:cubicBezTo>
                      <a:pt x="3568" y="7781"/>
                      <a:pt x="3558" y="7898"/>
                      <a:pt x="3624" y="7978"/>
                    </a:cubicBezTo>
                    <a:cubicBezTo>
                      <a:pt x="3780" y="8162"/>
                      <a:pt x="3951" y="8345"/>
                      <a:pt x="4129" y="8523"/>
                    </a:cubicBezTo>
                    <a:cubicBezTo>
                      <a:pt x="4256" y="8650"/>
                      <a:pt x="4426" y="8720"/>
                      <a:pt x="4611" y="8720"/>
                    </a:cubicBezTo>
                    <a:cubicBezTo>
                      <a:pt x="4791" y="8720"/>
                      <a:pt x="4964" y="8650"/>
                      <a:pt x="5092" y="8523"/>
                    </a:cubicBezTo>
                    <a:cubicBezTo>
                      <a:pt x="5413" y="8202"/>
                      <a:pt x="5848" y="7721"/>
                      <a:pt x="6187" y="7184"/>
                    </a:cubicBezTo>
                    <a:cubicBezTo>
                      <a:pt x="6281" y="7422"/>
                      <a:pt x="6331" y="7697"/>
                      <a:pt x="6331" y="8008"/>
                    </a:cubicBezTo>
                    <a:cubicBezTo>
                      <a:pt x="6331" y="8946"/>
                      <a:pt x="5278" y="10099"/>
                      <a:pt x="4825" y="10553"/>
                    </a:cubicBezTo>
                    <a:cubicBezTo>
                      <a:pt x="4767" y="10611"/>
                      <a:pt x="4693" y="10643"/>
                      <a:pt x="4611" y="10643"/>
                    </a:cubicBezTo>
                    <a:cubicBezTo>
                      <a:pt x="4526" y="10643"/>
                      <a:pt x="4452" y="10611"/>
                      <a:pt x="4394" y="10553"/>
                    </a:cubicBezTo>
                    <a:cubicBezTo>
                      <a:pt x="3941" y="10099"/>
                      <a:pt x="2888" y="8944"/>
                      <a:pt x="2888" y="8008"/>
                    </a:cubicBezTo>
                    <a:cubicBezTo>
                      <a:pt x="2888" y="7697"/>
                      <a:pt x="2936" y="7422"/>
                      <a:pt x="3030" y="7184"/>
                    </a:cubicBezTo>
                    <a:cubicBezTo>
                      <a:pt x="3062" y="7236"/>
                      <a:pt x="3099" y="7290"/>
                      <a:pt x="3133" y="7342"/>
                    </a:cubicBezTo>
                    <a:cubicBezTo>
                      <a:pt x="3169" y="7395"/>
                      <a:pt x="3229" y="7424"/>
                      <a:pt x="3290" y="7424"/>
                    </a:cubicBezTo>
                    <a:cubicBezTo>
                      <a:pt x="3326" y="7424"/>
                      <a:pt x="3362" y="7414"/>
                      <a:pt x="3393" y="7392"/>
                    </a:cubicBezTo>
                    <a:cubicBezTo>
                      <a:pt x="3480" y="7334"/>
                      <a:pt x="3502" y="7216"/>
                      <a:pt x="3443" y="7131"/>
                    </a:cubicBezTo>
                    <a:cubicBezTo>
                      <a:pt x="3072" y="6588"/>
                      <a:pt x="2886" y="6109"/>
                      <a:pt x="2886" y="5712"/>
                    </a:cubicBezTo>
                    <a:cubicBezTo>
                      <a:pt x="2888" y="4599"/>
                      <a:pt x="3532" y="3935"/>
                      <a:pt x="4611" y="3935"/>
                    </a:cubicBezTo>
                    <a:close/>
                    <a:moveTo>
                      <a:pt x="2699" y="8846"/>
                    </a:moveTo>
                    <a:cubicBezTo>
                      <a:pt x="2818" y="9131"/>
                      <a:pt x="2980" y="9412"/>
                      <a:pt x="3163" y="9676"/>
                    </a:cubicBezTo>
                    <a:cubicBezTo>
                      <a:pt x="3050" y="9911"/>
                      <a:pt x="2996" y="10188"/>
                      <a:pt x="2996" y="10500"/>
                    </a:cubicBezTo>
                    <a:cubicBezTo>
                      <a:pt x="2996" y="10663"/>
                      <a:pt x="3028" y="10829"/>
                      <a:pt x="3082" y="10996"/>
                    </a:cubicBezTo>
                    <a:cubicBezTo>
                      <a:pt x="3028" y="11052"/>
                      <a:pt x="2974" y="11110"/>
                      <a:pt x="2918" y="11164"/>
                    </a:cubicBezTo>
                    <a:cubicBezTo>
                      <a:pt x="2884" y="11200"/>
                      <a:pt x="2838" y="11216"/>
                      <a:pt x="2790" y="11216"/>
                    </a:cubicBezTo>
                    <a:cubicBezTo>
                      <a:pt x="2742" y="11216"/>
                      <a:pt x="2697" y="11200"/>
                      <a:pt x="2661" y="11164"/>
                    </a:cubicBezTo>
                    <a:cubicBezTo>
                      <a:pt x="2328" y="10829"/>
                      <a:pt x="1548" y="9977"/>
                      <a:pt x="1548" y="9295"/>
                    </a:cubicBezTo>
                    <a:cubicBezTo>
                      <a:pt x="1548" y="9251"/>
                      <a:pt x="1552" y="9207"/>
                      <a:pt x="1554" y="9167"/>
                    </a:cubicBezTo>
                    <a:lnTo>
                      <a:pt x="1584" y="9197"/>
                    </a:lnTo>
                    <a:cubicBezTo>
                      <a:pt x="1689" y="9301"/>
                      <a:pt x="1829" y="9359"/>
                      <a:pt x="1977" y="9359"/>
                    </a:cubicBezTo>
                    <a:cubicBezTo>
                      <a:pt x="2126" y="9359"/>
                      <a:pt x="2266" y="9301"/>
                      <a:pt x="2371" y="9197"/>
                    </a:cubicBezTo>
                    <a:cubicBezTo>
                      <a:pt x="2487" y="9081"/>
                      <a:pt x="2597" y="8964"/>
                      <a:pt x="2699" y="8846"/>
                    </a:cubicBezTo>
                    <a:close/>
                    <a:moveTo>
                      <a:pt x="6520" y="8844"/>
                    </a:moveTo>
                    <a:cubicBezTo>
                      <a:pt x="6624" y="8960"/>
                      <a:pt x="6734" y="9079"/>
                      <a:pt x="6849" y="9195"/>
                    </a:cubicBezTo>
                    <a:cubicBezTo>
                      <a:pt x="6955" y="9299"/>
                      <a:pt x="7095" y="9357"/>
                      <a:pt x="7242" y="9357"/>
                    </a:cubicBezTo>
                    <a:cubicBezTo>
                      <a:pt x="7390" y="9357"/>
                      <a:pt x="7530" y="9299"/>
                      <a:pt x="7637" y="9195"/>
                    </a:cubicBezTo>
                    <a:lnTo>
                      <a:pt x="7665" y="9165"/>
                    </a:lnTo>
                    <a:cubicBezTo>
                      <a:pt x="7669" y="9207"/>
                      <a:pt x="7669" y="9249"/>
                      <a:pt x="7669" y="9295"/>
                    </a:cubicBezTo>
                    <a:cubicBezTo>
                      <a:pt x="7669" y="9977"/>
                      <a:pt x="6889" y="10831"/>
                      <a:pt x="6556" y="11164"/>
                    </a:cubicBezTo>
                    <a:cubicBezTo>
                      <a:pt x="6520" y="11200"/>
                      <a:pt x="6476" y="11216"/>
                      <a:pt x="6427" y="11216"/>
                    </a:cubicBezTo>
                    <a:cubicBezTo>
                      <a:pt x="6379" y="11216"/>
                      <a:pt x="6335" y="11200"/>
                      <a:pt x="6299" y="11164"/>
                    </a:cubicBezTo>
                    <a:cubicBezTo>
                      <a:pt x="6245" y="11110"/>
                      <a:pt x="6189" y="11052"/>
                      <a:pt x="6137" y="10994"/>
                    </a:cubicBezTo>
                    <a:cubicBezTo>
                      <a:pt x="6191" y="10829"/>
                      <a:pt x="6225" y="10661"/>
                      <a:pt x="6225" y="10498"/>
                    </a:cubicBezTo>
                    <a:cubicBezTo>
                      <a:pt x="6225" y="10188"/>
                      <a:pt x="6167" y="9909"/>
                      <a:pt x="6056" y="9672"/>
                    </a:cubicBezTo>
                    <a:cubicBezTo>
                      <a:pt x="6239" y="9410"/>
                      <a:pt x="6403" y="9129"/>
                      <a:pt x="6520" y="8844"/>
                    </a:cubicBezTo>
                    <a:close/>
                    <a:moveTo>
                      <a:pt x="5788" y="10033"/>
                    </a:moveTo>
                    <a:cubicBezTo>
                      <a:pt x="5828" y="10174"/>
                      <a:pt x="5848" y="10330"/>
                      <a:pt x="5848" y="10500"/>
                    </a:cubicBezTo>
                    <a:cubicBezTo>
                      <a:pt x="5848" y="11182"/>
                      <a:pt x="5072" y="12035"/>
                      <a:pt x="4735" y="12370"/>
                    </a:cubicBezTo>
                    <a:cubicBezTo>
                      <a:pt x="4701" y="12406"/>
                      <a:pt x="4655" y="12424"/>
                      <a:pt x="4607" y="12424"/>
                    </a:cubicBezTo>
                    <a:cubicBezTo>
                      <a:pt x="4560" y="12424"/>
                      <a:pt x="4514" y="12406"/>
                      <a:pt x="4480" y="12370"/>
                    </a:cubicBezTo>
                    <a:cubicBezTo>
                      <a:pt x="4145" y="12035"/>
                      <a:pt x="3367" y="11182"/>
                      <a:pt x="3367" y="10500"/>
                    </a:cubicBezTo>
                    <a:cubicBezTo>
                      <a:pt x="3367" y="10330"/>
                      <a:pt x="3387" y="10174"/>
                      <a:pt x="3427" y="10033"/>
                    </a:cubicBezTo>
                    <a:cubicBezTo>
                      <a:pt x="3670" y="10342"/>
                      <a:pt x="3923" y="10613"/>
                      <a:pt x="4125" y="10815"/>
                    </a:cubicBezTo>
                    <a:cubicBezTo>
                      <a:pt x="4254" y="10944"/>
                      <a:pt x="4424" y="11016"/>
                      <a:pt x="4607" y="11016"/>
                    </a:cubicBezTo>
                    <a:cubicBezTo>
                      <a:pt x="4787" y="11016"/>
                      <a:pt x="4962" y="10946"/>
                      <a:pt x="5088" y="10815"/>
                    </a:cubicBezTo>
                    <a:cubicBezTo>
                      <a:pt x="5294" y="10611"/>
                      <a:pt x="5545" y="10340"/>
                      <a:pt x="5788" y="10033"/>
                    </a:cubicBezTo>
                    <a:close/>
                    <a:moveTo>
                      <a:pt x="451" y="0"/>
                    </a:moveTo>
                    <a:cubicBezTo>
                      <a:pt x="346" y="0"/>
                      <a:pt x="263" y="82"/>
                      <a:pt x="263" y="187"/>
                    </a:cubicBezTo>
                    <a:cubicBezTo>
                      <a:pt x="263" y="674"/>
                      <a:pt x="658" y="1069"/>
                      <a:pt x="1141" y="1069"/>
                    </a:cubicBezTo>
                    <a:lnTo>
                      <a:pt x="3030" y="1069"/>
                    </a:lnTo>
                    <a:cubicBezTo>
                      <a:pt x="3798" y="1069"/>
                      <a:pt x="4420" y="1691"/>
                      <a:pt x="4420" y="2459"/>
                    </a:cubicBezTo>
                    <a:lnTo>
                      <a:pt x="4420" y="3580"/>
                    </a:lnTo>
                    <a:cubicBezTo>
                      <a:pt x="4031" y="3604"/>
                      <a:pt x="3682" y="3710"/>
                      <a:pt x="3391" y="3889"/>
                    </a:cubicBezTo>
                    <a:cubicBezTo>
                      <a:pt x="3235" y="3799"/>
                      <a:pt x="3015" y="3726"/>
                      <a:pt x="2714" y="3726"/>
                    </a:cubicBezTo>
                    <a:cubicBezTo>
                      <a:pt x="2505" y="3726"/>
                      <a:pt x="2257" y="3761"/>
                      <a:pt x="1963" y="3849"/>
                    </a:cubicBezTo>
                    <a:cubicBezTo>
                      <a:pt x="1865" y="3879"/>
                      <a:pt x="1807" y="3985"/>
                      <a:pt x="1837" y="4083"/>
                    </a:cubicBezTo>
                    <a:cubicBezTo>
                      <a:pt x="1862" y="4165"/>
                      <a:pt x="1934" y="4216"/>
                      <a:pt x="2014" y="4216"/>
                    </a:cubicBezTo>
                    <a:cubicBezTo>
                      <a:pt x="2032" y="4216"/>
                      <a:pt x="2051" y="4213"/>
                      <a:pt x="2070" y="4208"/>
                    </a:cubicBezTo>
                    <a:cubicBezTo>
                      <a:pt x="2305" y="4137"/>
                      <a:pt x="2520" y="4102"/>
                      <a:pt x="2709" y="4102"/>
                    </a:cubicBezTo>
                    <a:cubicBezTo>
                      <a:pt x="2842" y="4102"/>
                      <a:pt x="2961" y="4119"/>
                      <a:pt x="3064" y="4153"/>
                    </a:cubicBezTo>
                    <a:cubicBezTo>
                      <a:pt x="2740" y="4484"/>
                      <a:pt x="2553" y="4944"/>
                      <a:pt x="2513" y="5491"/>
                    </a:cubicBezTo>
                    <a:cubicBezTo>
                      <a:pt x="2344" y="5441"/>
                      <a:pt x="2164" y="5417"/>
                      <a:pt x="1969" y="5417"/>
                    </a:cubicBezTo>
                    <a:cubicBezTo>
                      <a:pt x="1536" y="5417"/>
                      <a:pt x="1161" y="5545"/>
                      <a:pt x="881" y="5782"/>
                    </a:cubicBezTo>
                    <a:cubicBezTo>
                      <a:pt x="774" y="5766"/>
                      <a:pt x="666" y="5746"/>
                      <a:pt x="560" y="5722"/>
                    </a:cubicBezTo>
                    <a:cubicBezTo>
                      <a:pt x="465" y="5702"/>
                      <a:pt x="433" y="5631"/>
                      <a:pt x="423" y="5601"/>
                    </a:cubicBezTo>
                    <a:cubicBezTo>
                      <a:pt x="413" y="5571"/>
                      <a:pt x="395" y="5497"/>
                      <a:pt x="457" y="5425"/>
                    </a:cubicBezTo>
                    <a:cubicBezTo>
                      <a:pt x="664" y="5178"/>
                      <a:pt x="991" y="4827"/>
                      <a:pt x="1360" y="4565"/>
                    </a:cubicBezTo>
                    <a:cubicBezTo>
                      <a:pt x="1430" y="4510"/>
                      <a:pt x="1462" y="4418"/>
                      <a:pt x="1426" y="4336"/>
                    </a:cubicBezTo>
                    <a:cubicBezTo>
                      <a:pt x="1396" y="4260"/>
                      <a:pt x="1324" y="4219"/>
                      <a:pt x="1252" y="4219"/>
                    </a:cubicBezTo>
                    <a:cubicBezTo>
                      <a:pt x="1214" y="4219"/>
                      <a:pt x="1176" y="4230"/>
                      <a:pt x="1143" y="4254"/>
                    </a:cubicBezTo>
                    <a:cubicBezTo>
                      <a:pt x="742" y="4541"/>
                      <a:pt x="393" y="4916"/>
                      <a:pt x="171" y="5178"/>
                    </a:cubicBezTo>
                    <a:cubicBezTo>
                      <a:pt x="38" y="5337"/>
                      <a:pt x="0" y="5547"/>
                      <a:pt x="74" y="5742"/>
                    </a:cubicBezTo>
                    <a:cubicBezTo>
                      <a:pt x="143" y="5922"/>
                      <a:pt x="303" y="6051"/>
                      <a:pt x="492" y="6091"/>
                    </a:cubicBezTo>
                    <a:lnTo>
                      <a:pt x="596" y="6113"/>
                    </a:lnTo>
                    <a:cubicBezTo>
                      <a:pt x="439" y="6373"/>
                      <a:pt x="355" y="6700"/>
                      <a:pt x="355" y="7071"/>
                    </a:cubicBezTo>
                    <a:cubicBezTo>
                      <a:pt x="355" y="7679"/>
                      <a:pt x="804" y="8341"/>
                      <a:pt x="1217" y="8822"/>
                    </a:cubicBezTo>
                    <a:cubicBezTo>
                      <a:pt x="1183" y="8972"/>
                      <a:pt x="1165" y="9137"/>
                      <a:pt x="1165" y="9307"/>
                    </a:cubicBezTo>
                    <a:cubicBezTo>
                      <a:pt x="1165" y="10101"/>
                      <a:pt x="1929" y="10986"/>
                      <a:pt x="2385" y="11445"/>
                    </a:cubicBezTo>
                    <a:cubicBezTo>
                      <a:pt x="2489" y="11549"/>
                      <a:pt x="2629" y="11607"/>
                      <a:pt x="2777" y="11607"/>
                    </a:cubicBezTo>
                    <a:cubicBezTo>
                      <a:pt x="2791" y="11607"/>
                      <a:pt x="2806" y="11606"/>
                      <a:pt x="2820" y="11605"/>
                    </a:cubicBezTo>
                    <a:cubicBezTo>
                      <a:pt x="2956" y="11595"/>
                      <a:pt x="3082" y="11529"/>
                      <a:pt x="3179" y="11435"/>
                    </a:cubicBezTo>
                    <a:cubicBezTo>
                      <a:pt x="3197" y="11417"/>
                      <a:pt x="3211" y="11399"/>
                      <a:pt x="3229" y="11385"/>
                    </a:cubicBezTo>
                    <a:cubicBezTo>
                      <a:pt x="3490" y="11886"/>
                      <a:pt x="3901" y="12349"/>
                      <a:pt x="4191" y="12642"/>
                    </a:cubicBezTo>
                    <a:cubicBezTo>
                      <a:pt x="4282" y="12736"/>
                      <a:pt x="4400" y="12797"/>
                      <a:pt x="4530" y="12811"/>
                    </a:cubicBezTo>
                    <a:cubicBezTo>
                      <a:pt x="4552" y="12813"/>
                      <a:pt x="4574" y="12814"/>
                      <a:pt x="4595" y="12814"/>
                    </a:cubicBezTo>
                    <a:cubicBezTo>
                      <a:pt x="4742" y="12814"/>
                      <a:pt x="4881" y="12755"/>
                      <a:pt x="4986" y="12650"/>
                    </a:cubicBezTo>
                    <a:cubicBezTo>
                      <a:pt x="5276" y="12357"/>
                      <a:pt x="5693" y="11890"/>
                      <a:pt x="5956" y="11385"/>
                    </a:cubicBezTo>
                    <a:cubicBezTo>
                      <a:pt x="5970" y="11399"/>
                      <a:pt x="5986" y="11417"/>
                      <a:pt x="6000" y="11433"/>
                    </a:cubicBezTo>
                    <a:cubicBezTo>
                      <a:pt x="6097" y="11529"/>
                      <a:pt x="6221" y="11595"/>
                      <a:pt x="6357" y="11607"/>
                    </a:cubicBezTo>
                    <a:cubicBezTo>
                      <a:pt x="6375" y="11609"/>
                      <a:pt x="6392" y="11610"/>
                      <a:pt x="6410" y="11610"/>
                    </a:cubicBezTo>
                    <a:cubicBezTo>
                      <a:pt x="6555" y="11610"/>
                      <a:pt x="6695" y="11551"/>
                      <a:pt x="6798" y="11447"/>
                    </a:cubicBezTo>
                    <a:cubicBezTo>
                      <a:pt x="7254" y="10988"/>
                      <a:pt x="8016" y="10103"/>
                      <a:pt x="8016" y="9309"/>
                    </a:cubicBezTo>
                    <a:cubicBezTo>
                      <a:pt x="8016" y="9139"/>
                      <a:pt x="8000" y="8976"/>
                      <a:pt x="7964" y="8826"/>
                    </a:cubicBezTo>
                    <a:cubicBezTo>
                      <a:pt x="8377" y="8345"/>
                      <a:pt x="8826" y="7683"/>
                      <a:pt x="8826" y="7073"/>
                    </a:cubicBezTo>
                    <a:cubicBezTo>
                      <a:pt x="8826" y="6702"/>
                      <a:pt x="8744" y="6377"/>
                      <a:pt x="8585" y="6117"/>
                    </a:cubicBezTo>
                    <a:lnTo>
                      <a:pt x="8692" y="6093"/>
                    </a:lnTo>
                    <a:cubicBezTo>
                      <a:pt x="8878" y="6053"/>
                      <a:pt x="9038" y="5922"/>
                      <a:pt x="9107" y="5746"/>
                    </a:cubicBezTo>
                    <a:cubicBezTo>
                      <a:pt x="9179" y="5551"/>
                      <a:pt x="9145" y="5339"/>
                      <a:pt x="9012" y="5180"/>
                    </a:cubicBezTo>
                    <a:cubicBezTo>
                      <a:pt x="8617" y="4715"/>
                      <a:pt x="8012" y="4115"/>
                      <a:pt x="7360" y="3893"/>
                    </a:cubicBezTo>
                    <a:cubicBezTo>
                      <a:pt x="7005" y="3771"/>
                      <a:pt x="6711" y="3724"/>
                      <a:pt x="6469" y="3724"/>
                    </a:cubicBezTo>
                    <a:cubicBezTo>
                      <a:pt x="6170" y="3724"/>
                      <a:pt x="5949" y="3796"/>
                      <a:pt x="5790" y="3887"/>
                    </a:cubicBezTo>
                    <a:cubicBezTo>
                      <a:pt x="5507" y="3710"/>
                      <a:pt x="5168" y="3604"/>
                      <a:pt x="4791" y="3576"/>
                    </a:cubicBezTo>
                    <a:lnTo>
                      <a:pt x="4791" y="2449"/>
                    </a:lnTo>
                    <a:cubicBezTo>
                      <a:pt x="4791" y="1677"/>
                      <a:pt x="5417" y="1049"/>
                      <a:pt x="6189" y="1049"/>
                    </a:cubicBezTo>
                    <a:cubicBezTo>
                      <a:pt x="6241" y="1049"/>
                      <a:pt x="6297" y="1053"/>
                      <a:pt x="6349" y="1059"/>
                    </a:cubicBezTo>
                    <a:cubicBezTo>
                      <a:pt x="6347" y="1083"/>
                      <a:pt x="6347" y="1105"/>
                      <a:pt x="6347" y="1127"/>
                    </a:cubicBezTo>
                    <a:lnTo>
                      <a:pt x="6347" y="1145"/>
                    </a:lnTo>
                    <a:cubicBezTo>
                      <a:pt x="6347" y="1145"/>
                      <a:pt x="6419" y="1498"/>
                      <a:pt x="6548" y="1627"/>
                    </a:cubicBezTo>
                    <a:cubicBezTo>
                      <a:pt x="6656" y="1737"/>
                      <a:pt x="6792" y="1805"/>
                      <a:pt x="6943" y="1825"/>
                    </a:cubicBezTo>
                    <a:cubicBezTo>
                      <a:pt x="6792" y="1845"/>
                      <a:pt x="6656" y="1911"/>
                      <a:pt x="6548" y="2022"/>
                    </a:cubicBezTo>
                    <a:cubicBezTo>
                      <a:pt x="6417" y="2152"/>
                      <a:pt x="6371" y="2507"/>
                      <a:pt x="6371" y="2507"/>
                    </a:cubicBezTo>
                    <a:lnTo>
                      <a:pt x="6371" y="2521"/>
                    </a:lnTo>
                    <a:cubicBezTo>
                      <a:pt x="6371" y="2521"/>
                      <a:pt x="6827" y="3580"/>
                      <a:pt x="7408" y="3600"/>
                    </a:cubicBezTo>
                    <a:lnTo>
                      <a:pt x="7448" y="3600"/>
                    </a:lnTo>
                    <a:cubicBezTo>
                      <a:pt x="7575" y="3600"/>
                      <a:pt x="7703" y="3576"/>
                      <a:pt x="7823" y="3534"/>
                    </a:cubicBezTo>
                    <a:cubicBezTo>
                      <a:pt x="8056" y="3456"/>
                      <a:pt x="8302" y="3293"/>
                      <a:pt x="8555" y="3051"/>
                    </a:cubicBezTo>
                    <a:cubicBezTo>
                      <a:pt x="8631" y="2978"/>
                      <a:pt x="8633" y="2860"/>
                      <a:pt x="8561" y="2784"/>
                    </a:cubicBezTo>
                    <a:cubicBezTo>
                      <a:pt x="8523" y="2746"/>
                      <a:pt x="8475" y="2727"/>
                      <a:pt x="8426" y="2727"/>
                    </a:cubicBezTo>
                    <a:cubicBezTo>
                      <a:pt x="8379" y="2727"/>
                      <a:pt x="8332" y="2744"/>
                      <a:pt x="8294" y="2780"/>
                    </a:cubicBezTo>
                    <a:cubicBezTo>
                      <a:pt x="8082" y="2982"/>
                      <a:pt x="7883" y="3119"/>
                      <a:pt x="7703" y="3179"/>
                    </a:cubicBezTo>
                    <a:cubicBezTo>
                      <a:pt x="7701" y="3179"/>
                      <a:pt x="7701" y="3179"/>
                      <a:pt x="7699" y="3181"/>
                    </a:cubicBezTo>
                    <a:cubicBezTo>
                      <a:pt x="7623" y="3208"/>
                      <a:pt x="7544" y="3224"/>
                      <a:pt x="7462" y="3224"/>
                    </a:cubicBezTo>
                    <a:cubicBezTo>
                      <a:pt x="7449" y="3224"/>
                      <a:pt x="7436" y="3224"/>
                      <a:pt x="7422" y="3223"/>
                    </a:cubicBezTo>
                    <a:cubicBezTo>
                      <a:pt x="7039" y="3211"/>
                      <a:pt x="6732" y="2898"/>
                      <a:pt x="6722" y="2513"/>
                    </a:cubicBezTo>
                    <a:lnTo>
                      <a:pt x="6722" y="2503"/>
                    </a:lnTo>
                    <a:cubicBezTo>
                      <a:pt x="6722" y="2423"/>
                      <a:pt x="6756" y="2347"/>
                      <a:pt x="6812" y="2288"/>
                    </a:cubicBezTo>
                    <a:cubicBezTo>
                      <a:pt x="6873" y="2228"/>
                      <a:pt x="6951" y="2196"/>
                      <a:pt x="7033" y="2192"/>
                    </a:cubicBezTo>
                    <a:lnTo>
                      <a:pt x="7057" y="2192"/>
                    </a:lnTo>
                    <a:cubicBezTo>
                      <a:pt x="7060" y="2192"/>
                      <a:pt x="7062" y="2192"/>
                      <a:pt x="7064" y="2192"/>
                    </a:cubicBezTo>
                    <a:cubicBezTo>
                      <a:pt x="7264" y="2192"/>
                      <a:pt x="7424" y="2027"/>
                      <a:pt x="7424" y="1825"/>
                    </a:cubicBezTo>
                    <a:cubicBezTo>
                      <a:pt x="7424" y="1621"/>
                      <a:pt x="7057" y="1440"/>
                      <a:pt x="7057" y="1440"/>
                    </a:cubicBezTo>
                    <a:lnTo>
                      <a:pt x="7031" y="1440"/>
                    </a:lnTo>
                    <a:cubicBezTo>
                      <a:pt x="6949" y="1440"/>
                      <a:pt x="6871" y="1408"/>
                      <a:pt x="6810" y="1350"/>
                    </a:cubicBezTo>
                    <a:cubicBezTo>
                      <a:pt x="6752" y="1294"/>
                      <a:pt x="6720" y="1220"/>
                      <a:pt x="6720" y="1143"/>
                    </a:cubicBezTo>
                    <a:lnTo>
                      <a:pt x="6720" y="1131"/>
                    </a:lnTo>
                    <a:cubicBezTo>
                      <a:pt x="6728" y="758"/>
                      <a:pt x="7033" y="458"/>
                      <a:pt x="7418" y="446"/>
                    </a:cubicBezTo>
                    <a:cubicBezTo>
                      <a:pt x="7425" y="445"/>
                      <a:pt x="7431" y="445"/>
                      <a:pt x="7438" y="445"/>
                    </a:cubicBezTo>
                    <a:cubicBezTo>
                      <a:pt x="7525" y="445"/>
                      <a:pt x="7611" y="458"/>
                      <a:pt x="7693" y="488"/>
                    </a:cubicBezTo>
                    <a:cubicBezTo>
                      <a:pt x="7695" y="488"/>
                      <a:pt x="7695" y="488"/>
                      <a:pt x="7699" y="490"/>
                    </a:cubicBezTo>
                    <a:cubicBezTo>
                      <a:pt x="8166" y="644"/>
                      <a:pt x="8696" y="1266"/>
                      <a:pt x="9038" y="1801"/>
                    </a:cubicBezTo>
                    <a:cubicBezTo>
                      <a:pt x="8994" y="1871"/>
                      <a:pt x="8924" y="1978"/>
                      <a:pt x="8836" y="2098"/>
                    </a:cubicBezTo>
                    <a:cubicBezTo>
                      <a:pt x="8784" y="2180"/>
                      <a:pt x="8804" y="2292"/>
                      <a:pt x="8890" y="2353"/>
                    </a:cubicBezTo>
                    <a:cubicBezTo>
                      <a:pt x="8923" y="2376"/>
                      <a:pt x="8962" y="2387"/>
                      <a:pt x="9000" y="2387"/>
                    </a:cubicBezTo>
                    <a:cubicBezTo>
                      <a:pt x="9058" y="2387"/>
                      <a:pt x="9116" y="2360"/>
                      <a:pt x="9151" y="2311"/>
                    </a:cubicBezTo>
                    <a:cubicBezTo>
                      <a:pt x="9253" y="2172"/>
                      <a:pt x="9331" y="2052"/>
                      <a:pt x="9377" y="1978"/>
                    </a:cubicBezTo>
                    <a:cubicBezTo>
                      <a:pt x="9446" y="1869"/>
                      <a:pt x="9446" y="1737"/>
                      <a:pt x="9377" y="1629"/>
                    </a:cubicBezTo>
                    <a:cubicBezTo>
                      <a:pt x="9145" y="1260"/>
                      <a:pt x="8525" y="375"/>
                      <a:pt x="7829" y="147"/>
                    </a:cubicBezTo>
                    <a:cubicBezTo>
                      <a:pt x="7708" y="104"/>
                      <a:pt x="7580" y="84"/>
                      <a:pt x="7448" y="84"/>
                    </a:cubicBezTo>
                    <a:cubicBezTo>
                      <a:pt x="7436" y="84"/>
                      <a:pt x="7424" y="84"/>
                      <a:pt x="7412" y="85"/>
                    </a:cubicBezTo>
                    <a:cubicBezTo>
                      <a:pt x="6985" y="101"/>
                      <a:pt x="6618" y="353"/>
                      <a:pt x="6450" y="712"/>
                    </a:cubicBezTo>
                    <a:cubicBezTo>
                      <a:pt x="6367" y="698"/>
                      <a:pt x="6283" y="694"/>
                      <a:pt x="6197" y="694"/>
                    </a:cubicBezTo>
                    <a:cubicBezTo>
                      <a:pt x="5507" y="694"/>
                      <a:pt x="4909" y="1079"/>
                      <a:pt x="4619" y="1641"/>
                    </a:cubicBezTo>
                    <a:cubicBezTo>
                      <a:pt x="4326" y="1079"/>
                      <a:pt x="3728" y="694"/>
                      <a:pt x="3038" y="694"/>
                    </a:cubicBezTo>
                    <a:lnTo>
                      <a:pt x="1141" y="694"/>
                    </a:lnTo>
                    <a:cubicBezTo>
                      <a:pt x="863" y="694"/>
                      <a:pt x="636" y="468"/>
                      <a:pt x="636" y="187"/>
                    </a:cubicBezTo>
                    <a:cubicBezTo>
                      <a:pt x="636" y="115"/>
                      <a:pt x="596" y="44"/>
                      <a:pt x="532" y="16"/>
                    </a:cubicBezTo>
                    <a:cubicBezTo>
                      <a:pt x="504" y="5"/>
                      <a:pt x="477" y="0"/>
                      <a:pt x="4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 name="Group 2">
            <a:extLst>
              <a:ext uri="{FF2B5EF4-FFF2-40B4-BE49-F238E27FC236}">
                <a16:creationId xmlns:a16="http://schemas.microsoft.com/office/drawing/2014/main" id="{43C34AF5-6497-E0AF-CA1A-2A855E69929B}"/>
              </a:ext>
            </a:extLst>
          </p:cNvPr>
          <p:cNvGrpSpPr/>
          <p:nvPr/>
        </p:nvGrpSpPr>
        <p:grpSpPr>
          <a:xfrm>
            <a:off x="957733" y="3025901"/>
            <a:ext cx="846000" cy="846000"/>
            <a:chOff x="6789009" y="2805794"/>
            <a:chExt cx="846000" cy="846000"/>
          </a:xfrm>
        </p:grpSpPr>
        <p:sp>
          <p:nvSpPr>
            <p:cNvPr id="1908" name="Google Shape;1908;p45"/>
            <p:cNvSpPr/>
            <p:nvPr/>
          </p:nvSpPr>
          <p:spPr>
            <a:xfrm>
              <a:off x="6789009" y="2805794"/>
              <a:ext cx="846000" cy="846000"/>
            </a:xfrm>
            <a:prstGeom prst="ellipse">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7" name="Google Shape;1937;p45"/>
            <p:cNvGrpSpPr/>
            <p:nvPr/>
          </p:nvGrpSpPr>
          <p:grpSpPr>
            <a:xfrm>
              <a:off x="6989662" y="3051446"/>
              <a:ext cx="444689" cy="354681"/>
              <a:chOff x="4423216" y="2049565"/>
              <a:chExt cx="444689" cy="354681"/>
            </a:xfrm>
          </p:grpSpPr>
          <p:sp>
            <p:nvSpPr>
              <p:cNvPr id="1938" name="Google Shape;1938;p45"/>
              <p:cNvSpPr/>
              <p:nvPr/>
            </p:nvSpPr>
            <p:spPr>
              <a:xfrm>
                <a:off x="4430757" y="2296716"/>
                <a:ext cx="100255" cy="98656"/>
              </a:xfrm>
              <a:custGeom>
                <a:avLst/>
                <a:gdLst/>
                <a:ahLst/>
                <a:cxnLst/>
                <a:rect l="l" t="t" r="r" b="b"/>
                <a:pathLst>
                  <a:path w="2911" h="2865" extrusionOk="0">
                    <a:moveTo>
                      <a:pt x="1455" y="0"/>
                    </a:moveTo>
                    <a:cubicBezTo>
                      <a:pt x="1391" y="0"/>
                      <a:pt x="1328" y="25"/>
                      <a:pt x="1280" y="74"/>
                    </a:cubicBezTo>
                    <a:lnTo>
                      <a:pt x="99" y="1255"/>
                    </a:lnTo>
                    <a:cubicBezTo>
                      <a:pt x="0" y="1352"/>
                      <a:pt x="0" y="1510"/>
                      <a:pt x="99" y="1608"/>
                    </a:cubicBezTo>
                    <a:lnTo>
                      <a:pt x="1280" y="2789"/>
                    </a:lnTo>
                    <a:cubicBezTo>
                      <a:pt x="1328" y="2840"/>
                      <a:pt x="1391" y="2865"/>
                      <a:pt x="1455" y="2865"/>
                    </a:cubicBezTo>
                    <a:cubicBezTo>
                      <a:pt x="1519" y="2865"/>
                      <a:pt x="1583" y="2840"/>
                      <a:pt x="1633" y="2789"/>
                    </a:cubicBezTo>
                    <a:lnTo>
                      <a:pt x="2814" y="1608"/>
                    </a:lnTo>
                    <a:cubicBezTo>
                      <a:pt x="2910" y="1510"/>
                      <a:pt x="2910" y="1352"/>
                      <a:pt x="2814" y="1255"/>
                    </a:cubicBezTo>
                    <a:lnTo>
                      <a:pt x="1633" y="74"/>
                    </a:lnTo>
                    <a:cubicBezTo>
                      <a:pt x="1583" y="25"/>
                      <a:pt x="1519" y="0"/>
                      <a:pt x="1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5"/>
              <p:cNvSpPr/>
              <p:nvPr/>
            </p:nvSpPr>
            <p:spPr>
              <a:xfrm>
                <a:off x="4430826" y="2326745"/>
                <a:ext cx="100048" cy="68319"/>
              </a:xfrm>
              <a:custGeom>
                <a:avLst/>
                <a:gdLst/>
                <a:ahLst/>
                <a:cxnLst/>
                <a:rect l="l" t="t" r="r" b="b"/>
                <a:pathLst>
                  <a:path w="2905" h="1984" extrusionOk="0">
                    <a:moveTo>
                      <a:pt x="2429" y="0"/>
                    </a:moveTo>
                    <a:lnTo>
                      <a:pt x="1320" y="1109"/>
                    </a:lnTo>
                    <a:cubicBezTo>
                      <a:pt x="1267" y="1162"/>
                      <a:pt x="1197" y="1189"/>
                      <a:pt x="1129" y="1189"/>
                    </a:cubicBezTo>
                    <a:cubicBezTo>
                      <a:pt x="1060" y="1189"/>
                      <a:pt x="991" y="1162"/>
                      <a:pt x="939" y="1109"/>
                    </a:cubicBezTo>
                    <a:lnTo>
                      <a:pt x="151" y="323"/>
                    </a:lnTo>
                    <a:lnTo>
                      <a:pt x="107" y="367"/>
                    </a:lnTo>
                    <a:cubicBezTo>
                      <a:pt x="0" y="474"/>
                      <a:pt x="0" y="644"/>
                      <a:pt x="107" y="748"/>
                    </a:cubicBezTo>
                    <a:lnTo>
                      <a:pt x="1262" y="1905"/>
                    </a:lnTo>
                    <a:cubicBezTo>
                      <a:pt x="1315" y="1958"/>
                      <a:pt x="1384" y="1984"/>
                      <a:pt x="1453" y="1984"/>
                    </a:cubicBezTo>
                    <a:cubicBezTo>
                      <a:pt x="1522" y="1984"/>
                      <a:pt x="1591" y="1958"/>
                      <a:pt x="1643" y="1905"/>
                    </a:cubicBezTo>
                    <a:lnTo>
                      <a:pt x="2798" y="748"/>
                    </a:lnTo>
                    <a:cubicBezTo>
                      <a:pt x="2904" y="644"/>
                      <a:pt x="2904" y="474"/>
                      <a:pt x="2798" y="367"/>
                    </a:cubicBezTo>
                    <a:lnTo>
                      <a:pt x="2429" y="0"/>
                    </a:lnTo>
                    <a:close/>
                  </a:path>
                </a:pathLst>
              </a:custGeom>
              <a:solidFill>
                <a:srgbClr val="203040">
                  <a:alpha val="3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5"/>
              <p:cNvSpPr/>
              <p:nvPr/>
            </p:nvSpPr>
            <p:spPr>
              <a:xfrm>
                <a:off x="4754365" y="2124258"/>
                <a:ext cx="107901" cy="238979"/>
              </a:xfrm>
              <a:custGeom>
                <a:avLst/>
                <a:gdLst/>
                <a:ahLst/>
                <a:cxnLst/>
                <a:rect l="l" t="t" r="r" b="b"/>
                <a:pathLst>
                  <a:path w="3133" h="6940" extrusionOk="0">
                    <a:moveTo>
                      <a:pt x="442" y="1"/>
                    </a:moveTo>
                    <a:lnTo>
                      <a:pt x="380" y="989"/>
                    </a:lnTo>
                    <a:lnTo>
                      <a:pt x="1633" y="1069"/>
                    </a:lnTo>
                    <a:cubicBezTo>
                      <a:pt x="1904" y="1087"/>
                      <a:pt x="2110" y="1322"/>
                      <a:pt x="2092" y="1593"/>
                    </a:cubicBezTo>
                    <a:lnTo>
                      <a:pt x="1884" y="4854"/>
                    </a:lnTo>
                    <a:cubicBezTo>
                      <a:pt x="1843" y="5474"/>
                      <a:pt x="1326" y="5949"/>
                      <a:pt x="714" y="5949"/>
                    </a:cubicBezTo>
                    <a:cubicBezTo>
                      <a:pt x="690" y="5949"/>
                      <a:pt x="665" y="5948"/>
                      <a:pt x="640" y="5946"/>
                    </a:cubicBezTo>
                    <a:lnTo>
                      <a:pt x="65" y="5910"/>
                    </a:lnTo>
                    <a:lnTo>
                      <a:pt x="0" y="6897"/>
                    </a:lnTo>
                    <a:lnTo>
                      <a:pt x="578" y="6935"/>
                    </a:lnTo>
                    <a:cubicBezTo>
                      <a:pt x="626" y="6938"/>
                      <a:pt x="673" y="6940"/>
                      <a:pt x="721" y="6940"/>
                    </a:cubicBezTo>
                    <a:cubicBezTo>
                      <a:pt x="1847" y="6940"/>
                      <a:pt x="2797" y="6059"/>
                      <a:pt x="2872" y="4918"/>
                    </a:cubicBezTo>
                    <a:lnTo>
                      <a:pt x="3079" y="1655"/>
                    </a:lnTo>
                    <a:cubicBezTo>
                      <a:pt x="3133" y="839"/>
                      <a:pt x="2511" y="135"/>
                      <a:pt x="1695" y="81"/>
                    </a:cubicBezTo>
                    <a:lnTo>
                      <a:pt x="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5"/>
              <p:cNvSpPr/>
              <p:nvPr/>
            </p:nvSpPr>
            <p:spPr>
              <a:xfrm>
                <a:off x="4754365" y="2142337"/>
                <a:ext cx="107005" cy="220969"/>
              </a:xfrm>
              <a:custGeom>
                <a:avLst/>
                <a:gdLst/>
                <a:ahLst/>
                <a:cxnLst/>
                <a:rect l="l" t="t" r="r" b="b"/>
                <a:pathLst>
                  <a:path w="3107" h="6417" extrusionOk="0">
                    <a:moveTo>
                      <a:pt x="2658" y="1"/>
                    </a:moveTo>
                    <a:lnTo>
                      <a:pt x="2658" y="1"/>
                    </a:lnTo>
                    <a:cubicBezTo>
                      <a:pt x="2732" y="191"/>
                      <a:pt x="2764" y="398"/>
                      <a:pt x="2752" y="617"/>
                    </a:cubicBezTo>
                    <a:lnTo>
                      <a:pt x="2543" y="3877"/>
                    </a:lnTo>
                    <a:cubicBezTo>
                      <a:pt x="2470" y="5021"/>
                      <a:pt x="1516" y="5901"/>
                      <a:pt x="386" y="5901"/>
                    </a:cubicBezTo>
                    <a:cubicBezTo>
                      <a:pt x="340" y="5901"/>
                      <a:pt x="295" y="5900"/>
                      <a:pt x="249" y="5897"/>
                    </a:cubicBezTo>
                    <a:lnTo>
                      <a:pt x="35" y="5881"/>
                    </a:lnTo>
                    <a:lnTo>
                      <a:pt x="0" y="6374"/>
                    </a:lnTo>
                    <a:lnTo>
                      <a:pt x="578" y="6412"/>
                    </a:lnTo>
                    <a:cubicBezTo>
                      <a:pt x="625" y="6415"/>
                      <a:pt x="671" y="6417"/>
                      <a:pt x="717" y="6417"/>
                    </a:cubicBezTo>
                    <a:cubicBezTo>
                      <a:pt x="1845" y="6417"/>
                      <a:pt x="2799" y="5535"/>
                      <a:pt x="2872" y="4395"/>
                    </a:cubicBezTo>
                    <a:lnTo>
                      <a:pt x="3079" y="1134"/>
                    </a:lnTo>
                    <a:cubicBezTo>
                      <a:pt x="3107" y="695"/>
                      <a:pt x="2942" y="292"/>
                      <a:pt x="2658" y="1"/>
                    </a:cubicBez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5"/>
              <p:cNvSpPr/>
              <p:nvPr/>
            </p:nvSpPr>
            <p:spPr>
              <a:xfrm>
                <a:off x="4475354" y="2056177"/>
                <a:ext cx="301453" cy="342181"/>
              </a:xfrm>
              <a:custGeom>
                <a:avLst/>
                <a:gdLst/>
                <a:ahLst/>
                <a:cxnLst/>
                <a:rect l="l" t="t" r="r" b="b"/>
                <a:pathLst>
                  <a:path w="8753" h="9937" extrusionOk="0">
                    <a:moveTo>
                      <a:pt x="2179" y="0"/>
                    </a:moveTo>
                    <a:cubicBezTo>
                      <a:pt x="1871" y="0"/>
                      <a:pt x="1561" y="71"/>
                      <a:pt x="1276" y="213"/>
                    </a:cubicBezTo>
                    <a:lnTo>
                      <a:pt x="143" y="778"/>
                    </a:lnTo>
                    <a:cubicBezTo>
                      <a:pt x="21" y="836"/>
                      <a:pt x="1" y="1005"/>
                      <a:pt x="107" y="1093"/>
                    </a:cubicBezTo>
                    <a:lnTo>
                      <a:pt x="1072" y="1901"/>
                    </a:lnTo>
                    <a:cubicBezTo>
                      <a:pt x="1525" y="2278"/>
                      <a:pt x="1804" y="2830"/>
                      <a:pt x="1836" y="3421"/>
                    </a:cubicBezTo>
                    <a:lnTo>
                      <a:pt x="2153" y="9211"/>
                    </a:lnTo>
                    <a:cubicBezTo>
                      <a:pt x="2175" y="9618"/>
                      <a:pt x="2509" y="9937"/>
                      <a:pt x="2919" y="9937"/>
                    </a:cubicBezTo>
                    <a:lnTo>
                      <a:pt x="7553" y="9937"/>
                    </a:lnTo>
                    <a:cubicBezTo>
                      <a:pt x="7962" y="9937"/>
                      <a:pt x="8299" y="9618"/>
                      <a:pt x="8321" y="9211"/>
                    </a:cubicBezTo>
                    <a:lnTo>
                      <a:pt x="8738" y="1588"/>
                    </a:lnTo>
                    <a:cubicBezTo>
                      <a:pt x="8752" y="1332"/>
                      <a:pt x="8548" y="1113"/>
                      <a:pt x="8287" y="1113"/>
                    </a:cubicBezTo>
                    <a:lnTo>
                      <a:pt x="5195" y="1113"/>
                    </a:lnTo>
                    <a:cubicBezTo>
                      <a:pt x="4890" y="1111"/>
                      <a:pt x="4583" y="1033"/>
                      <a:pt x="4312" y="885"/>
                    </a:cubicBezTo>
                    <a:lnTo>
                      <a:pt x="3149" y="249"/>
                    </a:lnTo>
                    <a:cubicBezTo>
                      <a:pt x="2847" y="83"/>
                      <a:pt x="2513" y="0"/>
                      <a:pt x="2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5"/>
              <p:cNvSpPr/>
              <p:nvPr/>
            </p:nvSpPr>
            <p:spPr>
              <a:xfrm>
                <a:off x="4549739" y="2094436"/>
                <a:ext cx="226994" cy="303854"/>
              </a:xfrm>
              <a:custGeom>
                <a:avLst/>
                <a:gdLst/>
                <a:ahLst/>
                <a:cxnLst/>
                <a:rect l="l" t="t" r="r" b="b"/>
                <a:pathLst>
                  <a:path w="6591" h="8824" extrusionOk="0">
                    <a:moveTo>
                      <a:pt x="5662" y="0"/>
                    </a:moveTo>
                    <a:lnTo>
                      <a:pt x="5311" y="6391"/>
                    </a:lnTo>
                    <a:cubicBezTo>
                      <a:pt x="5257" y="7404"/>
                      <a:pt x="4418" y="8196"/>
                      <a:pt x="3406" y="8196"/>
                    </a:cubicBezTo>
                    <a:lnTo>
                      <a:pt x="1" y="8196"/>
                    </a:lnTo>
                    <a:cubicBezTo>
                      <a:pt x="73" y="8555"/>
                      <a:pt x="388" y="8824"/>
                      <a:pt x="767" y="8824"/>
                    </a:cubicBezTo>
                    <a:lnTo>
                      <a:pt x="5391" y="8824"/>
                    </a:lnTo>
                    <a:cubicBezTo>
                      <a:pt x="5800" y="8824"/>
                      <a:pt x="6137" y="8505"/>
                      <a:pt x="6159" y="8096"/>
                    </a:cubicBezTo>
                    <a:lnTo>
                      <a:pt x="6574" y="475"/>
                    </a:lnTo>
                    <a:cubicBezTo>
                      <a:pt x="6590" y="219"/>
                      <a:pt x="6384" y="0"/>
                      <a:pt x="6127" y="0"/>
                    </a:cubicBez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5"/>
              <p:cNvSpPr/>
              <p:nvPr/>
            </p:nvSpPr>
            <p:spPr>
              <a:xfrm>
                <a:off x="4655530" y="2176395"/>
                <a:ext cx="60408" cy="221899"/>
              </a:xfrm>
              <a:custGeom>
                <a:avLst/>
                <a:gdLst/>
                <a:ahLst/>
                <a:cxnLst/>
                <a:rect l="l" t="t" r="r" b="b"/>
                <a:pathLst>
                  <a:path w="1754" h="6444" extrusionOk="0">
                    <a:moveTo>
                      <a:pt x="1" y="1"/>
                    </a:moveTo>
                    <a:lnTo>
                      <a:pt x="1" y="6444"/>
                    </a:lnTo>
                    <a:lnTo>
                      <a:pt x="1613" y="6444"/>
                    </a:lnTo>
                    <a:lnTo>
                      <a:pt x="17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5"/>
              <p:cNvSpPr/>
              <p:nvPr/>
            </p:nvSpPr>
            <p:spPr>
              <a:xfrm>
                <a:off x="4710871" y="2176395"/>
                <a:ext cx="61820" cy="221899"/>
              </a:xfrm>
              <a:custGeom>
                <a:avLst/>
                <a:gdLst/>
                <a:ahLst/>
                <a:cxnLst/>
                <a:rect l="l" t="t" r="r" b="b"/>
                <a:pathLst>
                  <a:path w="1795" h="6444" extrusionOk="0">
                    <a:moveTo>
                      <a:pt x="140" y="1"/>
                    </a:moveTo>
                    <a:lnTo>
                      <a:pt x="0" y="6444"/>
                    </a:lnTo>
                    <a:lnTo>
                      <a:pt x="712" y="6444"/>
                    </a:lnTo>
                    <a:cubicBezTo>
                      <a:pt x="1121" y="6444"/>
                      <a:pt x="1460" y="6125"/>
                      <a:pt x="1482" y="5716"/>
                    </a:cubicBezTo>
                    <a:lnTo>
                      <a:pt x="17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5"/>
              <p:cNvSpPr/>
              <p:nvPr/>
            </p:nvSpPr>
            <p:spPr>
              <a:xfrm>
                <a:off x="4538753" y="2176395"/>
                <a:ext cx="61579" cy="221899"/>
              </a:xfrm>
              <a:custGeom>
                <a:avLst/>
                <a:gdLst/>
                <a:ahLst/>
                <a:cxnLst/>
                <a:rect l="l" t="t" r="r" b="b"/>
                <a:pathLst>
                  <a:path w="1788" h="6444" extrusionOk="0">
                    <a:moveTo>
                      <a:pt x="1" y="1"/>
                    </a:moveTo>
                    <a:lnTo>
                      <a:pt x="314" y="5716"/>
                    </a:lnTo>
                    <a:cubicBezTo>
                      <a:pt x="336" y="6125"/>
                      <a:pt x="672" y="6444"/>
                      <a:pt x="1084" y="6444"/>
                    </a:cubicBezTo>
                    <a:lnTo>
                      <a:pt x="1787" y="6444"/>
                    </a:lnTo>
                    <a:lnTo>
                      <a:pt x="16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5"/>
              <p:cNvSpPr/>
              <p:nvPr/>
            </p:nvSpPr>
            <p:spPr>
              <a:xfrm>
                <a:off x="4595196" y="2176395"/>
                <a:ext cx="60373" cy="221899"/>
              </a:xfrm>
              <a:custGeom>
                <a:avLst/>
                <a:gdLst/>
                <a:ahLst/>
                <a:cxnLst/>
                <a:rect l="l" t="t" r="r" b="b"/>
                <a:pathLst>
                  <a:path w="1753" h="6444" extrusionOk="0">
                    <a:moveTo>
                      <a:pt x="0" y="1"/>
                    </a:moveTo>
                    <a:lnTo>
                      <a:pt x="140" y="6444"/>
                    </a:lnTo>
                    <a:lnTo>
                      <a:pt x="1753" y="6444"/>
                    </a:lnTo>
                    <a:lnTo>
                      <a:pt x="17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5"/>
              <p:cNvSpPr/>
              <p:nvPr/>
            </p:nvSpPr>
            <p:spPr>
              <a:xfrm>
                <a:off x="4710802" y="2176395"/>
                <a:ext cx="61820" cy="221899"/>
              </a:xfrm>
              <a:custGeom>
                <a:avLst/>
                <a:gdLst/>
                <a:ahLst/>
                <a:cxnLst/>
                <a:rect l="l" t="t" r="r" b="b"/>
                <a:pathLst>
                  <a:path w="1795" h="6444" extrusionOk="0">
                    <a:moveTo>
                      <a:pt x="854" y="1"/>
                    </a:moveTo>
                    <a:lnTo>
                      <a:pt x="634" y="4017"/>
                    </a:lnTo>
                    <a:cubicBezTo>
                      <a:pt x="608" y="4531"/>
                      <a:pt x="377" y="4988"/>
                      <a:pt x="26" y="5315"/>
                    </a:cubicBezTo>
                    <a:lnTo>
                      <a:pt x="0" y="6444"/>
                    </a:lnTo>
                    <a:lnTo>
                      <a:pt x="712" y="6444"/>
                    </a:lnTo>
                    <a:cubicBezTo>
                      <a:pt x="1121" y="6444"/>
                      <a:pt x="1460" y="6125"/>
                      <a:pt x="1482" y="5716"/>
                    </a:cubicBezTo>
                    <a:lnTo>
                      <a:pt x="1795" y="1"/>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5"/>
              <p:cNvSpPr/>
              <p:nvPr/>
            </p:nvSpPr>
            <p:spPr>
              <a:xfrm>
                <a:off x="4655530" y="2358702"/>
                <a:ext cx="57308" cy="39600"/>
              </a:xfrm>
              <a:custGeom>
                <a:avLst/>
                <a:gdLst/>
                <a:ahLst/>
                <a:cxnLst/>
                <a:rect l="l" t="t" r="r" b="b"/>
                <a:pathLst>
                  <a:path w="1664" h="1150" extrusionOk="0">
                    <a:moveTo>
                      <a:pt x="1663" y="1"/>
                    </a:moveTo>
                    <a:lnTo>
                      <a:pt x="1663" y="1"/>
                    </a:lnTo>
                    <a:cubicBezTo>
                      <a:pt x="1316" y="326"/>
                      <a:pt x="851" y="522"/>
                      <a:pt x="340" y="522"/>
                    </a:cubicBezTo>
                    <a:lnTo>
                      <a:pt x="1" y="522"/>
                    </a:lnTo>
                    <a:lnTo>
                      <a:pt x="1" y="1150"/>
                    </a:lnTo>
                    <a:lnTo>
                      <a:pt x="1637" y="1150"/>
                    </a:lnTo>
                    <a:lnTo>
                      <a:pt x="1663" y="1"/>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5"/>
              <p:cNvSpPr/>
              <p:nvPr/>
            </p:nvSpPr>
            <p:spPr>
              <a:xfrm>
                <a:off x="4598640" y="2376678"/>
                <a:ext cx="56860" cy="21625"/>
              </a:xfrm>
              <a:custGeom>
                <a:avLst/>
                <a:gdLst/>
                <a:ahLst/>
                <a:cxnLst/>
                <a:rect l="l" t="t" r="r" b="b"/>
                <a:pathLst>
                  <a:path w="1651" h="628" extrusionOk="0">
                    <a:moveTo>
                      <a:pt x="0" y="0"/>
                    </a:moveTo>
                    <a:lnTo>
                      <a:pt x="14" y="628"/>
                    </a:lnTo>
                    <a:lnTo>
                      <a:pt x="1651" y="628"/>
                    </a:lnTo>
                    <a:lnTo>
                      <a:pt x="1651" y="0"/>
                    </a:lnTo>
                    <a:close/>
                  </a:path>
                </a:pathLst>
              </a:custGeom>
              <a:solidFill>
                <a:srgbClr val="203040">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5"/>
              <p:cNvSpPr/>
              <p:nvPr/>
            </p:nvSpPr>
            <p:spPr>
              <a:xfrm>
                <a:off x="4549532" y="2376678"/>
                <a:ext cx="51143" cy="21625"/>
              </a:xfrm>
              <a:custGeom>
                <a:avLst/>
                <a:gdLst/>
                <a:ahLst/>
                <a:cxnLst/>
                <a:rect l="l" t="t" r="r" b="b"/>
                <a:pathLst>
                  <a:path w="1485" h="628" extrusionOk="0">
                    <a:moveTo>
                      <a:pt x="1" y="0"/>
                    </a:moveTo>
                    <a:cubicBezTo>
                      <a:pt x="73" y="359"/>
                      <a:pt x="390" y="628"/>
                      <a:pt x="769" y="628"/>
                    </a:cubicBezTo>
                    <a:lnTo>
                      <a:pt x="1484" y="628"/>
                    </a:lnTo>
                    <a:lnTo>
                      <a:pt x="1472" y="0"/>
                    </a:lnTo>
                    <a:close/>
                  </a:path>
                </a:pathLst>
              </a:custGeom>
              <a:solidFill>
                <a:srgbClr val="FF9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5"/>
              <p:cNvSpPr/>
              <p:nvPr/>
            </p:nvSpPr>
            <p:spPr>
              <a:xfrm>
                <a:off x="4515680" y="2323163"/>
                <a:ext cx="75183" cy="75137"/>
              </a:xfrm>
              <a:custGeom>
                <a:avLst/>
                <a:gdLst/>
                <a:ahLst/>
                <a:cxnLst/>
                <a:rect l="l" t="t" r="r" b="b"/>
                <a:pathLst>
                  <a:path w="2183" h="2182" extrusionOk="0">
                    <a:moveTo>
                      <a:pt x="252" y="0"/>
                    </a:moveTo>
                    <a:cubicBezTo>
                      <a:pt x="113" y="0"/>
                      <a:pt x="1" y="112"/>
                      <a:pt x="1" y="251"/>
                    </a:cubicBezTo>
                    <a:lnTo>
                      <a:pt x="1" y="1931"/>
                    </a:lnTo>
                    <a:cubicBezTo>
                      <a:pt x="1" y="2068"/>
                      <a:pt x="113" y="2182"/>
                      <a:pt x="252" y="2182"/>
                    </a:cubicBezTo>
                    <a:lnTo>
                      <a:pt x="1932" y="2182"/>
                    </a:lnTo>
                    <a:cubicBezTo>
                      <a:pt x="2068" y="2182"/>
                      <a:pt x="2183" y="2068"/>
                      <a:pt x="2183" y="1931"/>
                    </a:cubicBezTo>
                    <a:lnTo>
                      <a:pt x="2183" y="251"/>
                    </a:lnTo>
                    <a:cubicBezTo>
                      <a:pt x="2183" y="112"/>
                      <a:pt x="2068"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5"/>
              <p:cNvSpPr/>
              <p:nvPr/>
            </p:nvSpPr>
            <p:spPr>
              <a:xfrm>
                <a:off x="4515680" y="2323163"/>
                <a:ext cx="75251" cy="75137"/>
              </a:xfrm>
              <a:custGeom>
                <a:avLst/>
                <a:gdLst/>
                <a:ahLst/>
                <a:cxnLst/>
                <a:rect l="l" t="t" r="r" b="b"/>
                <a:pathLst>
                  <a:path w="2185" h="2182" extrusionOk="0">
                    <a:moveTo>
                      <a:pt x="1405" y="0"/>
                    </a:moveTo>
                    <a:lnTo>
                      <a:pt x="1405" y="1560"/>
                    </a:lnTo>
                    <a:cubicBezTo>
                      <a:pt x="1405" y="1709"/>
                      <a:pt x="1284" y="1831"/>
                      <a:pt x="1134" y="1831"/>
                    </a:cubicBezTo>
                    <a:lnTo>
                      <a:pt x="1" y="1831"/>
                    </a:lnTo>
                    <a:lnTo>
                      <a:pt x="1" y="1911"/>
                    </a:lnTo>
                    <a:cubicBezTo>
                      <a:pt x="1" y="2060"/>
                      <a:pt x="121" y="2182"/>
                      <a:pt x="272" y="2182"/>
                    </a:cubicBezTo>
                    <a:lnTo>
                      <a:pt x="1914" y="2182"/>
                    </a:lnTo>
                    <a:cubicBezTo>
                      <a:pt x="2062" y="2182"/>
                      <a:pt x="2185" y="2062"/>
                      <a:pt x="2185" y="1911"/>
                    </a:cubicBezTo>
                    <a:lnTo>
                      <a:pt x="2185" y="269"/>
                    </a:lnTo>
                    <a:cubicBezTo>
                      <a:pt x="2183" y="120"/>
                      <a:pt x="2062" y="0"/>
                      <a:pt x="1912" y="0"/>
                    </a:cubicBezTo>
                    <a:close/>
                  </a:path>
                </a:pathLst>
              </a:custGeom>
              <a:solidFill>
                <a:srgbClr val="203040">
                  <a:alpha val="38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5"/>
              <p:cNvSpPr/>
              <p:nvPr/>
            </p:nvSpPr>
            <p:spPr>
              <a:xfrm>
                <a:off x="4423216" y="2049565"/>
                <a:ext cx="444689" cy="354681"/>
              </a:xfrm>
              <a:custGeom>
                <a:avLst/>
                <a:gdLst/>
                <a:ahLst/>
                <a:cxnLst/>
                <a:rect l="l" t="t" r="r" b="b"/>
                <a:pathLst>
                  <a:path w="12912" h="10300" extrusionOk="0">
                    <a:moveTo>
                      <a:pt x="10352" y="3373"/>
                    </a:moveTo>
                    <a:lnTo>
                      <a:pt x="11237" y="3429"/>
                    </a:lnTo>
                    <a:cubicBezTo>
                      <a:pt x="11401" y="3439"/>
                      <a:pt x="11530" y="3583"/>
                      <a:pt x="11520" y="3750"/>
                    </a:cubicBezTo>
                    <a:lnTo>
                      <a:pt x="11311" y="7010"/>
                    </a:lnTo>
                    <a:cubicBezTo>
                      <a:pt x="11278" y="7530"/>
                      <a:pt x="10843" y="7931"/>
                      <a:pt x="10328" y="7931"/>
                    </a:cubicBezTo>
                    <a:cubicBezTo>
                      <a:pt x="10308" y="7931"/>
                      <a:pt x="10288" y="7930"/>
                      <a:pt x="10268" y="7929"/>
                    </a:cubicBezTo>
                    <a:lnTo>
                      <a:pt x="10104" y="7919"/>
                    </a:lnTo>
                    <a:lnTo>
                      <a:pt x="10352" y="3373"/>
                    </a:lnTo>
                    <a:close/>
                    <a:moveTo>
                      <a:pt x="1673" y="7365"/>
                    </a:moveTo>
                    <a:cubicBezTo>
                      <a:pt x="1683" y="7365"/>
                      <a:pt x="1701" y="7369"/>
                      <a:pt x="1719" y="7383"/>
                    </a:cubicBezTo>
                    <a:lnTo>
                      <a:pt x="2511" y="8176"/>
                    </a:lnTo>
                    <a:lnTo>
                      <a:pt x="2511" y="8200"/>
                    </a:lnTo>
                    <a:lnTo>
                      <a:pt x="2511" y="9042"/>
                    </a:lnTo>
                    <a:lnTo>
                      <a:pt x="1719" y="9830"/>
                    </a:lnTo>
                    <a:cubicBezTo>
                      <a:pt x="1703" y="9846"/>
                      <a:pt x="1683" y="9848"/>
                      <a:pt x="1673" y="9848"/>
                    </a:cubicBezTo>
                    <a:cubicBezTo>
                      <a:pt x="1663" y="9848"/>
                      <a:pt x="1645" y="9846"/>
                      <a:pt x="1629" y="9830"/>
                    </a:cubicBezTo>
                    <a:lnTo>
                      <a:pt x="450" y="8653"/>
                    </a:lnTo>
                    <a:cubicBezTo>
                      <a:pt x="426" y="8627"/>
                      <a:pt x="426" y="8587"/>
                      <a:pt x="450" y="8563"/>
                    </a:cubicBezTo>
                    <a:lnTo>
                      <a:pt x="1629" y="7383"/>
                    </a:lnTo>
                    <a:cubicBezTo>
                      <a:pt x="1643" y="7369"/>
                      <a:pt x="1663" y="7365"/>
                      <a:pt x="1673" y="7365"/>
                    </a:cubicBezTo>
                    <a:close/>
                    <a:moveTo>
                      <a:pt x="8311" y="3884"/>
                    </a:moveTo>
                    <a:lnTo>
                      <a:pt x="8179" y="9926"/>
                    </a:lnTo>
                    <a:lnTo>
                      <a:pt x="6947" y="9926"/>
                    </a:lnTo>
                    <a:lnTo>
                      <a:pt x="6947" y="3884"/>
                    </a:lnTo>
                    <a:close/>
                    <a:moveTo>
                      <a:pt x="9943" y="3884"/>
                    </a:moveTo>
                    <a:lnTo>
                      <a:pt x="9643" y="9379"/>
                    </a:lnTo>
                    <a:cubicBezTo>
                      <a:pt x="9627" y="9686"/>
                      <a:pt x="9374" y="9926"/>
                      <a:pt x="9065" y="9926"/>
                    </a:cubicBezTo>
                    <a:lnTo>
                      <a:pt x="8550" y="9926"/>
                    </a:lnTo>
                    <a:lnTo>
                      <a:pt x="8682" y="3884"/>
                    </a:lnTo>
                    <a:close/>
                    <a:moveTo>
                      <a:pt x="4629" y="8123"/>
                    </a:moveTo>
                    <a:cubicBezTo>
                      <a:pt x="4663" y="8123"/>
                      <a:pt x="4691" y="8152"/>
                      <a:pt x="4691" y="8186"/>
                    </a:cubicBezTo>
                    <a:lnTo>
                      <a:pt x="4691" y="9866"/>
                    </a:lnTo>
                    <a:cubicBezTo>
                      <a:pt x="4691" y="9900"/>
                      <a:pt x="4663" y="9928"/>
                      <a:pt x="4629" y="9928"/>
                    </a:cubicBezTo>
                    <a:lnTo>
                      <a:pt x="2953" y="9928"/>
                    </a:lnTo>
                    <a:cubicBezTo>
                      <a:pt x="2914" y="9926"/>
                      <a:pt x="2886" y="9898"/>
                      <a:pt x="2886" y="9862"/>
                    </a:cubicBezTo>
                    <a:lnTo>
                      <a:pt x="2886" y="8186"/>
                    </a:lnTo>
                    <a:cubicBezTo>
                      <a:pt x="2886" y="8152"/>
                      <a:pt x="2914" y="8123"/>
                      <a:pt x="2949" y="8123"/>
                    </a:cubicBezTo>
                    <a:close/>
                    <a:moveTo>
                      <a:pt x="4812" y="3860"/>
                    </a:moveTo>
                    <a:lnTo>
                      <a:pt x="4884" y="7207"/>
                    </a:lnTo>
                    <a:cubicBezTo>
                      <a:pt x="4888" y="7309"/>
                      <a:pt x="4972" y="7392"/>
                      <a:pt x="5074" y="7392"/>
                    </a:cubicBezTo>
                    <a:lnTo>
                      <a:pt x="5080" y="7392"/>
                    </a:lnTo>
                    <a:cubicBezTo>
                      <a:pt x="5185" y="7390"/>
                      <a:pt x="5269" y="7303"/>
                      <a:pt x="5265" y="7199"/>
                    </a:cubicBezTo>
                    <a:lnTo>
                      <a:pt x="5193" y="3888"/>
                    </a:lnTo>
                    <a:lnTo>
                      <a:pt x="6574" y="3888"/>
                    </a:lnTo>
                    <a:lnTo>
                      <a:pt x="6574" y="9928"/>
                    </a:lnTo>
                    <a:lnTo>
                      <a:pt x="5064" y="9928"/>
                    </a:lnTo>
                    <a:cubicBezTo>
                      <a:pt x="5068" y="9908"/>
                      <a:pt x="5070" y="9888"/>
                      <a:pt x="5070" y="9868"/>
                    </a:cubicBezTo>
                    <a:lnTo>
                      <a:pt x="5070" y="8214"/>
                    </a:lnTo>
                    <a:cubicBezTo>
                      <a:pt x="5070" y="7971"/>
                      <a:pt x="4872" y="7773"/>
                      <a:pt x="4629" y="7773"/>
                    </a:cubicBezTo>
                    <a:lnTo>
                      <a:pt x="3767" y="7773"/>
                    </a:lnTo>
                    <a:lnTo>
                      <a:pt x="3548" y="3860"/>
                    </a:lnTo>
                    <a:close/>
                    <a:moveTo>
                      <a:pt x="3703" y="0"/>
                    </a:moveTo>
                    <a:cubicBezTo>
                      <a:pt x="3396" y="0"/>
                      <a:pt x="3088" y="64"/>
                      <a:pt x="2804" y="192"/>
                    </a:cubicBezTo>
                    <a:cubicBezTo>
                      <a:pt x="2708" y="234"/>
                      <a:pt x="2666" y="345"/>
                      <a:pt x="2708" y="441"/>
                    </a:cubicBezTo>
                    <a:cubicBezTo>
                      <a:pt x="2740" y="510"/>
                      <a:pt x="2808" y="552"/>
                      <a:pt x="2880" y="552"/>
                    </a:cubicBezTo>
                    <a:cubicBezTo>
                      <a:pt x="2905" y="552"/>
                      <a:pt x="2932" y="547"/>
                      <a:pt x="2957" y="535"/>
                    </a:cubicBezTo>
                    <a:cubicBezTo>
                      <a:pt x="3192" y="429"/>
                      <a:pt x="3446" y="377"/>
                      <a:pt x="3699" y="377"/>
                    </a:cubicBezTo>
                    <a:cubicBezTo>
                      <a:pt x="4002" y="377"/>
                      <a:pt x="4305" y="452"/>
                      <a:pt x="4577" y="599"/>
                    </a:cubicBezTo>
                    <a:lnTo>
                      <a:pt x="5730" y="1231"/>
                    </a:lnTo>
                    <a:cubicBezTo>
                      <a:pt x="6025" y="1393"/>
                      <a:pt x="6362" y="1478"/>
                      <a:pt x="6697" y="1478"/>
                    </a:cubicBezTo>
                    <a:lnTo>
                      <a:pt x="9801" y="1478"/>
                    </a:lnTo>
                    <a:cubicBezTo>
                      <a:pt x="9873" y="1478"/>
                      <a:pt x="9941" y="1508"/>
                      <a:pt x="9992" y="1562"/>
                    </a:cubicBezTo>
                    <a:cubicBezTo>
                      <a:pt x="10042" y="1614"/>
                      <a:pt x="10066" y="1682"/>
                      <a:pt x="10062" y="1754"/>
                    </a:cubicBezTo>
                    <a:lnTo>
                      <a:pt x="9965" y="3483"/>
                    </a:lnTo>
                    <a:lnTo>
                      <a:pt x="3538" y="3483"/>
                    </a:lnTo>
                    <a:cubicBezTo>
                      <a:pt x="3478" y="2877"/>
                      <a:pt x="3179" y="2310"/>
                      <a:pt x="2712" y="1917"/>
                    </a:cubicBezTo>
                    <a:lnTo>
                      <a:pt x="1739" y="1105"/>
                    </a:lnTo>
                    <a:lnTo>
                      <a:pt x="2201" y="874"/>
                    </a:lnTo>
                    <a:cubicBezTo>
                      <a:pt x="2295" y="826"/>
                      <a:pt x="2333" y="714"/>
                      <a:pt x="2285" y="619"/>
                    </a:cubicBezTo>
                    <a:cubicBezTo>
                      <a:pt x="2251" y="551"/>
                      <a:pt x="2185" y="512"/>
                      <a:pt x="2115" y="512"/>
                    </a:cubicBezTo>
                    <a:cubicBezTo>
                      <a:pt x="2086" y="512"/>
                      <a:pt x="2056" y="519"/>
                      <a:pt x="2028" y="533"/>
                    </a:cubicBezTo>
                    <a:lnTo>
                      <a:pt x="1569" y="764"/>
                    </a:lnTo>
                    <a:cubicBezTo>
                      <a:pt x="1453" y="822"/>
                      <a:pt x="1374" y="932"/>
                      <a:pt x="1360" y="1063"/>
                    </a:cubicBezTo>
                    <a:cubicBezTo>
                      <a:pt x="1344" y="1191"/>
                      <a:pt x="1394" y="1317"/>
                      <a:pt x="1495" y="1401"/>
                    </a:cubicBezTo>
                    <a:lnTo>
                      <a:pt x="2467" y="2210"/>
                    </a:lnTo>
                    <a:cubicBezTo>
                      <a:pt x="2884" y="2557"/>
                      <a:pt x="3137" y="3066"/>
                      <a:pt x="3167" y="3603"/>
                    </a:cubicBezTo>
                    <a:lnTo>
                      <a:pt x="3396" y="7771"/>
                    </a:lnTo>
                    <a:lnTo>
                      <a:pt x="2957" y="7771"/>
                    </a:lnTo>
                    <a:cubicBezTo>
                      <a:pt x="2864" y="7771"/>
                      <a:pt x="2778" y="7799"/>
                      <a:pt x="2708" y="7845"/>
                    </a:cubicBezTo>
                    <a:lnTo>
                      <a:pt x="1986" y="7123"/>
                    </a:lnTo>
                    <a:cubicBezTo>
                      <a:pt x="1902" y="7041"/>
                      <a:pt x="1791" y="6992"/>
                      <a:pt x="1673" y="6992"/>
                    </a:cubicBezTo>
                    <a:cubicBezTo>
                      <a:pt x="1555" y="6992"/>
                      <a:pt x="1443" y="7039"/>
                      <a:pt x="1360" y="7123"/>
                    </a:cubicBezTo>
                    <a:lnTo>
                      <a:pt x="175" y="8310"/>
                    </a:lnTo>
                    <a:cubicBezTo>
                      <a:pt x="1" y="8482"/>
                      <a:pt x="1" y="8765"/>
                      <a:pt x="175" y="8938"/>
                    </a:cubicBezTo>
                    <a:lnTo>
                      <a:pt x="1360" y="10125"/>
                    </a:lnTo>
                    <a:cubicBezTo>
                      <a:pt x="1445" y="10209"/>
                      <a:pt x="1555" y="10255"/>
                      <a:pt x="1673" y="10255"/>
                    </a:cubicBezTo>
                    <a:cubicBezTo>
                      <a:pt x="1791" y="10255"/>
                      <a:pt x="1904" y="10209"/>
                      <a:pt x="1986" y="10125"/>
                    </a:cubicBezTo>
                    <a:lnTo>
                      <a:pt x="2513" y="9597"/>
                    </a:lnTo>
                    <a:lnTo>
                      <a:pt x="2513" y="9858"/>
                    </a:lnTo>
                    <a:cubicBezTo>
                      <a:pt x="2513" y="10101"/>
                      <a:pt x="2712" y="10299"/>
                      <a:pt x="2955" y="10299"/>
                    </a:cubicBezTo>
                    <a:lnTo>
                      <a:pt x="9065" y="10297"/>
                    </a:lnTo>
                    <a:cubicBezTo>
                      <a:pt x="9574" y="10297"/>
                      <a:pt x="9994" y="9898"/>
                      <a:pt x="10022" y="9393"/>
                    </a:cubicBezTo>
                    <a:lnTo>
                      <a:pt x="10028" y="9275"/>
                    </a:lnTo>
                    <a:lnTo>
                      <a:pt x="10182" y="9285"/>
                    </a:lnTo>
                    <a:cubicBezTo>
                      <a:pt x="10232" y="9287"/>
                      <a:pt x="10284" y="9289"/>
                      <a:pt x="10334" y="9289"/>
                    </a:cubicBezTo>
                    <a:cubicBezTo>
                      <a:pt x="10904" y="9289"/>
                      <a:pt x="11449" y="9084"/>
                      <a:pt x="11883" y="8703"/>
                    </a:cubicBezTo>
                    <a:cubicBezTo>
                      <a:pt x="12354" y="8290"/>
                      <a:pt x="12639" y="7714"/>
                      <a:pt x="12679" y="7091"/>
                    </a:cubicBezTo>
                    <a:lnTo>
                      <a:pt x="12829" y="4762"/>
                    </a:lnTo>
                    <a:cubicBezTo>
                      <a:pt x="12835" y="4656"/>
                      <a:pt x="12755" y="4566"/>
                      <a:pt x="12651" y="4562"/>
                    </a:cubicBezTo>
                    <a:cubicBezTo>
                      <a:pt x="12646" y="4562"/>
                      <a:pt x="12641" y="4561"/>
                      <a:pt x="12636" y="4561"/>
                    </a:cubicBezTo>
                    <a:cubicBezTo>
                      <a:pt x="12536" y="4561"/>
                      <a:pt x="12454" y="4639"/>
                      <a:pt x="12450" y="4740"/>
                    </a:cubicBezTo>
                    <a:lnTo>
                      <a:pt x="12300" y="7069"/>
                    </a:lnTo>
                    <a:cubicBezTo>
                      <a:pt x="12268" y="7592"/>
                      <a:pt x="12029" y="8073"/>
                      <a:pt x="11632" y="8422"/>
                    </a:cubicBezTo>
                    <a:cubicBezTo>
                      <a:pt x="11271" y="8739"/>
                      <a:pt x="10816" y="8912"/>
                      <a:pt x="10341" y="8912"/>
                    </a:cubicBezTo>
                    <a:cubicBezTo>
                      <a:pt x="10296" y="8912"/>
                      <a:pt x="10251" y="8911"/>
                      <a:pt x="10206" y="8908"/>
                    </a:cubicBezTo>
                    <a:lnTo>
                      <a:pt x="10052" y="8898"/>
                    </a:lnTo>
                    <a:lnTo>
                      <a:pt x="10084" y="8290"/>
                    </a:lnTo>
                    <a:lnTo>
                      <a:pt x="10244" y="8300"/>
                    </a:lnTo>
                    <a:cubicBezTo>
                      <a:pt x="10274" y="8302"/>
                      <a:pt x="10300" y="8302"/>
                      <a:pt x="10330" y="8302"/>
                    </a:cubicBezTo>
                    <a:cubicBezTo>
                      <a:pt x="11040" y="8302"/>
                      <a:pt x="11642" y="7748"/>
                      <a:pt x="11688" y="7029"/>
                    </a:cubicBezTo>
                    <a:lnTo>
                      <a:pt x="11895" y="3768"/>
                    </a:lnTo>
                    <a:cubicBezTo>
                      <a:pt x="11921" y="3391"/>
                      <a:pt x="11634" y="3068"/>
                      <a:pt x="11259" y="3042"/>
                    </a:cubicBezTo>
                    <a:lnTo>
                      <a:pt x="10371" y="2986"/>
                    </a:lnTo>
                    <a:lnTo>
                      <a:pt x="10405" y="2376"/>
                    </a:lnTo>
                    <a:lnTo>
                      <a:pt x="11297" y="2434"/>
                    </a:lnTo>
                    <a:cubicBezTo>
                      <a:pt x="11640" y="2456"/>
                      <a:pt x="11955" y="2611"/>
                      <a:pt x="12183" y="2869"/>
                    </a:cubicBezTo>
                    <a:cubicBezTo>
                      <a:pt x="12412" y="3130"/>
                      <a:pt x="12524" y="3461"/>
                      <a:pt x="12504" y="3804"/>
                    </a:cubicBezTo>
                    <a:lnTo>
                      <a:pt x="12496" y="3934"/>
                    </a:lnTo>
                    <a:cubicBezTo>
                      <a:pt x="12490" y="4041"/>
                      <a:pt x="12570" y="4131"/>
                      <a:pt x="12675" y="4135"/>
                    </a:cubicBezTo>
                    <a:lnTo>
                      <a:pt x="12687" y="4135"/>
                    </a:lnTo>
                    <a:cubicBezTo>
                      <a:pt x="12787" y="4135"/>
                      <a:pt x="12871" y="4059"/>
                      <a:pt x="12875" y="3958"/>
                    </a:cubicBezTo>
                    <a:lnTo>
                      <a:pt x="12883" y="3824"/>
                    </a:lnTo>
                    <a:cubicBezTo>
                      <a:pt x="12911" y="3387"/>
                      <a:pt x="12763" y="2958"/>
                      <a:pt x="12468" y="2621"/>
                    </a:cubicBezTo>
                    <a:cubicBezTo>
                      <a:pt x="12171" y="2286"/>
                      <a:pt x="11766" y="2085"/>
                      <a:pt x="11319" y="2057"/>
                    </a:cubicBezTo>
                    <a:lnTo>
                      <a:pt x="10423" y="1999"/>
                    </a:lnTo>
                    <a:lnTo>
                      <a:pt x="10435" y="1776"/>
                    </a:lnTo>
                    <a:cubicBezTo>
                      <a:pt x="10445" y="1602"/>
                      <a:pt x="10379" y="1428"/>
                      <a:pt x="10258" y="1301"/>
                    </a:cubicBezTo>
                    <a:cubicBezTo>
                      <a:pt x="10138" y="1173"/>
                      <a:pt x="9967" y="1101"/>
                      <a:pt x="9793" y="1101"/>
                    </a:cubicBezTo>
                    <a:lnTo>
                      <a:pt x="6697" y="1101"/>
                    </a:lnTo>
                    <a:cubicBezTo>
                      <a:pt x="6422" y="1101"/>
                      <a:pt x="6151" y="1028"/>
                      <a:pt x="5911" y="900"/>
                    </a:cubicBezTo>
                    <a:lnTo>
                      <a:pt x="4757" y="268"/>
                    </a:lnTo>
                    <a:cubicBezTo>
                      <a:pt x="4432" y="90"/>
                      <a:pt x="4068" y="0"/>
                      <a:pt x="3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5"/>
              <p:cNvSpPr/>
              <p:nvPr/>
            </p:nvSpPr>
            <p:spPr>
              <a:xfrm>
                <a:off x="4690277" y="2131455"/>
                <a:ext cx="13500" cy="13499"/>
              </a:xfrm>
              <a:custGeom>
                <a:avLst/>
                <a:gdLst/>
                <a:ahLst/>
                <a:cxnLst/>
                <a:rect l="l" t="t" r="r" b="b"/>
                <a:pathLst>
                  <a:path w="392" h="392" extrusionOk="0">
                    <a:moveTo>
                      <a:pt x="195" y="0"/>
                    </a:moveTo>
                    <a:cubicBezTo>
                      <a:pt x="87" y="0"/>
                      <a:pt x="0" y="88"/>
                      <a:pt x="0" y="197"/>
                    </a:cubicBezTo>
                    <a:cubicBezTo>
                      <a:pt x="0" y="303"/>
                      <a:pt x="87" y="391"/>
                      <a:pt x="195" y="391"/>
                    </a:cubicBezTo>
                    <a:cubicBezTo>
                      <a:pt x="303" y="391"/>
                      <a:pt x="392" y="303"/>
                      <a:pt x="392" y="197"/>
                    </a:cubicBezTo>
                    <a:cubicBezTo>
                      <a:pt x="392" y="88"/>
                      <a:pt x="305"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5"/>
              <p:cNvSpPr/>
              <p:nvPr/>
            </p:nvSpPr>
            <p:spPr>
              <a:xfrm>
                <a:off x="4585657" y="2124189"/>
                <a:ext cx="15360" cy="13533"/>
              </a:xfrm>
              <a:custGeom>
                <a:avLst/>
                <a:gdLst/>
                <a:ahLst/>
                <a:cxnLst/>
                <a:rect l="l" t="t" r="r" b="b"/>
                <a:pathLst>
                  <a:path w="446" h="393" extrusionOk="0">
                    <a:moveTo>
                      <a:pt x="222" y="1"/>
                    </a:moveTo>
                    <a:cubicBezTo>
                      <a:pt x="189" y="1"/>
                      <a:pt x="156" y="9"/>
                      <a:pt x="125" y="27"/>
                    </a:cubicBezTo>
                    <a:cubicBezTo>
                      <a:pt x="32" y="81"/>
                      <a:pt x="0" y="199"/>
                      <a:pt x="52" y="293"/>
                    </a:cubicBezTo>
                    <a:cubicBezTo>
                      <a:pt x="87" y="357"/>
                      <a:pt x="152" y="392"/>
                      <a:pt x="220" y="392"/>
                    </a:cubicBezTo>
                    <a:cubicBezTo>
                      <a:pt x="254" y="392"/>
                      <a:pt x="289" y="384"/>
                      <a:pt x="321" y="365"/>
                    </a:cubicBezTo>
                    <a:cubicBezTo>
                      <a:pt x="413" y="311"/>
                      <a:pt x="446" y="191"/>
                      <a:pt x="393" y="99"/>
                    </a:cubicBezTo>
                    <a:cubicBezTo>
                      <a:pt x="355" y="36"/>
                      <a:pt x="290" y="1"/>
                      <a:pt x="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5"/>
              <p:cNvSpPr/>
              <p:nvPr/>
            </p:nvSpPr>
            <p:spPr>
              <a:xfrm>
                <a:off x="4664449" y="2144920"/>
                <a:ext cx="13500" cy="13499"/>
              </a:xfrm>
              <a:custGeom>
                <a:avLst/>
                <a:gdLst/>
                <a:ahLst/>
                <a:cxnLst/>
                <a:rect l="l" t="t" r="r" b="b"/>
                <a:pathLst>
                  <a:path w="392" h="392" extrusionOk="0">
                    <a:moveTo>
                      <a:pt x="195" y="0"/>
                    </a:moveTo>
                    <a:cubicBezTo>
                      <a:pt x="89" y="0"/>
                      <a:pt x="0" y="88"/>
                      <a:pt x="0" y="197"/>
                    </a:cubicBezTo>
                    <a:cubicBezTo>
                      <a:pt x="0" y="303"/>
                      <a:pt x="89" y="391"/>
                      <a:pt x="195" y="391"/>
                    </a:cubicBezTo>
                    <a:cubicBezTo>
                      <a:pt x="303" y="391"/>
                      <a:pt x="392" y="303"/>
                      <a:pt x="392" y="197"/>
                    </a:cubicBezTo>
                    <a:cubicBezTo>
                      <a:pt x="392" y="88"/>
                      <a:pt x="303"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5"/>
              <p:cNvSpPr/>
              <p:nvPr/>
            </p:nvSpPr>
            <p:spPr>
              <a:xfrm>
                <a:off x="4625501" y="2268719"/>
                <a:ext cx="13500" cy="13499"/>
              </a:xfrm>
              <a:custGeom>
                <a:avLst/>
                <a:gdLst/>
                <a:ahLst/>
                <a:cxnLst/>
                <a:rect l="l" t="t" r="r" b="b"/>
                <a:pathLst>
                  <a:path w="392" h="392" extrusionOk="0">
                    <a:moveTo>
                      <a:pt x="197" y="1"/>
                    </a:moveTo>
                    <a:cubicBezTo>
                      <a:pt x="89" y="1"/>
                      <a:pt x="0" y="87"/>
                      <a:pt x="0" y="195"/>
                    </a:cubicBezTo>
                    <a:cubicBezTo>
                      <a:pt x="0" y="304"/>
                      <a:pt x="89" y="392"/>
                      <a:pt x="197" y="392"/>
                    </a:cubicBezTo>
                    <a:cubicBezTo>
                      <a:pt x="303" y="392"/>
                      <a:pt x="391" y="304"/>
                      <a:pt x="391" y="195"/>
                    </a:cubicBezTo>
                    <a:cubicBezTo>
                      <a:pt x="391" y="87"/>
                      <a:pt x="303"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5"/>
              <p:cNvSpPr/>
              <p:nvPr/>
            </p:nvSpPr>
            <p:spPr>
              <a:xfrm>
                <a:off x="4666102" y="2298438"/>
                <a:ext cx="13500" cy="13430"/>
              </a:xfrm>
              <a:custGeom>
                <a:avLst/>
                <a:gdLst/>
                <a:ahLst/>
                <a:cxnLst/>
                <a:rect l="l" t="t" r="r" b="b"/>
                <a:pathLst>
                  <a:path w="392" h="390" extrusionOk="0">
                    <a:moveTo>
                      <a:pt x="195" y="0"/>
                    </a:moveTo>
                    <a:cubicBezTo>
                      <a:pt x="87" y="0"/>
                      <a:pt x="1" y="86"/>
                      <a:pt x="1" y="195"/>
                    </a:cubicBezTo>
                    <a:cubicBezTo>
                      <a:pt x="1" y="303"/>
                      <a:pt x="87" y="389"/>
                      <a:pt x="195" y="389"/>
                    </a:cubicBezTo>
                    <a:cubicBezTo>
                      <a:pt x="303" y="389"/>
                      <a:pt x="392" y="303"/>
                      <a:pt x="392" y="195"/>
                    </a:cubicBezTo>
                    <a:cubicBezTo>
                      <a:pt x="392" y="86"/>
                      <a:pt x="303" y="0"/>
                      <a:pt x="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5"/>
              <p:cNvSpPr/>
              <p:nvPr/>
            </p:nvSpPr>
            <p:spPr>
              <a:xfrm>
                <a:off x="4690277" y="2206768"/>
                <a:ext cx="13500" cy="13499"/>
              </a:xfrm>
              <a:custGeom>
                <a:avLst/>
                <a:gdLst/>
                <a:ahLst/>
                <a:cxnLst/>
                <a:rect l="l" t="t" r="r" b="b"/>
                <a:pathLst>
                  <a:path w="392" h="392" extrusionOk="0">
                    <a:moveTo>
                      <a:pt x="195" y="1"/>
                    </a:moveTo>
                    <a:cubicBezTo>
                      <a:pt x="87" y="1"/>
                      <a:pt x="0" y="89"/>
                      <a:pt x="0" y="197"/>
                    </a:cubicBezTo>
                    <a:cubicBezTo>
                      <a:pt x="0" y="306"/>
                      <a:pt x="87" y="392"/>
                      <a:pt x="195" y="392"/>
                    </a:cubicBezTo>
                    <a:cubicBezTo>
                      <a:pt x="303" y="392"/>
                      <a:pt x="392" y="306"/>
                      <a:pt x="392" y="197"/>
                    </a:cubicBezTo>
                    <a:cubicBezTo>
                      <a:pt x="392" y="89"/>
                      <a:pt x="305"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61" name="Google Shape;1961;p45"/>
          <p:cNvGrpSpPr/>
          <p:nvPr/>
        </p:nvGrpSpPr>
        <p:grpSpPr>
          <a:xfrm rot="508155">
            <a:off x="8265616" y="1468200"/>
            <a:ext cx="400252" cy="602838"/>
            <a:chOff x="3369050" y="1418400"/>
            <a:chExt cx="179175" cy="269850"/>
          </a:xfrm>
        </p:grpSpPr>
        <p:sp>
          <p:nvSpPr>
            <p:cNvPr id="1962" name="Google Shape;1962;p45"/>
            <p:cNvSpPr/>
            <p:nvPr/>
          </p:nvSpPr>
          <p:spPr>
            <a:xfrm>
              <a:off x="3369050" y="1418400"/>
              <a:ext cx="179175" cy="269850"/>
            </a:xfrm>
            <a:custGeom>
              <a:avLst/>
              <a:gdLst/>
              <a:ahLst/>
              <a:cxnLst/>
              <a:rect l="l" t="t" r="r" b="b"/>
              <a:pathLst>
                <a:path w="7167" h="10794" extrusionOk="0">
                  <a:moveTo>
                    <a:pt x="1193" y="0"/>
                  </a:moveTo>
                  <a:cubicBezTo>
                    <a:pt x="868" y="0"/>
                    <a:pt x="553" y="128"/>
                    <a:pt x="326" y="375"/>
                  </a:cubicBezTo>
                  <a:cubicBezTo>
                    <a:pt x="109" y="621"/>
                    <a:pt x="1" y="946"/>
                    <a:pt x="20" y="1262"/>
                  </a:cubicBezTo>
                  <a:lnTo>
                    <a:pt x="691" y="9138"/>
                  </a:lnTo>
                  <a:cubicBezTo>
                    <a:pt x="710" y="9394"/>
                    <a:pt x="819" y="9660"/>
                    <a:pt x="1006" y="9837"/>
                  </a:cubicBezTo>
                  <a:cubicBezTo>
                    <a:pt x="1154" y="10005"/>
                    <a:pt x="1982" y="10793"/>
                    <a:pt x="3598" y="10793"/>
                  </a:cubicBezTo>
                  <a:cubicBezTo>
                    <a:pt x="5284" y="10793"/>
                    <a:pt x="6073" y="9966"/>
                    <a:pt x="6220" y="9808"/>
                  </a:cubicBezTo>
                  <a:cubicBezTo>
                    <a:pt x="6289" y="9709"/>
                    <a:pt x="6368" y="9611"/>
                    <a:pt x="6408" y="9492"/>
                  </a:cubicBezTo>
                  <a:cubicBezTo>
                    <a:pt x="6427" y="9443"/>
                    <a:pt x="6437" y="9394"/>
                    <a:pt x="6457" y="9345"/>
                  </a:cubicBezTo>
                  <a:cubicBezTo>
                    <a:pt x="6467" y="9295"/>
                    <a:pt x="6477" y="9226"/>
                    <a:pt x="6486" y="9147"/>
                  </a:cubicBezTo>
                  <a:lnTo>
                    <a:pt x="6486" y="9138"/>
                  </a:lnTo>
                  <a:lnTo>
                    <a:pt x="7147" y="1262"/>
                  </a:lnTo>
                  <a:cubicBezTo>
                    <a:pt x="7167" y="946"/>
                    <a:pt x="7058" y="611"/>
                    <a:pt x="6831" y="375"/>
                  </a:cubicBezTo>
                  <a:cubicBezTo>
                    <a:pt x="6615" y="128"/>
                    <a:pt x="6299" y="0"/>
                    <a:pt x="5974" y="0"/>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5"/>
            <p:cNvSpPr/>
            <p:nvPr/>
          </p:nvSpPr>
          <p:spPr>
            <a:xfrm>
              <a:off x="3394200" y="1446000"/>
              <a:ext cx="128650" cy="220575"/>
            </a:xfrm>
            <a:custGeom>
              <a:avLst/>
              <a:gdLst/>
              <a:ahLst/>
              <a:cxnLst/>
              <a:rect l="l" t="t" r="r" b="b"/>
              <a:pathLst>
                <a:path w="5146" h="8823" extrusionOk="0">
                  <a:moveTo>
                    <a:pt x="4771" y="355"/>
                  </a:moveTo>
                  <a:lnTo>
                    <a:pt x="4130" y="7974"/>
                  </a:lnTo>
                  <a:cubicBezTo>
                    <a:pt x="3992" y="8093"/>
                    <a:pt x="3539" y="8457"/>
                    <a:pt x="2573" y="8457"/>
                  </a:cubicBezTo>
                  <a:cubicBezTo>
                    <a:pt x="1666" y="8457"/>
                    <a:pt x="1173" y="8093"/>
                    <a:pt x="1025" y="7974"/>
                  </a:cubicBezTo>
                  <a:lnTo>
                    <a:pt x="384" y="355"/>
                  </a:lnTo>
                  <a:close/>
                  <a:moveTo>
                    <a:pt x="187" y="0"/>
                  </a:moveTo>
                  <a:cubicBezTo>
                    <a:pt x="138" y="0"/>
                    <a:pt x="89" y="20"/>
                    <a:pt x="49" y="59"/>
                  </a:cubicBezTo>
                  <a:cubicBezTo>
                    <a:pt x="10" y="99"/>
                    <a:pt x="0" y="148"/>
                    <a:pt x="0" y="197"/>
                  </a:cubicBezTo>
                  <a:lnTo>
                    <a:pt x="670" y="8073"/>
                  </a:lnTo>
                  <a:cubicBezTo>
                    <a:pt x="670" y="8103"/>
                    <a:pt x="690" y="8152"/>
                    <a:pt x="720" y="8181"/>
                  </a:cubicBezTo>
                  <a:cubicBezTo>
                    <a:pt x="739" y="8211"/>
                    <a:pt x="1321" y="8822"/>
                    <a:pt x="2573" y="8822"/>
                  </a:cubicBezTo>
                  <a:cubicBezTo>
                    <a:pt x="3884" y="8822"/>
                    <a:pt x="4426" y="8211"/>
                    <a:pt x="4436" y="8172"/>
                  </a:cubicBezTo>
                  <a:cubicBezTo>
                    <a:pt x="4475" y="8142"/>
                    <a:pt x="4485" y="8103"/>
                    <a:pt x="4485" y="8073"/>
                  </a:cubicBezTo>
                  <a:lnTo>
                    <a:pt x="5145" y="197"/>
                  </a:lnTo>
                  <a:cubicBezTo>
                    <a:pt x="5145" y="148"/>
                    <a:pt x="5136" y="99"/>
                    <a:pt x="5096" y="59"/>
                  </a:cubicBezTo>
                  <a:cubicBezTo>
                    <a:pt x="5067" y="30"/>
                    <a:pt x="5017" y="0"/>
                    <a:pt x="4968"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5"/>
            <p:cNvSpPr/>
            <p:nvPr/>
          </p:nvSpPr>
          <p:spPr>
            <a:xfrm>
              <a:off x="3401825" y="1493050"/>
              <a:ext cx="112400" cy="168825"/>
            </a:xfrm>
            <a:custGeom>
              <a:avLst/>
              <a:gdLst/>
              <a:ahLst/>
              <a:cxnLst/>
              <a:rect l="l" t="t" r="r" b="b"/>
              <a:pathLst>
                <a:path w="4496" h="6753" extrusionOk="0">
                  <a:moveTo>
                    <a:pt x="4495" y="1"/>
                  </a:moveTo>
                  <a:lnTo>
                    <a:pt x="1" y="20"/>
                  </a:lnTo>
                  <a:lnTo>
                    <a:pt x="523" y="6181"/>
                  </a:lnTo>
                  <a:cubicBezTo>
                    <a:pt x="523" y="6181"/>
                    <a:pt x="1075" y="6753"/>
                    <a:pt x="2258" y="6753"/>
                  </a:cubicBezTo>
                  <a:cubicBezTo>
                    <a:pt x="3500" y="6753"/>
                    <a:pt x="3993" y="6181"/>
                    <a:pt x="3993" y="6181"/>
                  </a:cubicBezTo>
                  <a:lnTo>
                    <a:pt x="4495"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5"/>
            <p:cNvSpPr/>
            <p:nvPr/>
          </p:nvSpPr>
          <p:spPr>
            <a:xfrm>
              <a:off x="3397650" y="1488125"/>
              <a:ext cx="121250" cy="178450"/>
            </a:xfrm>
            <a:custGeom>
              <a:avLst/>
              <a:gdLst/>
              <a:ahLst/>
              <a:cxnLst/>
              <a:rect l="l" t="t" r="r" b="b"/>
              <a:pathLst>
                <a:path w="4850" h="7138" extrusionOk="0">
                  <a:moveTo>
                    <a:pt x="4682" y="1"/>
                  </a:moveTo>
                  <a:cubicBezTo>
                    <a:pt x="4584" y="1"/>
                    <a:pt x="4495" y="79"/>
                    <a:pt x="4485" y="178"/>
                  </a:cubicBezTo>
                  <a:lnTo>
                    <a:pt x="3992" y="6289"/>
                  </a:lnTo>
                  <a:cubicBezTo>
                    <a:pt x="3864" y="6408"/>
                    <a:pt x="3401" y="6763"/>
                    <a:pt x="2435" y="6763"/>
                  </a:cubicBezTo>
                  <a:cubicBezTo>
                    <a:pt x="1528" y="6763"/>
                    <a:pt x="1035" y="6408"/>
                    <a:pt x="887" y="6289"/>
                  </a:cubicBezTo>
                  <a:lnTo>
                    <a:pt x="384" y="198"/>
                  </a:lnTo>
                  <a:cubicBezTo>
                    <a:pt x="384" y="101"/>
                    <a:pt x="305" y="27"/>
                    <a:pt x="218" y="27"/>
                  </a:cubicBezTo>
                  <a:cubicBezTo>
                    <a:pt x="208" y="27"/>
                    <a:pt x="198" y="28"/>
                    <a:pt x="187" y="30"/>
                  </a:cubicBezTo>
                  <a:cubicBezTo>
                    <a:pt x="69" y="30"/>
                    <a:pt x="0" y="129"/>
                    <a:pt x="10" y="227"/>
                  </a:cubicBezTo>
                  <a:lnTo>
                    <a:pt x="532" y="6388"/>
                  </a:lnTo>
                  <a:cubicBezTo>
                    <a:pt x="532" y="6418"/>
                    <a:pt x="552" y="6467"/>
                    <a:pt x="582" y="6496"/>
                  </a:cubicBezTo>
                  <a:cubicBezTo>
                    <a:pt x="601" y="6526"/>
                    <a:pt x="1183" y="7137"/>
                    <a:pt x="2435" y="7137"/>
                  </a:cubicBezTo>
                  <a:cubicBezTo>
                    <a:pt x="3746" y="7137"/>
                    <a:pt x="4288" y="6526"/>
                    <a:pt x="4298" y="6467"/>
                  </a:cubicBezTo>
                  <a:cubicBezTo>
                    <a:pt x="4337" y="6447"/>
                    <a:pt x="4347" y="6408"/>
                    <a:pt x="4347" y="6378"/>
                  </a:cubicBezTo>
                  <a:lnTo>
                    <a:pt x="4850" y="198"/>
                  </a:lnTo>
                  <a:cubicBezTo>
                    <a:pt x="4850" y="99"/>
                    <a:pt x="4781" y="10"/>
                    <a:pt x="4682"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5"/>
            <p:cNvSpPr/>
            <p:nvPr/>
          </p:nvSpPr>
          <p:spPr>
            <a:xfrm>
              <a:off x="3429675" y="1632725"/>
              <a:ext cx="58175" cy="13875"/>
            </a:xfrm>
            <a:custGeom>
              <a:avLst/>
              <a:gdLst/>
              <a:ahLst/>
              <a:cxnLst/>
              <a:rect l="l" t="t" r="r" b="b"/>
              <a:pathLst>
                <a:path w="2327" h="555" extrusionOk="0">
                  <a:moveTo>
                    <a:pt x="2119" y="0"/>
                  </a:moveTo>
                  <a:cubicBezTo>
                    <a:pt x="2099" y="0"/>
                    <a:pt x="2080" y="4"/>
                    <a:pt x="2061" y="13"/>
                  </a:cubicBezTo>
                  <a:cubicBezTo>
                    <a:pt x="1702" y="133"/>
                    <a:pt x="1385" y="173"/>
                    <a:pt x="1122" y="173"/>
                  </a:cubicBezTo>
                  <a:cubicBezTo>
                    <a:pt x="610" y="173"/>
                    <a:pt x="303" y="22"/>
                    <a:pt x="296" y="22"/>
                  </a:cubicBezTo>
                  <a:cubicBezTo>
                    <a:pt x="273" y="12"/>
                    <a:pt x="248" y="7"/>
                    <a:pt x="223" y="7"/>
                  </a:cubicBezTo>
                  <a:cubicBezTo>
                    <a:pt x="154" y="7"/>
                    <a:pt x="86" y="46"/>
                    <a:pt x="50" y="111"/>
                  </a:cubicBezTo>
                  <a:cubicBezTo>
                    <a:pt x="0" y="200"/>
                    <a:pt x="30" y="308"/>
                    <a:pt x="119" y="358"/>
                  </a:cubicBezTo>
                  <a:cubicBezTo>
                    <a:pt x="148" y="367"/>
                    <a:pt x="513" y="555"/>
                    <a:pt x="1104" y="555"/>
                  </a:cubicBezTo>
                  <a:cubicBezTo>
                    <a:pt x="1400" y="555"/>
                    <a:pt x="1765" y="505"/>
                    <a:pt x="2179" y="358"/>
                  </a:cubicBezTo>
                  <a:cubicBezTo>
                    <a:pt x="2268" y="318"/>
                    <a:pt x="2327" y="220"/>
                    <a:pt x="2287" y="121"/>
                  </a:cubicBezTo>
                  <a:cubicBezTo>
                    <a:pt x="2256" y="51"/>
                    <a:pt x="2189" y="0"/>
                    <a:pt x="2119"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45"/>
          <p:cNvGrpSpPr/>
          <p:nvPr/>
        </p:nvGrpSpPr>
        <p:grpSpPr>
          <a:xfrm rot="-573387">
            <a:off x="308966" y="4103692"/>
            <a:ext cx="403507" cy="604718"/>
            <a:chOff x="3131750" y="1412475"/>
            <a:chExt cx="185825" cy="278475"/>
          </a:xfrm>
        </p:grpSpPr>
        <p:sp>
          <p:nvSpPr>
            <p:cNvPr id="1968" name="Google Shape;1968;p45"/>
            <p:cNvSpPr/>
            <p:nvPr/>
          </p:nvSpPr>
          <p:spPr>
            <a:xfrm>
              <a:off x="3131750" y="1412475"/>
              <a:ext cx="185825" cy="278475"/>
            </a:xfrm>
            <a:custGeom>
              <a:avLst/>
              <a:gdLst/>
              <a:ahLst/>
              <a:cxnLst/>
              <a:rect l="l" t="t" r="r" b="b"/>
              <a:pathLst>
                <a:path w="7433" h="11139" extrusionOk="0">
                  <a:moveTo>
                    <a:pt x="1696" y="1"/>
                  </a:moveTo>
                  <a:cubicBezTo>
                    <a:pt x="1134" y="1"/>
                    <a:pt x="641" y="405"/>
                    <a:pt x="542" y="966"/>
                  </a:cubicBezTo>
                  <a:cubicBezTo>
                    <a:pt x="483" y="1311"/>
                    <a:pt x="0" y="4387"/>
                    <a:pt x="986" y="6536"/>
                  </a:cubicBezTo>
                  <a:cubicBezTo>
                    <a:pt x="986" y="6555"/>
                    <a:pt x="996" y="6565"/>
                    <a:pt x="996" y="6565"/>
                  </a:cubicBezTo>
                  <a:cubicBezTo>
                    <a:pt x="1035" y="6654"/>
                    <a:pt x="1085" y="6753"/>
                    <a:pt x="1134" y="6851"/>
                  </a:cubicBezTo>
                  <a:lnTo>
                    <a:pt x="1173" y="6920"/>
                  </a:lnTo>
                  <a:cubicBezTo>
                    <a:pt x="1232" y="7029"/>
                    <a:pt x="1292" y="7137"/>
                    <a:pt x="1351" y="7216"/>
                  </a:cubicBezTo>
                  <a:cubicBezTo>
                    <a:pt x="1597" y="7571"/>
                    <a:pt x="1577" y="7650"/>
                    <a:pt x="1282" y="8251"/>
                  </a:cubicBezTo>
                  <a:cubicBezTo>
                    <a:pt x="1055" y="8704"/>
                    <a:pt x="789" y="9266"/>
                    <a:pt x="799" y="9986"/>
                  </a:cubicBezTo>
                  <a:cubicBezTo>
                    <a:pt x="809" y="10636"/>
                    <a:pt x="1331" y="11139"/>
                    <a:pt x="1972" y="11139"/>
                  </a:cubicBezTo>
                  <a:lnTo>
                    <a:pt x="5422" y="11139"/>
                  </a:lnTo>
                  <a:cubicBezTo>
                    <a:pt x="6062" y="11139"/>
                    <a:pt x="6575" y="10626"/>
                    <a:pt x="6595" y="9986"/>
                  </a:cubicBezTo>
                  <a:cubicBezTo>
                    <a:pt x="6605" y="9631"/>
                    <a:pt x="6545" y="9276"/>
                    <a:pt x="6398" y="8892"/>
                  </a:cubicBezTo>
                  <a:cubicBezTo>
                    <a:pt x="6398" y="8882"/>
                    <a:pt x="6378" y="8882"/>
                    <a:pt x="6378" y="8872"/>
                  </a:cubicBezTo>
                  <a:cubicBezTo>
                    <a:pt x="6299" y="8645"/>
                    <a:pt x="6210" y="8448"/>
                    <a:pt x="6112" y="8251"/>
                  </a:cubicBezTo>
                  <a:cubicBezTo>
                    <a:pt x="5816" y="7650"/>
                    <a:pt x="5786" y="7571"/>
                    <a:pt x="6033" y="7216"/>
                  </a:cubicBezTo>
                  <a:cubicBezTo>
                    <a:pt x="6122" y="7137"/>
                    <a:pt x="6171" y="7038"/>
                    <a:pt x="6250" y="6920"/>
                  </a:cubicBezTo>
                  <a:lnTo>
                    <a:pt x="6279" y="6851"/>
                  </a:lnTo>
                  <a:cubicBezTo>
                    <a:pt x="6338" y="6753"/>
                    <a:pt x="6378" y="6654"/>
                    <a:pt x="6427" y="6565"/>
                  </a:cubicBezTo>
                  <a:cubicBezTo>
                    <a:pt x="6427" y="6555"/>
                    <a:pt x="6447" y="6555"/>
                    <a:pt x="6447" y="6536"/>
                  </a:cubicBezTo>
                  <a:cubicBezTo>
                    <a:pt x="7433" y="4367"/>
                    <a:pt x="6940" y="1311"/>
                    <a:pt x="6890" y="966"/>
                  </a:cubicBezTo>
                  <a:cubicBezTo>
                    <a:pt x="6792" y="405"/>
                    <a:pt x="6309" y="1"/>
                    <a:pt x="5727" y="1"/>
                  </a:cubicBezTo>
                  <a:close/>
                </a:path>
              </a:pathLst>
            </a:custGeom>
            <a:solidFill>
              <a:srgbClr val="FFFFFF"/>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5"/>
            <p:cNvSpPr/>
            <p:nvPr/>
          </p:nvSpPr>
          <p:spPr>
            <a:xfrm>
              <a:off x="3154175" y="1440075"/>
              <a:ext cx="140725" cy="229200"/>
            </a:xfrm>
            <a:custGeom>
              <a:avLst/>
              <a:gdLst/>
              <a:ahLst/>
              <a:cxnLst/>
              <a:rect l="l" t="t" r="r" b="b"/>
              <a:pathLst>
                <a:path w="5629" h="9168" extrusionOk="0">
                  <a:moveTo>
                    <a:pt x="4663" y="345"/>
                  </a:moveTo>
                  <a:cubicBezTo>
                    <a:pt x="4761" y="1055"/>
                    <a:pt x="5077" y="3933"/>
                    <a:pt x="4032" y="5461"/>
                  </a:cubicBezTo>
                  <a:cubicBezTo>
                    <a:pt x="3332" y="6486"/>
                    <a:pt x="3687" y="7226"/>
                    <a:pt x="4002" y="7866"/>
                  </a:cubicBezTo>
                  <a:cubicBezTo>
                    <a:pt x="4150" y="8182"/>
                    <a:pt x="4298" y="8478"/>
                    <a:pt x="4337" y="8803"/>
                  </a:cubicBezTo>
                  <a:lnTo>
                    <a:pt x="1282" y="8803"/>
                  </a:lnTo>
                  <a:cubicBezTo>
                    <a:pt x="1321" y="8478"/>
                    <a:pt x="1469" y="8182"/>
                    <a:pt x="1607" y="7866"/>
                  </a:cubicBezTo>
                  <a:cubicBezTo>
                    <a:pt x="1922" y="7216"/>
                    <a:pt x="2277" y="6486"/>
                    <a:pt x="1577" y="5461"/>
                  </a:cubicBezTo>
                  <a:cubicBezTo>
                    <a:pt x="533" y="3933"/>
                    <a:pt x="848" y="1055"/>
                    <a:pt x="947" y="345"/>
                  </a:cubicBezTo>
                  <a:close/>
                  <a:moveTo>
                    <a:pt x="799" y="0"/>
                  </a:moveTo>
                  <a:cubicBezTo>
                    <a:pt x="700" y="0"/>
                    <a:pt x="631" y="69"/>
                    <a:pt x="621" y="148"/>
                  </a:cubicBezTo>
                  <a:cubicBezTo>
                    <a:pt x="592" y="296"/>
                    <a:pt x="0" y="3825"/>
                    <a:pt x="1282" y="5688"/>
                  </a:cubicBezTo>
                  <a:cubicBezTo>
                    <a:pt x="1863" y="6526"/>
                    <a:pt x="1587" y="7078"/>
                    <a:pt x="1282" y="7709"/>
                  </a:cubicBezTo>
                  <a:cubicBezTo>
                    <a:pt x="1085" y="8093"/>
                    <a:pt x="887" y="8507"/>
                    <a:pt x="907" y="8990"/>
                  </a:cubicBezTo>
                  <a:cubicBezTo>
                    <a:pt x="907" y="9099"/>
                    <a:pt x="986" y="9168"/>
                    <a:pt x="1085" y="9168"/>
                  </a:cubicBezTo>
                  <a:lnTo>
                    <a:pt x="4535" y="9168"/>
                  </a:lnTo>
                  <a:cubicBezTo>
                    <a:pt x="4653" y="9168"/>
                    <a:pt x="4722" y="9099"/>
                    <a:pt x="4732" y="8990"/>
                  </a:cubicBezTo>
                  <a:cubicBezTo>
                    <a:pt x="4742" y="8507"/>
                    <a:pt x="4544" y="8103"/>
                    <a:pt x="4347" y="7709"/>
                  </a:cubicBezTo>
                  <a:cubicBezTo>
                    <a:pt x="4042" y="7078"/>
                    <a:pt x="3776" y="6526"/>
                    <a:pt x="4347" y="5688"/>
                  </a:cubicBezTo>
                  <a:cubicBezTo>
                    <a:pt x="5629" y="3825"/>
                    <a:pt x="5037" y="296"/>
                    <a:pt x="5018" y="148"/>
                  </a:cubicBezTo>
                  <a:cubicBezTo>
                    <a:pt x="5008" y="69"/>
                    <a:pt x="4919" y="0"/>
                    <a:pt x="4830" y="0"/>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5"/>
            <p:cNvSpPr/>
            <p:nvPr/>
          </p:nvSpPr>
          <p:spPr>
            <a:xfrm>
              <a:off x="3168700" y="1464725"/>
              <a:ext cx="112400" cy="200350"/>
            </a:xfrm>
            <a:custGeom>
              <a:avLst/>
              <a:gdLst/>
              <a:ahLst/>
              <a:cxnLst/>
              <a:rect l="l" t="t" r="r" b="b"/>
              <a:pathLst>
                <a:path w="4496" h="8014" extrusionOk="0">
                  <a:moveTo>
                    <a:pt x="4348" y="0"/>
                  </a:moveTo>
                  <a:lnTo>
                    <a:pt x="119" y="49"/>
                  </a:lnTo>
                  <a:cubicBezTo>
                    <a:pt x="21" y="1222"/>
                    <a:pt x="1" y="3332"/>
                    <a:pt x="858" y="4603"/>
                  </a:cubicBezTo>
                  <a:cubicBezTo>
                    <a:pt x="1884" y="6092"/>
                    <a:pt x="494" y="6831"/>
                    <a:pt x="513" y="8014"/>
                  </a:cubicBezTo>
                  <a:lnTo>
                    <a:pt x="3963" y="8014"/>
                  </a:lnTo>
                  <a:cubicBezTo>
                    <a:pt x="3993" y="6821"/>
                    <a:pt x="2603" y="6082"/>
                    <a:pt x="3628" y="4603"/>
                  </a:cubicBezTo>
                  <a:cubicBezTo>
                    <a:pt x="4496" y="3322"/>
                    <a:pt x="4446" y="1163"/>
                    <a:pt x="4348" y="0"/>
                  </a:cubicBez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5"/>
            <p:cNvSpPr/>
            <p:nvPr/>
          </p:nvSpPr>
          <p:spPr>
            <a:xfrm>
              <a:off x="3163775" y="1460200"/>
              <a:ext cx="121775" cy="209075"/>
            </a:xfrm>
            <a:custGeom>
              <a:avLst/>
              <a:gdLst/>
              <a:ahLst/>
              <a:cxnLst/>
              <a:rect l="l" t="t" r="r" b="b"/>
              <a:pathLst>
                <a:path w="4871" h="8363" extrusionOk="0">
                  <a:moveTo>
                    <a:pt x="4556" y="1"/>
                  </a:moveTo>
                  <a:cubicBezTo>
                    <a:pt x="4546" y="1"/>
                    <a:pt x="4535" y="2"/>
                    <a:pt x="4525" y="4"/>
                  </a:cubicBezTo>
                  <a:cubicBezTo>
                    <a:pt x="4407" y="4"/>
                    <a:pt x="4338" y="102"/>
                    <a:pt x="4348" y="201"/>
                  </a:cubicBezTo>
                  <a:cubicBezTo>
                    <a:pt x="4446" y="1344"/>
                    <a:pt x="4496" y="3434"/>
                    <a:pt x="3648" y="4666"/>
                  </a:cubicBezTo>
                  <a:cubicBezTo>
                    <a:pt x="2948" y="5691"/>
                    <a:pt x="3303" y="6431"/>
                    <a:pt x="3618" y="7071"/>
                  </a:cubicBezTo>
                  <a:cubicBezTo>
                    <a:pt x="3766" y="7397"/>
                    <a:pt x="3914" y="7692"/>
                    <a:pt x="3953" y="8008"/>
                  </a:cubicBezTo>
                  <a:lnTo>
                    <a:pt x="898" y="8008"/>
                  </a:lnTo>
                  <a:cubicBezTo>
                    <a:pt x="937" y="7673"/>
                    <a:pt x="1085" y="7377"/>
                    <a:pt x="1233" y="7071"/>
                  </a:cubicBezTo>
                  <a:cubicBezTo>
                    <a:pt x="1548" y="6421"/>
                    <a:pt x="1913" y="5691"/>
                    <a:pt x="1203" y="4666"/>
                  </a:cubicBezTo>
                  <a:cubicBezTo>
                    <a:pt x="375" y="3454"/>
                    <a:pt x="405" y="1364"/>
                    <a:pt x="503" y="230"/>
                  </a:cubicBezTo>
                  <a:cubicBezTo>
                    <a:pt x="503" y="132"/>
                    <a:pt x="434" y="53"/>
                    <a:pt x="336" y="33"/>
                  </a:cubicBezTo>
                  <a:cubicBezTo>
                    <a:pt x="237" y="33"/>
                    <a:pt x="149" y="112"/>
                    <a:pt x="139" y="211"/>
                  </a:cubicBezTo>
                  <a:cubicBezTo>
                    <a:pt x="30" y="1394"/>
                    <a:pt x="1" y="3562"/>
                    <a:pt x="898" y="4883"/>
                  </a:cubicBezTo>
                  <a:cubicBezTo>
                    <a:pt x="1479" y="5721"/>
                    <a:pt x="1203" y="6273"/>
                    <a:pt x="898" y="6904"/>
                  </a:cubicBezTo>
                  <a:cubicBezTo>
                    <a:pt x="701" y="7288"/>
                    <a:pt x="503" y="7702"/>
                    <a:pt x="523" y="8185"/>
                  </a:cubicBezTo>
                  <a:cubicBezTo>
                    <a:pt x="523" y="8294"/>
                    <a:pt x="602" y="8363"/>
                    <a:pt x="701" y="8363"/>
                  </a:cubicBezTo>
                  <a:lnTo>
                    <a:pt x="4151" y="8363"/>
                  </a:lnTo>
                  <a:cubicBezTo>
                    <a:pt x="4269" y="8363"/>
                    <a:pt x="4338" y="8294"/>
                    <a:pt x="4338" y="8195"/>
                  </a:cubicBezTo>
                  <a:cubicBezTo>
                    <a:pt x="4348" y="7712"/>
                    <a:pt x="4151" y="7308"/>
                    <a:pt x="3953" y="6914"/>
                  </a:cubicBezTo>
                  <a:cubicBezTo>
                    <a:pt x="3648" y="6283"/>
                    <a:pt x="3372" y="5731"/>
                    <a:pt x="3953" y="4893"/>
                  </a:cubicBezTo>
                  <a:cubicBezTo>
                    <a:pt x="4870" y="3562"/>
                    <a:pt x="4831" y="1364"/>
                    <a:pt x="4722" y="171"/>
                  </a:cubicBezTo>
                  <a:cubicBezTo>
                    <a:pt x="4722" y="74"/>
                    <a:pt x="4643" y="1"/>
                    <a:pt x="4556"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5"/>
            <p:cNvSpPr/>
            <p:nvPr/>
          </p:nvSpPr>
          <p:spPr>
            <a:xfrm>
              <a:off x="3189175" y="1464225"/>
              <a:ext cx="22200" cy="101550"/>
            </a:xfrm>
            <a:custGeom>
              <a:avLst/>
              <a:gdLst/>
              <a:ahLst/>
              <a:cxnLst/>
              <a:rect l="l" t="t" r="r" b="b"/>
              <a:pathLst>
                <a:path w="888" h="4062" extrusionOk="0">
                  <a:moveTo>
                    <a:pt x="256" y="0"/>
                  </a:moveTo>
                  <a:cubicBezTo>
                    <a:pt x="158" y="0"/>
                    <a:pt x="69" y="89"/>
                    <a:pt x="69" y="188"/>
                  </a:cubicBezTo>
                  <a:cubicBezTo>
                    <a:pt x="59" y="306"/>
                    <a:pt x="0" y="3017"/>
                    <a:pt x="503" y="3963"/>
                  </a:cubicBezTo>
                  <a:cubicBezTo>
                    <a:pt x="522" y="4032"/>
                    <a:pt x="601" y="4062"/>
                    <a:pt x="660" y="4062"/>
                  </a:cubicBezTo>
                  <a:cubicBezTo>
                    <a:pt x="680" y="4062"/>
                    <a:pt x="710" y="4052"/>
                    <a:pt x="759" y="4032"/>
                  </a:cubicBezTo>
                  <a:cubicBezTo>
                    <a:pt x="848" y="3983"/>
                    <a:pt x="887" y="3864"/>
                    <a:pt x="838" y="3786"/>
                  </a:cubicBezTo>
                  <a:cubicBezTo>
                    <a:pt x="375" y="2918"/>
                    <a:pt x="444" y="207"/>
                    <a:pt x="444" y="188"/>
                  </a:cubicBezTo>
                  <a:cubicBezTo>
                    <a:pt x="444" y="89"/>
                    <a:pt x="355" y="0"/>
                    <a:pt x="2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5"/>
            <p:cNvSpPr/>
            <p:nvPr/>
          </p:nvSpPr>
          <p:spPr>
            <a:xfrm>
              <a:off x="3201975" y="1643375"/>
              <a:ext cx="67300" cy="9400"/>
            </a:xfrm>
            <a:custGeom>
              <a:avLst/>
              <a:gdLst/>
              <a:ahLst/>
              <a:cxnLst/>
              <a:rect l="l" t="t" r="r" b="b"/>
              <a:pathLst>
                <a:path w="2692" h="376" extrusionOk="0">
                  <a:moveTo>
                    <a:pt x="188" y="1"/>
                  </a:moveTo>
                  <a:cubicBezTo>
                    <a:pt x="89" y="1"/>
                    <a:pt x="1" y="89"/>
                    <a:pt x="1" y="188"/>
                  </a:cubicBezTo>
                  <a:cubicBezTo>
                    <a:pt x="1" y="286"/>
                    <a:pt x="89" y="375"/>
                    <a:pt x="188" y="375"/>
                  </a:cubicBezTo>
                  <a:lnTo>
                    <a:pt x="2504" y="375"/>
                  </a:lnTo>
                  <a:cubicBezTo>
                    <a:pt x="2613" y="375"/>
                    <a:pt x="2692" y="286"/>
                    <a:pt x="2692" y="188"/>
                  </a:cubicBezTo>
                  <a:cubicBezTo>
                    <a:pt x="2692" y="89"/>
                    <a:pt x="2603" y="1"/>
                    <a:pt x="2504" y="1"/>
                  </a:cubicBezTo>
                  <a:close/>
                </a:path>
              </a:pathLst>
            </a:custGeom>
            <a:solidFill>
              <a:srgbClr val="211B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4" name="Google Shape;1974;p45"/>
          <p:cNvGrpSpPr/>
          <p:nvPr/>
        </p:nvGrpSpPr>
        <p:grpSpPr>
          <a:xfrm rot="7840245">
            <a:off x="141399" y="194474"/>
            <a:ext cx="807918" cy="646724"/>
            <a:chOff x="4125553" y="2339045"/>
            <a:chExt cx="843932" cy="675606"/>
          </a:xfrm>
        </p:grpSpPr>
        <p:sp>
          <p:nvSpPr>
            <p:cNvPr id="1975" name="Google Shape;1975;p45"/>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5"/>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5"/>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5"/>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5"/>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5"/>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5"/>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5"/>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5"/>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5"/>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5"/>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5"/>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5"/>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5"/>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5"/>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5"/>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5"/>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5"/>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5"/>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5"/>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5"/>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5"/>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7" name="Google Shape;1997;p45"/>
          <p:cNvGrpSpPr/>
          <p:nvPr/>
        </p:nvGrpSpPr>
        <p:grpSpPr>
          <a:xfrm rot="7888671">
            <a:off x="8231399" y="4312252"/>
            <a:ext cx="759036" cy="702991"/>
            <a:chOff x="4110235" y="3712040"/>
            <a:chExt cx="847636" cy="785049"/>
          </a:xfrm>
        </p:grpSpPr>
        <p:sp>
          <p:nvSpPr>
            <p:cNvPr id="1998" name="Google Shape;1998;p45"/>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5"/>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5"/>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5"/>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5"/>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5"/>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5"/>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5"/>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5"/>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5"/>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5"/>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5"/>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5"/>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5"/>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5"/>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5"/>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5"/>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5"/>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5"/>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5"/>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5"/>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5"/>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5"/>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5"/>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5"/>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5"/>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5"/>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5"/>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5"/>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5"/>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5"/>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5"/>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5"/>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5"/>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2726258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93"/>
        <p:cNvGrpSpPr/>
        <p:nvPr/>
      </p:nvGrpSpPr>
      <p:grpSpPr>
        <a:xfrm>
          <a:off x="0" y="0"/>
          <a:ext cx="0" cy="0"/>
          <a:chOff x="0" y="0"/>
          <a:chExt cx="0" cy="0"/>
        </a:xfrm>
      </p:grpSpPr>
      <p:sp>
        <p:nvSpPr>
          <p:cNvPr id="4095" name="Google Shape;4095;p68"/>
          <p:cNvSpPr txBox="1">
            <a:spLocks noGrp="1"/>
          </p:cNvSpPr>
          <p:nvPr>
            <p:ph type="title"/>
          </p:nvPr>
        </p:nvSpPr>
        <p:spPr>
          <a:xfrm>
            <a:off x="734777" y="246958"/>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State ABV and IBU Medians</a:t>
            </a:r>
            <a:endParaRPr sz="3200" dirty="0"/>
          </a:p>
        </p:txBody>
      </p:sp>
      <p:grpSp>
        <p:nvGrpSpPr>
          <p:cNvPr id="4105" name="Google Shape;4105;p68"/>
          <p:cNvGrpSpPr/>
          <p:nvPr/>
        </p:nvGrpSpPr>
        <p:grpSpPr>
          <a:xfrm rot="1920797" flipH="1">
            <a:off x="8316543" y="4486061"/>
            <a:ext cx="821200" cy="383946"/>
            <a:chOff x="5284759" y="3963342"/>
            <a:chExt cx="821224" cy="383958"/>
          </a:xfrm>
        </p:grpSpPr>
        <p:sp>
          <p:nvSpPr>
            <p:cNvPr id="4106" name="Google Shape;4106;p68"/>
            <p:cNvSpPr/>
            <p:nvPr/>
          </p:nvSpPr>
          <p:spPr>
            <a:xfrm>
              <a:off x="5284759" y="3963342"/>
              <a:ext cx="821224" cy="383958"/>
            </a:xfrm>
            <a:custGeom>
              <a:avLst/>
              <a:gdLst/>
              <a:ahLst/>
              <a:cxnLst/>
              <a:rect l="l" t="t" r="r" b="b"/>
              <a:pathLst>
                <a:path w="43904" h="20527" extrusionOk="0">
                  <a:moveTo>
                    <a:pt x="26722" y="0"/>
                  </a:moveTo>
                  <a:cubicBezTo>
                    <a:pt x="26698" y="0"/>
                    <a:pt x="26674" y="1"/>
                    <a:pt x="26649" y="1"/>
                  </a:cubicBezTo>
                  <a:cubicBezTo>
                    <a:pt x="25212" y="51"/>
                    <a:pt x="24022" y="447"/>
                    <a:pt x="22981" y="1067"/>
                  </a:cubicBezTo>
                  <a:cubicBezTo>
                    <a:pt x="22435" y="497"/>
                    <a:pt x="21692" y="200"/>
                    <a:pt x="20849" y="200"/>
                  </a:cubicBezTo>
                  <a:cubicBezTo>
                    <a:pt x="15891" y="324"/>
                    <a:pt x="13685" y="4711"/>
                    <a:pt x="13015" y="7785"/>
                  </a:cubicBezTo>
                  <a:cubicBezTo>
                    <a:pt x="7363" y="9173"/>
                    <a:pt x="1736" y="14875"/>
                    <a:pt x="1116" y="15544"/>
                  </a:cubicBezTo>
                  <a:cubicBezTo>
                    <a:pt x="1" y="16709"/>
                    <a:pt x="1" y="18569"/>
                    <a:pt x="1166" y="19684"/>
                  </a:cubicBezTo>
                  <a:cubicBezTo>
                    <a:pt x="1736" y="20205"/>
                    <a:pt x="2455" y="20527"/>
                    <a:pt x="3223" y="20527"/>
                  </a:cubicBezTo>
                  <a:cubicBezTo>
                    <a:pt x="4017" y="20527"/>
                    <a:pt x="4760" y="20180"/>
                    <a:pt x="5330" y="19635"/>
                  </a:cubicBezTo>
                  <a:cubicBezTo>
                    <a:pt x="6619" y="18296"/>
                    <a:pt x="10511" y="14850"/>
                    <a:pt x="13759" y="13710"/>
                  </a:cubicBezTo>
                  <a:cubicBezTo>
                    <a:pt x="14850" y="15792"/>
                    <a:pt x="17205" y="19089"/>
                    <a:pt x="21320" y="19089"/>
                  </a:cubicBezTo>
                  <a:cubicBezTo>
                    <a:pt x="21791" y="19089"/>
                    <a:pt x="22237" y="19064"/>
                    <a:pt x="22708" y="18965"/>
                  </a:cubicBezTo>
                  <a:cubicBezTo>
                    <a:pt x="23402" y="18841"/>
                    <a:pt x="23972" y="18519"/>
                    <a:pt x="24394" y="18023"/>
                  </a:cubicBezTo>
                  <a:cubicBezTo>
                    <a:pt x="25286" y="18445"/>
                    <a:pt x="26302" y="18717"/>
                    <a:pt x="27492" y="18717"/>
                  </a:cubicBezTo>
                  <a:cubicBezTo>
                    <a:pt x="27889" y="18717"/>
                    <a:pt x="28286" y="18693"/>
                    <a:pt x="28682" y="18643"/>
                  </a:cubicBezTo>
                  <a:cubicBezTo>
                    <a:pt x="29029" y="18891"/>
                    <a:pt x="29426" y="19064"/>
                    <a:pt x="29872" y="19139"/>
                  </a:cubicBezTo>
                  <a:cubicBezTo>
                    <a:pt x="30021" y="19164"/>
                    <a:pt x="30343" y="19188"/>
                    <a:pt x="30988" y="19188"/>
                  </a:cubicBezTo>
                  <a:cubicBezTo>
                    <a:pt x="31459" y="19188"/>
                    <a:pt x="32029" y="19164"/>
                    <a:pt x="32723" y="19139"/>
                  </a:cubicBezTo>
                  <a:cubicBezTo>
                    <a:pt x="34186" y="19040"/>
                    <a:pt x="35326" y="17924"/>
                    <a:pt x="35475" y="16561"/>
                  </a:cubicBezTo>
                  <a:cubicBezTo>
                    <a:pt x="35698" y="16462"/>
                    <a:pt x="35921" y="16412"/>
                    <a:pt x="36119" y="16288"/>
                  </a:cubicBezTo>
                  <a:cubicBezTo>
                    <a:pt x="37433" y="15668"/>
                    <a:pt x="38078" y="14206"/>
                    <a:pt x="37681" y="12817"/>
                  </a:cubicBezTo>
                  <a:cubicBezTo>
                    <a:pt x="37656" y="12644"/>
                    <a:pt x="37582" y="12495"/>
                    <a:pt x="37532" y="12346"/>
                  </a:cubicBezTo>
                  <a:cubicBezTo>
                    <a:pt x="39714" y="11826"/>
                    <a:pt x="41746" y="10462"/>
                    <a:pt x="43035" y="9149"/>
                  </a:cubicBezTo>
                  <a:cubicBezTo>
                    <a:pt x="43283" y="8901"/>
                    <a:pt x="43482" y="8628"/>
                    <a:pt x="43630" y="8281"/>
                  </a:cubicBezTo>
                  <a:cubicBezTo>
                    <a:pt x="43655" y="8231"/>
                    <a:pt x="43680" y="8157"/>
                    <a:pt x="43730" y="8058"/>
                  </a:cubicBezTo>
                  <a:cubicBezTo>
                    <a:pt x="43853" y="7760"/>
                    <a:pt x="43903" y="7413"/>
                    <a:pt x="43903" y="7116"/>
                  </a:cubicBezTo>
                  <a:lnTo>
                    <a:pt x="43903" y="7066"/>
                  </a:lnTo>
                  <a:lnTo>
                    <a:pt x="43903" y="6868"/>
                  </a:lnTo>
                  <a:cubicBezTo>
                    <a:pt x="43903" y="6670"/>
                    <a:pt x="43878" y="6496"/>
                    <a:pt x="43804" y="6347"/>
                  </a:cubicBezTo>
                  <a:cubicBezTo>
                    <a:pt x="43779" y="6223"/>
                    <a:pt x="43754" y="6099"/>
                    <a:pt x="43680" y="6000"/>
                  </a:cubicBezTo>
                  <a:cubicBezTo>
                    <a:pt x="43655" y="5926"/>
                    <a:pt x="43655" y="5901"/>
                    <a:pt x="43630" y="5852"/>
                  </a:cubicBezTo>
                  <a:cubicBezTo>
                    <a:pt x="43506" y="5554"/>
                    <a:pt x="43358" y="5306"/>
                    <a:pt x="43159" y="5108"/>
                  </a:cubicBezTo>
                  <a:lnTo>
                    <a:pt x="43060" y="5009"/>
                  </a:lnTo>
                  <a:lnTo>
                    <a:pt x="43035" y="4959"/>
                  </a:lnTo>
                  <a:lnTo>
                    <a:pt x="42936" y="4885"/>
                  </a:lnTo>
                  <a:lnTo>
                    <a:pt x="42862" y="4786"/>
                  </a:lnTo>
                  <a:cubicBezTo>
                    <a:pt x="42763" y="4686"/>
                    <a:pt x="42664" y="4637"/>
                    <a:pt x="42540" y="4563"/>
                  </a:cubicBezTo>
                  <a:cubicBezTo>
                    <a:pt x="42664" y="4265"/>
                    <a:pt x="42763" y="3943"/>
                    <a:pt x="42763" y="3596"/>
                  </a:cubicBezTo>
                  <a:cubicBezTo>
                    <a:pt x="42812" y="2827"/>
                    <a:pt x="42540" y="2059"/>
                    <a:pt x="42019" y="1464"/>
                  </a:cubicBezTo>
                  <a:cubicBezTo>
                    <a:pt x="41498" y="894"/>
                    <a:pt x="40780" y="547"/>
                    <a:pt x="40011" y="472"/>
                  </a:cubicBezTo>
                  <a:cubicBezTo>
                    <a:pt x="38177" y="348"/>
                    <a:pt x="35846" y="324"/>
                    <a:pt x="35574" y="299"/>
                  </a:cubicBezTo>
                  <a:lnTo>
                    <a:pt x="35549" y="299"/>
                  </a:lnTo>
                  <a:cubicBezTo>
                    <a:pt x="35128" y="299"/>
                    <a:pt x="34756" y="348"/>
                    <a:pt x="34433" y="497"/>
                  </a:cubicBezTo>
                  <a:cubicBezTo>
                    <a:pt x="34359" y="472"/>
                    <a:pt x="34334" y="472"/>
                    <a:pt x="34260" y="472"/>
                  </a:cubicBezTo>
                  <a:cubicBezTo>
                    <a:pt x="33641" y="325"/>
                    <a:pt x="33046" y="256"/>
                    <a:pt x="32476" y="256"/>
                  </a:cubicBezTo>
                  <a:cubicBezTo>
                    <a:pt x="31218" y="256"/>
                    <a:pt x="30077" y="594"/>
                    <a:pt x="29054" y="1191"/>
                  </a:cubicBezTo>
                  <a:cubicBezTo>
                    <a:pt x="28522" y="466"/>
                    <a:pt x="27661" y="0"/>
                    <a:pt x="26722"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68"/>
            <p:cNvSpPr/>
            <p:nvPr/>
          </p:nvSpPr>
          <p:spPr>
            <a:xfrm>
              <a:off x="5704406" y="4174802"/>
              <a:ext cx="95526" cy="74895"/>
            </a:xfrm>
            <a:custGeom>
              <a:avLst/>
              <a:gdLst/>
              <a:ahLst/>
              <a:cxnLst/>
              <a:rect l="l" t="t" r="r" b="b"/>
              <a:pathLst>
                <a:path w="5107" h="4004" extrusionOk="0">
                  <a:moveTo>
                    <a:pt x="0" y="0"/>
                  </a:moveTo>
                  <a:cubicBezTo>
                    <a:pt x="597" y="1313"/>
                    <a:pt x="2135" y="4004"/>
                    <a:pt x="4793" y="4004"/>
                  </a:cubicBezTo>
                  <a:cubicBezTo>
                    <a:pt x="4896" y="4004"/>
                    <a:pt x="5001" y="4000"/>
                    <a:pt x="5107" y="3991"/>
                  </a:cubicBezTo>
                  <a:cubicBezTo>
                    <a:pt x="4933" y="3000"/>
                    <a:pt x="4140" y="570"/>
                    <a:pt x="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68"/>
            <p:cNvSpPr/>
            <p:nvPr/>
          </p:nvSpPr>
          <p:spPr>
            <a:xfrm>
              <a:off x="5908421" y="4091714"/>
              <a:ext cx="120572" cy="42292"/>
            </a:xfrm>
            <a:custGeom>
              <a:avLst/>
              <a:gdLst/>
              <a:ahLst/>
              <a:cxnLst/>
              <a:rect l="l" t="t" r="r" b="b"/>
              <a:pathLst>
                <a:path w="6446" h="2261" extrusionOk="0">
                  <a:moveTo>
                    <a:pt x="3557" y="0"/>
                  </a:moveTo>
                  <a:cubicBezTo>
                    <a:pt x="1258" y="0"/>
                    <a:pt x="314" y="1019"/>
                    <a:pt x="1" y="1517"/>
                  </a:cubicBezTo>
                  <a:cubicBezTo>
                    <a:pt x="25" y="1542"/>
                    <a:pt x="25" y="1542"/>
                    <a:pt x="50" y="1542"/>
                  </a:cubicBezTo>
                  <a:cubicBezTo>
                    <a:pt x="125" y="1616"/>
                    <a:pt x="174" y="1641"/>
                    <a:pt x="273" y="1715"/>
                  </a:cubicBezTo>
                  <a:cubicBezTo>
                    <a:pt x="298" y="1740"/>
                    <a:pt x="348" y="1740"/>
                    <a:pt x="348" y="1765"/>
                  </a:cubicBezTo>
                  <a:cubicBezTo>
                    <a:pt x="397" y="1790"/>
                    <a:pt x="472" y="1864"/>
                    <a:pt x="521" y="1889"/>
                  </a:cubicBezTo>
                  <a:cubicBezTo>
                    <a:pt x="546" y="1889"/>
                    <a:pt x="546" y="1914"/>
                    <a:pt x="596" y="1914"/>
                  </a:cubicBezTo>
                  <a:cubicBezTo>
                    <a:pt x="670" y="1963"/>
                    <a:pt x="769" y="2013"/>
                    <a:pt x="844" y="2038"/>
                  </a:cubicBezTo>
                  <a:cubicBezTo>
                    <a:pt x="868" y="2038"/>
                    <a:pt x="868" y="2038"/>
                    <a:pt x="893" y="2087"/>
                  </a:cubicBezTo>
                  <a:cubicBezTo>
                    <a:pt x="967" y="2112"/>
                    <a:pt x="1042" y="2137"/>
                    <a:pt x="1116" y="2137"/>
                  </a:cubicBezTo>
                  <a:cubicBezTo>
                    <a:pt x="1141" y="2137"/>
                    <a:pt x="1166" y="2137"/>
                    <a:pt x="1215" y="2162"/>
                  </a:cubicBezTo>
                  <a:cubicBezTo>
                    <a:pt x="1265" y="2211"/>
                    <a:pt x="1364" y="2211"/>
                    <a:pt x="1414" y="2236"/>
                  </a:cubicBezTo>
                  <a:lnTo>
                    <a:pt x="1488" y="2236"/>
                  </a:lnTo>
                  <a:cubicBezTo>
                    <a:pt x="1587" y="2261"/>
                    <a:pt x="1662" y="2261"/>
                    <a:pt x="1761" y="2261"/>
                  </a:cubicBezTo>
                  <a:lnTo>
                    <a:pt x="2405" y="2261"/>
                  </a:lnTo>
                  <a:cubicBezTo>
                    <a:pt x="2504" y="2261"/>
                    <a:pt x="2604" y="2236"/>
                    <a:pt x="2703" y="2236"/>
                  </a:cubicBezTo>
                  <a:lnTo>
                    <a:pt x="2752" y="2236"/>
                  </a:lnTo>
                  <a:cubicBezTo>
                    <a:pt x="2827" y="2236"/>
                    <a:pt x="2901" y="2211"/>
                    <a:pt x="2975" y="2211"/>
                  </a:cubicBezTo>
                  <a:cubicBezTo>
                    <a:pt x="3000" y="2211"/>
                    <a:pt x="3025" y="2211"/>
                    <a:pt x="3075" y="2162"/>
                  </a:cubicBezTo>
                  <a:cubicBezTo>
                    <a:pt x="3124" y="2137"/>
                    <a:pt x="3223" y="2137"/>
                    <a:pt x="3273" y="2112"/>
                  </a:cubicBezTo>
                  <a:lnTo>
                    <a:pt x="3347" y="2112"/>
                  </a:lnTo>
                  <a:cubicBezTo>
                    <a:pt x="3446" y="2087"/>
                    <a:pt x="3521" y="2038"/>
                    <a:pt x="3595" y="2013"/>
                  </a:cubicBezTo>
                  <a:cubicBezTo>
                    <a:pt x="3620" y="2013"/>
                    <a:pt x="3620" y="1988"/>
                    <a:pt x="3645" y="1988"/>
                  </a:cubicBezTo>
                  <a:cubicBezTo>
                    <a:pt x="3719" y="1939"/>
                    <a:pt x="3769" y="1939"/>
                    <a:pt x="3843" y="1914"/>
                  </a:cubicBezTo>
                  <a:cubicBezTo>
                    <a:pt x="3868" y="1914"/>
                    <a:pt x="3893" y="1889"/>
                    <a:pt x="3942" y="1889"/>
                  </a:cubicBezTo>
                  <a:lnTo>
                    <a:pt x="4116" y="1790"/>
                  </a:lnTo>
                  <a:cubicBezTo>
                    <a:pt x="4141" y="1790"/>
                    <a:pt x="4141" y="1765"/>
                    <a:pt x="4190" y="1765"/>
                  </a:cubicBezTo>
                  <a:cubicBezTo>
                    <a:pt x="4265" y="1740"/>
                    <a:pt x="4339" y="1691"/>
                    <a:pt x="4438" y="1641"/>
                  </a:cubicBezTo>
                  <a:cubicBezTo>
                    <a:pt x="4463" y="1641"/>
                    <a:pt x="4488" y="1616"/>
                    <a:pt x="4488" y="1616"/>
                  </a:cubicBezTo>
                  <a:lnTo>
                    <a:pt x="4686" y="1517"/>
                  </a:lnTo>
                  <a:cubicBezTo>
                    <a:pt x="4711" y="1517"/>
                    <a:pt x="4736" y="1492"/>
                    <a:pt x="4760" y="1492"/>
                  </a:cubicBezTo>
                  <a:lnTo>
                    <a:pt x="4959" y="1393"/>
                  </a:lnTo>
                  <a:cubicBezTo>
                    <a:pt x="4983" y="1393"/>
                    <a:pt x="4983" y="1368"/>
                    <a:pt x="5008" y="1368"/>
                  </a:cubicBezTo>
                  <a:cubicBezTo>
                    <a:pt x="5083" y="1319"/>
                    <a:pt x="5182" y="1269"/>
                    <a:pt x="5231" y="1244"/>
                  </a:cubicBezTo>
                  <a:cubicBezTo>
                    <a:pt x="5256" y="1244"/>
                    <a:pt x="5256" y="1195"/>
                    <a:pt x="5306" y="1195"/>
                  </a:cubicBezTo>
                  <a:cubicBezTo>
                    <a:pt x="5355" y="1170"/>
                    <a:pt x="5380" y="1145"/>
                    <a:pt x="5454" y="1120"/>
                  </a:cubicBezTo>
                  <a:cubicBezTo>
                    <a:pt x="5479" y="1071"/>
                    <a:pt x="5504" y="1071"/>
                    <a:pt x="5504" y="1046"/>
                  </a:cubicBezTo>
                  <a:cubicBezTo>
                    <a:pt x="5578" y="1021"/>
                    <a:pt x="5603" y="997"/>
                    <a:pt x="5678" y="947"/>
                  </a:cubicBezTo>
                  <a:cubicBezTo>
                    <a:pt x="5678" y="947"/>
                    <a:pt x="5702" y="922"/>
                    <a:pt x="5727" y="922"/>
                  </a:cubicBezTo>
                  <a:cubicBezTo>
                    <a:pt x="5801" y="897"/>
                    <a:pt x="5851" y="823"/>
                    <a:pt x="5925" y="798"/>
                  </a:cubicBezTo>
                  <a:cubicBezTo>
                    <a:pt x="5950" y="798"/>
                    <a:pt x="5950" y="773"/>
                    <a:pt x="5975" y="773"/>
                  </a:cubicBezTo>
                  <a:cubicBezTo>
                    <a:pt x="6000" y="749"/>
                    <a:pt x="6074" y="699"/>
                    <a:pt x="6099" y="674"/>
                  </a:cubicBezTo>
                  <a:cubicBezTo>
                    <a:pt x="6124" y="674"/>
                    <a:pt x="6124" y="649"/>
                    <a:pt x="6173" y="649"/>
                  </a:cubicBezTo>
                  <a:cubicBezTo>
                    <a:pt x="6198" y="625"/>
                    <a:pt x="6248" y="575"/>
                    <a:pt x="6297" y="550"/>
                  </a:cubicBezTo>
                  <a:lnTo>
                    <a:pt x="6322" y="526"/>
                  </a:lnTo>
                  <a:cubicBezTo>
                    <a:pt x="6347" y="501"/>
                    <a:pt x="6421" y="451"/>
                    <a:pt x="6446" y="426"/>
                  </a:cubicBezTo>
                  <a:cubicBezTo>
                    <a:pt x="5302" y="121"/>
                    <a:pt x="4349" y="0"/>
                    <a:pt x="3557"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68"/>
            <p:cNvSpPr/>
            <p:nvPr/>
          </p:nvSpPr>
          <p:spPr>
            <a:xfrm>
              <a:off x="5810594" y="4157817"/>
              <a:ext cx="108508" cy="59239"/>
            </a:xfrm>
            <a:custGeom>
              <a:avLst/>
              <a:gdLst/>
              <a:ahLst/>
              <a:cxnLst/>
              <a:rect l="l" t="t" r="r" b="b"/>
              <a:pathLst>
                <a:path w="5801" h="3167" extrusionOk="0">
                  <a:moveTo>
                    <a:pt x="825" y="0"/>
                  </a:moveTo>
                  <a:cubicBezTo>
                    <a:pt x="563" y="0"/>
                    <a:pt x="288" y="13"/>
                    <a:pt x="0" y="41"/>
                  </a:cubicBezTo>
                  <a:cubicBezTo>
                    <a:pt x="692" y="1089"/>
                    <a:pt x="2378" y="3167"/>
                    <a:pt x="4561" y="3167"/>
                  </a:cubicBezTo>
                  <a:cubicBezTo>
                    <a:pt x="4959" y="3167"/>
                    <a:pt x="5373" y="3098"/>
                    <a:pt x="5801" y="2941"/>
                  </a:cubicBezTo>
                  <a:cubicBezTo>
                    <a:pt x="5433" y="2045"/>
                    <a:pt x="4130" y="0"/>
                    <a:pt x="82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68"/>
            <p:cNvSpPr/>
            <p:nvPr/>
          </p:nvSpPr>
          <p:spPr>
            <a:xfrm>
              <a:off x="5588472" y="4181760"/>
              <a:ext cx="95545" cy="74895"/>
            </a:xfrm>
            <a:custGeom>
              <a:avLst/>
              <a:gdLst/>
              <a:ahLst/>
              <a:cxnLst/>
              <a:rect l="l" t="t" r="r" b="b"/>
              <a:pathLst>
                <a:path w="5108" h="4004" extrusionOk="0">
                  <a:moveTo>
                    <a:pt x="1" y="0"/>
                  </a:moveTo>
                  <a:cubicBezTo>
                    <a:pt x="598" y="1289"/>
                    <a:pt x="2137" y="4004"/>
                    <a:pt x="4796" y="4004"/>
                  </a:cubicBezTo>
                  <a:cubicBezTo>
                    <a:pt x="4898" y="4004"/>
                    <a:pt x="5002" y="4000"/>
                    <a:pt x="5108" y="3991"/>
                  </a:cubicBezTo>
                  <a:cubicBezTo>
                    <a:pt x="4959" y="3024"/>
                    <a:pt x="4141" y="620"/>
                    <a:pt x="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68"/>
            <p:cNvSpPr/>
            <p:nvPr/>
          </p:nvSpPr>
          <p:spPr>
            <a:xfrm>
              <a:off x="5801784" y="4031521"/>
              <a:ext cx="95059" cy="76990"/>
            </a:xfrm>
            <a:custGeom>
              <a:avLst/>
              <a:gdLst/>
              <a:ahLst/>
              <a:cxnLst/>
              <a:rect l="l" t="t" r="r" b="b"/>
              <a:pathLst>
                <a:path w="5082" h="4116" extrusionOk="0">
                  <a:moveTo>
                    <a:pt x="4537" y="0"/>
                  </a:moveTo>
                  <a:cubicBezTo>
                    <a:pt x="1934" y="0"/>
                    <a:pt x="521" y="2777"/>
                    <a:pt x="0" y="4115"/>
                  </a:cubicBezTo>
                  <a:cubicBezTo>
                    <a:pt x="3942" y="3644"/>
                    <a:pt x="4859" y="1041"/>
                    <a:pt x="5082" y="25"/>
                  </a:cubicBezTo>
                  <a:cubicBezTo>
                    <a:pt x="4884" y="0"/>
                    <a:pt x="4710" y="0"/>
                    <a:pt x="4537"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68"/>
            <p:cNvSpPr/>
            <p:nvPr/>
          </p:nvSpPr>
          <p:spPr>
            <a:xfrm>
              <a:off x="5692808" y="4027350"/>
              <a:ext cx="78842" cy="92758"/>
            </a:xfrm>
            <a:custGeom>
              <a:avLst/>
              <a:gdLst/>
              <a:ahLst/>
              <a:cxnLst/>
              <a:rect l="l" t="t" r="r" b="b"/>
              <a:pathLst>
                <a:path w="4215" h="4959" extrusionOk="0">
                  <a:moveTo>
                    <a:pt x="4190" y="0"/>
                  </a:moveTo>
                  <a:lnTo>
                    <a:pt x="4190" y="0"/>
                  </a:lnTo>
                  <a:cubicBezTo>
                    <a:pt x="1364" y="347"/>
                    <a:pt x="348" y="3496"/>
                    <a:pt x="1" y="4958"/>
                  </a:cubicBezTo>
                  <a:cubicBezTo>
                    <a:pt x="3967" y="3496"/>
                    <a:pt x="4215" y="967"/>
                    <a:pt x="419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68"/>
            <p:cNvSpPr/>
            <p:nvPr/>
          </p:nvSpPr>
          <p:spPr>
            <a:xfrm>
              <a:off x="5584301" y="4031054"/>
              <a:ext cx="78842" cy="92758"/>
            </a:xfrm>
            <a:custGeom>
              <a:avLst/>
              <a:gdLst/>
              <a:ahLst/>
              <a:cxnLst/>
              <a:rect l="l" t="t" r="r" b="b"/>
              <a:pathLst>
                <a:path w="4215" h="4959" extrusionOk="0">
                  <a:moveTo>
                    <a:pt x="4190" y="1"/>
                  </a:moveTo>
                  <a:cubicBezTo>
                    <a:pt x="1364" y="323"/>
                    <a:pt x="348" y="3496"/>
                    <a:pt x="1" y="4958"/>
                  </a:cubicBezTo>
                  <a:cubicBezTo>
                    <a:pt x="3967" y="3496"/>
                    <a:pt x="4215" y="992"/>
                    <a:pt x="4190"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68"/>
            <p:cNvSpPr/>
            <p:nvPr/>
          </p:nvSpPr>
          <p:spPr>
            <a:xfrm>
              <a:off x="5329277" y="4153571"/>
              <a:ext cx="215631" cy="146909"/>
            </a:xfrm>
            <a:custGeom>
              <a:avLst/>
              <a:gdLst/>
              <a:ahLst/>
              <a:cxnLst/>
              <a:rect l="l" t="t" r="r" b="b"/>
              <a:pathLst>
                <a:path w="11528" h="7854" extrusionOk="0">
                  <a:moveTo>
                    <a:pt x="11039" y="0"/>
                  </a:moveTo>
                  <a:cubicBezTo>
                    <a:pt x="10996" y="0"/>
                    <a:pt x="10952" y="7"/>
                    <a:pt x="10908" y="20"/>
                  </a:cubicBezTo>
                  <a:cubicBezTo>
                    <a:pt x="5851" y="1284"/>
                    <a:pt x="397" y="6837"/>
                    <a:pt x="199" y="7085"/>
                  </a:cubicBezTo>
                  <a:cubicBezTo>
                    <a:pt x="0" y="7258"/>
                    <a:pt x="0" y="7531"/>
                    <a:pt x="199" y="7729"/>
                  </a:cubicBezTo>
                  <a:cubicBezTo>
                    <a:pt x="273" y="7828"/>
                    <a:pt x="397" y="7853"/>
                    <a:pt x="496" y="7853"/>
                  </a:cubicBezTo>
                  <a:cubicBezTo>
                    <a:pt x="620" y="7853"/>
                    <a:pt x="744" y="7779"/>
                    <a:pt x="843" y="7705"/>
                  </a:cubicBezTo>
                  <a:cubicBezTo>
                    <a:pt x="893" y="7630"/>
                    <a:pt x="6322" y="2077"/>
                    <a:pt x="11131" y="887"/>
                  </a:cubicBezTo>
                  <a:cubicBezTo>
                    <a:pt x="11379" y="813"/>
                    <a:pt x="11528" y="565"/>
                    <a:pt x="11478" y="317"/>
                  </a:cubicBezTo>
                  <a:cubicBezTo>
                    <a:pt x="11417" y="134"/>
                    <a:pt x="11238" y="0"/>
                    <a:pt x="110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68"/>
            <p:cNvSpPr/>
            <p:nvPr/>
          </p:nvSpPr>
          <p:spPr>
            <a:xfrm>
              <a:off x="5672401" y="4008795"/>
              <a:ext cx="133572" cy="131702"/>
            </a:xfrm>
            <a:custGeom>
              <a:avLst/>
              <a:gdLst/>
              <a:ahLst/>
              <a:cxnLst/>
              <a:rect l="l" t="t" r="r" b="b"/>
              <a:pathLst>
                <a:path w="7141" h="7041" extrusionOk="0">
                  <a:moveTo>
                    <a:pt x="5281" y="992"/>
                  </a:moveTo>
                  <a:lnTo>
                    <a:pt x="5281" y="992"/>
                  </a:lnTo>
                  <a:cubicBezTo>
                    <a:pt x="5306" y="1959"/>
                    <a:pt x="5058" y="4488"/>
                    <a:pt x="1092" y="5950"/>
                  </a:cubicBezTo>
                  <a:cubicBezTo>
                    <a:pt x="1389" y="4488"/>
                    <a:pt x="2430" y="1339"/>
                    <a:pt x="5281" y="992"/>
                  </a:cubicBezTo>
                  <a:close/>
                  <a:moveTo>
                    <a:pt x="5653" y="1"/>
                  </a:moveTo>
                  <a:cubicBezTo>
                    <a:pt x="769" y="125"/>
                    <a:pt x="26" y="6471"/>
                    <a:pt x="26" y="6545"/>
                  </a:cubicBezTo>
                  <a:cubicBezTo>
                    <a:pt x="1" y="6694"/>
                    <a:pt x="75" y="6843"/>
                    <a:pt x="174" y="6942"/>
                  </a:cubicBezTo>
                  <a:cubicBezTo>
                    <a:pt x="273" y="7016"/>
                    <a:pt x="373" y="7041"/>
                    <a:pt x="497" y="7041"/>
                  </a:cubicBezTo>
                  <a:cubicBezTo>
                    <a:pt x="521" y="7041"/>
                    <a:pt x="596" y="7041"/>
                    <a:pt x="621" y="7016"/>
                  </a:cubicBezTo>
                  <a:cubicBezTo>
                    <a:pt x="7140" y="5157"/>
                    <a:pt x="6149" y="447"/>
                    <a:pt x="6099" y="372"/>
                  </a:cubicBezTo>
                  <a:cubicBezTo>
                    <a:pt x="6049" y="149"/>
                    <a:pt x="5851" y="1"/>
                    <a:pt x="5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68"/>
            <p:cNvSpPr/>
            <p:nvPr/>
          </p:nvSpPr>
          <p:spPr>
            <a:xfrm>
              <a:off x="5563912" y="4012498"/>
              <a:ext cx="133554" cy="132637"/>
            </a:xfrm>
            <a:custGeom>
              <a:avLst/>
              <a:gdLst/>
              <a:ahLst/>
              <a:cxnLst/>
              <a:rect l="l" t="t" r="r" b="b"/>
              <a:pathLst>
                <a:path w="7140" h="7091" extrusionOk="0">
                  <a:moveTo>
                    <a:pt x="5280" y="993"/>
                  </a:moveTo>
                  <a:lnTo>
                    <a:pt x="5280" y="993"/>
                  </a:lnTo>
                  <a:cubicBezTo>
                    <a:pt x="5330" y="1935"/>
                    <a:pt x="5057" y="4488"/>
                    <a:pt x="1091" y="5950"/>
                  </a:cubicBezTo>
                  <a:cubicBezTo>
                    <a:pt x="1438" y="4488"/>
                    <a:pt x="2429" y="1315"/>
                    <a:pt x="5280" y="993"/>
                  </a:cubicBezTo>
                  <a:close/>
                  <a:moveTo>
                    <a:pt x="5652" y="1"/>
                  </a:moveTo>
                  <a:cubicBezTo>
                    <a:pt x="793" y="125"/>
                    <a:pt x="50" y="6471"/>
                    <a:pt x="50" y="6521"/>
                  </a:cubicBezTo>
                  <a:cubicBezTo>
                    <a:pt x="0" y="6694"/>
                    <a:pt x="74" y="6843"/>
                    <a:pt x="198" y="6942"/>
                  </a:cubicBezTo>
                  <a:cubicBezTo>
                    <a:pt x="297" y="7066"/>
                    <a:pt x="397" y="7091"/>
                    <a:pt x="496" y="7091"/>
                  </a:cubicBezTo>
                  <a:cubicBezTo>
                    <a:pt x="545" y="7091"/>
                    <a:pt x="595" y="7091"/>
                    <a:pt x="620" y="7066"/>
                  </a:cubicBezTo>
                  <a:cubicBezTo>
                    <a:pt x="7139" y="5132"/>
                    <a:pt x="6148" y="422"/>
                    <a:pt x="6123" y="373"/>
                  </a:cubicBezTo>
                  <a:cubicBezTo>
                    <a:pt x="6049" y="150"/>
                    <a:pt x="5875" y="1"/>
                    <a:pt x="5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68"/>
            <p:cNvSpPr/>
            <p:nvPr/>
          </p:nvSpPr>
          <p:spPr>
            <a:xfrm>
              <a:off x="5779974" y="4014369"/>
              <a:ext cx="135424" cy="112679"/>
            </a:xfrm>
            <a:custGeom>
              <a:avLst/>
              <a:gdLst/>
              <a:ahLst/>
              <a:cxnLst/>
              <a:rect l="l" t="t" r="r" b="b"/>
              <a:pathLst>
                <a:path w="7240" h="6024" extrusionOk="0">
                  <a:moveTo>
                    <a:pt x="5727" y="917"/>
                  </a:moveTo>
                  <a:cubicBezTo>
                    <a:pt x="5901" y="917"/>
                    <a:pt x="6050" y="917"/>
                    <a:pt x="6248" y="942"/>
                  </a:cubicBezTo>
                  <a:cubicBezTo>
                    <a:pt x="6025" y="1958"/>
                    <a:pt x="5108" y="4561"/>
                    <a:pt x="1166" y="5008"/>
                  </a:cubicBezTo>
                  <a:cubicBezTo>
                    <a:pt x="1687" y="3743"/>
                    <a:pt x="3075" y="917"/>
                    <a:pt x="5727" y="917"/>
                  </a:cubicBezTo>
                  <a:close/>
                  <a:moveTo>
                    <a:pt x="5714" y="1"/>
                  </a:moveTo>
                  <a:cubicBezTo>
                    <a:pt x="2515" y="1"/>
                    <a:pt x="627" y="3410"/>
                    <a:pt x="51" y="5429"/>
                  </a:cubicBezTo>
                  <a:cubicBezTo>
                    <a:pt x="1" y="5603"/>
                    <a:pt x="51" y="5751"/>
                    <a:pt x="125" y="5875"/>
                  </a:cubicBezTo>
                  <a:cubicBezTo>
                    <a:pt x="199" y="5974"/>
                    <a:pt x="323" y="6024"/>
                    <a:pt x="472" y="6024"/>
                  </a:cubicBezTo>
                  <a:cubicBezTo>
                    <a:pt x="6818" y="5726"/>
                    <a:pt x="7240" y="669"/>
                    <a:pt x="7240" y="645"/>
                  </a:cubicBezTo>
                  <a:cubicBezTo>
                    <a:pt x="7240" y="422"/>
                    <a:pt x="7116" y="198"/>
                    <a:pt x="6892" y="149"/>
                  </a:cubicBezTo>
                  <a:cubicBezTo>
                    <a:pt x="6481" y="47"/>
                    <a:pt x="6089" y="1"/>
                    <a:pt x="5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68"/>
            <p:cNvSpPr/>
            <p:nvPr/>
          </p:nvSpPr>
          <p:spPr>
            <a:xfrm>
              <a:off x="5681211" y="4155330"/>
              <a:ext cx="136808" cy="111295"/>
            </a:xfrm>
            <a:custGeom>
              <a:avLst/>
              <a:gdLst/>
              <a:ahLst/>
              <a:cxnLst/>
              <a:rect l="l" t="t" r="r" b="b"/>
              <a:pathLst>
                <a:path w="7314" h="5950" extrusionOk="0">
                  <a:moveTo>
                    <a:pt x="1240" y="1041"/>
                  </a:moveTo>
                  <a:cubicBezTo>
                    <a:pt x="5380" y="1611"/>
                    <a:pt x="6198" y="4066"/>
                    <a:pt x="6347" y="5032"/>
                  </a:cubicBezTo>
                  <a:cubicBezTo>
                    <a:pt x="6241" y="5041"/>
                    <a:pt x="6136" y="5045"/>
                    <a:pt x="6033" y="5045"/>
                  </a:cubicBezTo>
                  <a:cubicBezTo>
                    <a:pt x="3374" y="5045"/>
                    <a:pt x="1813" y="2354"/>
                    <a:pt x="1240" y="1041"/>
                  </a:cubicBezTo>
                  <a:close/>
                  <a:moveTo>
                    <a:pt x="521" y="0"/>
                  </a:moveTo>
                  <a:cubicBezTo>
                    <a:pt x="373" y="0"/>
                    <a:pt x="224" y="74"/>
                    <a:pt x="125" y="198"/>
                  </a:cubicBezTo>
                  <a:cubicBezTo>
                    <a:pt x="26" y="322"/>
                    <a:pt x="1" y="471"/>
                    <a:pt x="50" y="620"/>
                  </a:cubicBezTo>
                  <a:cubicBezTo>
                    <a:pt x="100" y="694"/>
                    <a:pt x="1860" y="5950"/>
                    <a:pt x="5975" y="5950"/>
                  </a:cubicBezTo>
                  <a:cubicBezTo>
                    <a:pt x="6297" y="5950"/>
                    <a:pt x="6595" y="5925"/>
                    <a:pt x="6917" y="5850"/>
                  </a:cubicBezTo>
                  <a:cubicBezTo>
                    <a:pt x="7115" y="5826"/>
                    <a:pt x="7289" y="5652"/>
                    <a:pt x="7289" y="5429"/>
                  </a:cubicBezTo>
                  <a:cubicBezTo>
                    <a:pt x="7289" y="5379"/>
                    <a:pt x="7314" y="57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68"/>
            <p:cNvSpPr/>
            <p:nvPr/>
          </p:nvSpPr>
          <p:spPr>
            <a:xfrm>
              <a:off x="5565764" y="4163204"/>
              <a:ext cx="136341" cy="111313"/>
            </a:xfrm>
            <a:custGeom>
              <a:avLst/>
              <a:gdLst/>
              <a:ahLst/>
              <a:cxnLst/>
              <a:rect l="l" t="t" r="r" b="b"/>
              <a:pathLst>
                <a:path w="7289" h="5951" extrusionOk="0">
                  <a:moveTo>
                    <a:pt x="1215" y="992"/>
                  </a:moveTo>
                  <a:lnTo>
                    <a:pt x="1215" y="992"/>
                  </a:lnTo>
                  <a:cubicBezTo>
                    <a:pt x="5355" y="1562"/>
                    <a:pt x="6173" y="4016"/>
                    <a:pt x="6322" y="4983"/>
                  </a:cubicBezTo>
                  <a:cubicBezTo>
                    <a:pt x="6205" y="4993"/>
                    <a:pt x="6090" y="4998"/>
                    <a:pt x="5978" y="4998"/>
                  </a:cubicBezTo>
                  <a:cubicBezTo>
                    <a:pt x="3338" y="4998"/>
                    <a:pt x="1809" y="2300"/>
                    <a:pt x="1215" y="992"/>
                  </a:cubicBezTo>
                  <a:close/>
                  <a:moveTo>
                    <a:pt x="521" y="1"/>
                  </a:moveTo>
                  <a:cubicBezTo>
                    <a:pt x="372" y="1"/>
                    <a:pt x="223" y="50"/>
                    <a:pt x="124" y="174"/>
                  </a:cubicBezTo>
                  <a:cubicBezTo>
                    <a:pt x="25" y="298"/>
                    <a:pt x="0" y="447"/>
                    <a:pt x="75" y="620"/>
                  </a:cubicBezTo>
                  <a:cubicBezTo>
                    <a:pt x="99" y="670"/>
                    <a:pt x="1859" y="5950"/>
                    <a:pt x="5974" y="5950"/>
                  </a:cubicBezTo>
                  <a:cubicBezTo>
                    <a:pt x="6297" y="5950"/>
                    <a:pt x="6594" y="5900"/>
                    <a:pt x="6916" y="5851"/>
                  </a:cubicBezTo>
                  <a:cubicBezTo>
                    <a:pt x="7140" y="5801"/>
                    <a:pt x="7288" y="5628"/>
                    <a:pt x="7288" y="5405"/>
                  </a:cubicBezTo>
                  <a:cubicBezTo>
                    <a:pt x="7288" y="5355"/>
                    <a:pt x="7288" y="546"/>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68"/>
            <p:cNvSpPr/>
            <p:nvPr/>
          </p:nvSpPr>
          <p:spPr>
            <a:xfrm>
              <a:off x="5786932" y="4140179"/>
              <a:ext cx="153512" cy="93993"/>
            </a:xfrm>
            <a:custGeom>
              <a:avLst/>
              <a:gdLst/>
              <a:ahLst/>
              <a:cxnLst/>
              <a:rect l="l" t="t" r="r" b="b"/>
              <a:pathLst>
                <a:path w="8207" h="5025" extrusionOk="0">
                  <a:moveTo>
                    <a:pt x="2090" y="943"/>
                  </a:moveTo>
                  <a:cubicBezTo>
                    <a:pt x="5395" y="943"/>
                    <a:pt x="6698" y="2988"/>
                    <a:pt x="7066" y="3884"/>
                  </a:cubicBezTo>
                  <a:cubicBezTo>
                    <a:pt x="6638" y="4041"/>
                    <a:pt x="6224" y="4110"/>
                    <a:pt x="5826" y="4110"/>
                  </a:cubicBezTo>
                  <a:cubicBezTo>
                    <a:pt x="3643" y="4110"/>
                    <a:pt x="1957" y="2032"/>
                    <a:pt x="1265" y="984"/>
                  </a:cubicBezTo>
                  <a:cubicBezTo>
                    <a:pt x="1553" y="956"/>
                    <a:pt x="1828" y="943"/>
                    <a:pt x="2090" y="943"/>
                  </a:cubicBezTo>
                  <a:close/>
                  <a:moveTo>
                    <a:pt x="2072" y="0"/>
                  </a:moveTo>
                  <a:cubicBezTo>
                    <a:pt x="1563" y="0"/>
                    <a:pt x="1014" y="44"/>
                    <a:pt x="422" y="141"/>
                  </a:cubicBezTo>
                  <a:cubicBezTo>
                    <a:pt x="249" y="166"/>
                    <a:pt x="150" y="265"/>
                    <a:pt x="75" y="389"/>
                  </a:cubicBezTo>
                  <a:cubicBezTo>
                    <a:pt x="1" y="513"/>
                    <a:pt x="1" y="661"/>
                    <a:pt x="75" y="810"/>
                  </a:cubicBezTo>
                  <a:cubicBezTo>
                    <a:pt x="968" y="2471"/>
                    <a:pt x="3149" y="5024"/>
                    <a:pt x="5876" y="5024"/>
                  </a:cubicBezTo>
                  <a:cubicBezTo>
                    <a:pt x="6520" y="5024"/>
                    <a:pt x="7190" y="4876"/>
                    <a:pt x="7884" y="4529"/>
                  </a:cubicBezTo>
                  <a:cubicBezTo>
                    <a:pt x="8107" y="4454"/>
                    <a:pt x="8206" y="4182"/>
                    <a:pt x="8132" y="3983"/>
                  </a:cubicBezTo>
                  <a:cubicBezTo>
                    <a:pt x="8132" y="3961"/>
                    <a:pt x="6914" y="0"/>
                    <a:pt x="20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68"/>
            <p:cNvSpPr/>
            <p:nvPr/>
          </p:nvSpPr>
          <p:spPr>
            <a:xfrm>
              <a:off x="5889417" y="4074468"/>
              <a:ext cx="164623" cy="77158"/>
            </a:xfrm>
            <a:custGeom>
              <a:avLst/>
              <a:gdLst/>
              <a:ahLst/>
              <a:cxnLst/>
              <a:rect l="l" t="t" r="r" b="b"/>
              <a:pathLst>
                <a:path w="8801" h="4125" extrusionOk="0">
                  <a:moveTo>
                    <a:pt x="4533" y="894"/>
                  </a:moveTo>
                  <a:cubicBezTo>
                    <a:pt x="5311" y="894"/>
                    <a:pt x="6245" y="1010"/>
                    <a:pt x="7363" y="1299"/>
                  </a:cubicBezTo>
                  <a:cubicBezTo>
                    <a:pt x="7338" y="1348"/>
                    <a:pt x="7313" y="1398"/>
                    <a:pt x="7264" y="1423"/>
                  </a:cubicBezTo>
                  <a:lnTo>
                    <a:pt x="7239" y="1448"/>
                  </a:lnTo>
                  <a:cubicBezTo>
                    <a:pt x="7214" y="1472"/>
                    <a:pt x="7140" y="1522"/>
                    <a:pt x="7115" y="1547"/>
                  </a:cubicBezTo>
                  <a:cubicBezTo>
                    <a:pt x="7090" y="1547"/>
                    <a:pt x="7090" y="1571"/>
                    <a:pt x="7065" y="1571"/>
                  </a:cubicBezTo>
                  <a:cubicBezTo>
                    <a:pt x="7016" y="1596"/>
                    <a:pt x="6966" y="1646"/>
                    <a:pt x="6941" y="1671"/>
                  </a:cubicBezTo>
                  <a:cubicBezTo>
                    <a:pt x="6892" y="1671"/>
                    <a:pt x="6892" y="1695"/>
                    <a:pt x="6867" y="1695"/>
                  </a:cubicBezTo>
                  <a:cubicBezTo>
                    <a:pt x="6793" y="1720"/>
                    <a:pt x="6743" y="1795"/>
                    <a:pt x="6669" y="1819"/>
                  </a:cubicBezTo>
                  <a:cubicBezTo>
                    <a:pt x="6669" y="1819"/>
                    <a:pt x="6644" y="1844"/>
                    <a:pt x="6619" y="1844"/>
                  </a:cubicBezTo>
                  <a:cubicBezTo>
                    <a:pt x="6545" y="1894"/>
                    <a:pt x="6520" y="1919"/>
                    <a:pt x="6470" y="1943"/>
                  </a:cubicBezTo>
                  <a:cubicBezTo>
                    <a:pt x="6421" y="1968"/>
                    <a:pt x="6396" y="1968"/>
                    <a:pt x="6396" y="2018"/>
                  </a:cubicBezTo>
                  <a:cubicBezTo>
                    <a:pt x="6346" y="2042"/>
                    <a:pt x="6297" y="2067"/>
                    <a:pt x="6247" y="2092"/>
                  </a:cubicBezTo>
                  <a:cubicBezTo>
                    <a:pt x="6223" y="2092"/>
                    <a:pt x="6223" y="2142"/>
                    <a:pt x="6173" y="2142"/>
                  </a:cubicBezTo>
                  <a:cubicBezTo>
                    <a:pt x="6123" y="2166"/>
                    <a:pt x="6024" y="2216"/>
                    <a:pt x="5975" y="2266"/>
                  </a:cubicBezTo>
                  <a:cubicBezTo>
                    <a:pt x="5925" y="2266"/>
                    <a:pt x="5925" y="2290"/>
                    <a:pt x="5900" y="2290"/>
                  </a:cubicBezTo>
                  <a:lnTo>
                    <a:pt x="5727" y="2390"/>
                  </a:lnTo>
                  <a:cubicBezTo>
                    <a:pt x="5677" y="2390"/>
                    <a:pt x="5652" y="2414"/>
                    <a:pt x="5628" y="2414"/>
                  </a:cubicBezTo>
                  <a:lnTo>
                    <a:pt x="5429" y="2513"/>
                  </a:lnTo>
                  <a:cubicBezTo>
                    <a:pt x="5404" y="2513"/>
                    <a:pt x="5380" y="2538"/>
                    <a:pt x="5380" y="2538"/>
                  </a:cubicBezTo>
                  <a:cubicBezTo>
                    <a:pt x="5281" y="2563"/>
                    <a:pt x="5231" y="2588"/>
                    <a:pt x="5132" y="2662"/>
                  </a:cubicBezTo>
                  <a:cubicBezTo>
                    <a:pt x="5107" y="2662"/>
                    <a:pt x="5107" y="2687"/>
                    <a:pt x="5057" y="2687"/>
                  </a:cubicBezTo>
                  <a:lnTo>
                    <a:pt x="4884" y="2786"/>
                  </a:lnTo>
                  <a:cubicBezTo>
                    <a:pt x="4859" y="2786"/>
                    <a:pt x="4810" y="2811"/>
                    <a:pt x="4785" y="2811"/>
                  </a:cubicBezTo>
                  <a:cubicBezTo>
                    <a:pt x="4735" y="2836"/>
                    <a:pt x="4661" y="2885"/>
                    <a:pt x="4611" y="2885"/>
                  </a:cubicBezTo>
                  <a:cubicBezTo>
                    <a:pt x="4562" y="2885"/>
                    <a:pt x="4562" y="2910"/>
                    <a:pt x="4537" y="2910"/>
                  </a:cubicBezTo>
                  <a:cubicBezTo>
                    <a:pt x="4438" y="2935"/>
                    <a:pt x="4363" y="2960"/>
                    <a:pt x="4289" y="3009"/>
                  </a:cubicBezTo>
                  <a:lnTo>
                    <a:pt x="4239" y="3009"/>
                  </a:lnTo>
                  <a:cubicBezTo>
                    <a:pt x="4165" y="3034"/>
                    <a:pt x="4066" y="3034"/>
                    <a:pt x="4016" y="3059"/>
                  </a:cubicBezTo>
                  <a:cubicBezTo>
                    <a:pt x="3991" y="3059"/>
                    <a:pt x="3942" y="3059"/>
                    <a:pt x="3917" y="3084"/>
                  </a:cubicBezTo>
                  <a:cubicBezTo>
                    <a:pt x="3868" y="3084"/>
                    <a:pt x="3768" y="3133"/>
                    <a:pt x="3694" y="3133"/>
                  </a:cubicBezTo>
                  <a:lnTo>
                    <a:pt x="3644" y="3133"/>
                  </a:lnTo>
                  <a:cubicBezTo>
                    <a:pt x="3545" y="3133"/>
                    <a:pt x="3446" y="3158"/>
                    <a:pt x="3372" y="3158"/>
                  </a:cubicBezTo>
                  <a:lnTo>
                    <a:pt x="2702" y="3158"/>
                  </a:lnTo>
                  <a:cubicBezTo>
                    <a:pt x="2628" y="3158"/>
                    <a:pt x="2529" y="3133"/>
                    <a:pt x="2430" y="3133"/>
                  </a:cubicBezTo>
                  <a:lnTo>
                    <a:pt x="2380" y="3133"/>
                  </a:lnTo>
                  <a:cubicBezTo>
                    <a:pt x="2306" y="3133"/>
                    <a:pt x="2207" y="3084"/>
                    <a:pt x="2157" y="3059"/>
                  </a:cubicBezTo>
                  <a:cubicBezTo>
                    <a:pt x="2132" y="3059"/>
                    <a:pt x="2083" y="3059"/>
                    <a:pt x="2058" y="3034"/>
                  </a:cubicBezTo>
                  <a:cubicBezTo>
                    <a:pt x="2008" y="3009"/>
                    <a:pt x="1909" y="2960"/>
                    <a:pt x="1835" y="2960"/>
                  </a:cubicBezTo>
                  <a:cubicBezTo>
                    <a:pt x="1810" y="2960"/>
                    <a:pt x="1810" y="2960"/>
                    <a:pt x="1785" y="2935"/>
                  </a:cubicBezTo>
                  <a:cubicBezTo>
                    <a:pt x="1686" y="2910"/>
                    <a:pt x="1587" y="2885"/>
                    <a:pt x="1537" y="2811"/>
                  </a:cubicBezTo>
                  <a:cubicBezTo>
                    <a:pt x="1512" y="2811"/>
                    <a:pt x="1512" y="2786"/>
                    <a:pt x="1463" y="2786"/>
                  </a:cubicBezTo>
                  <a:cubicBezTo>
                    <a:pt x="1413" y="2761"/>
                    <a:pt x="1339" y="2712"/>
                    <a:pt x="1289" y="2662"/>
                  </a:cubicBezTo>
                  <a:cubicBezTo>
                    <a:pt x="1265" y="2637"/>
                    <a:pt x="1215" y="2637"/>
                    <a:pt x="1215" y="2588"/>
                  </a:cubicBezTo>
                  <a:cubicBezTo>
                    <a:pt x="1165" y="2538"/>
                    <a:pt x="1066" y="2513"/>
                    <a:pt x="1017" y="2439"/>
                  </a:cubicBezTo>
                  <a:lnTo>
                    <a:pt x="967" y="2414"/>
                  </a:lnTo>
                  <a:cubicBezTo>
                    <a:pt x="1300" y="1896"/>
                    <a:pt x="2241" y="894"/>
                    <a:pt x="4533" y="894"/>
                  </a:cubicBezTo>
                  <a:close/>
                  <a:moveTo>
                    <a:pt x="4580" y="0"/>
                  </a:moveTo>
                  <a:cubicBezTo>
                    <a:pt x="1033" y="0"/>
                    <a:pt x="102" y="2160"/>
                    <a:pt x="25" y="2390"/>
                  </a:cubicBezTo>
                  <a:cubicBezTo>
                    <a:pt x="0" y="2439"/>
                    <a:pt x="0" y="2464"/>
                    <a:pt x="0" y="2538"/>
                  </a:cubicBezTo>
                  <a:lnTo>
                    <a:pt x="0" y="2563"/>
                  </a:lnTo>
                  <a:cubicBezTo>
                    <a:pt x="0" y="2588"/>
                    <a:pt x="0" y="2662"/>
                    <a:pt x="25" y="2687"/>
                  </a:cubicBezTo>
                  <a:cubicBezTo>
                    <a:pt x="25" y="2687"/>
                    <a:pt x="25" y="2712"/>
                    <a:pt x="50" y="2712"/>
                  </a:cubicBezTo>
                  <a:cubicBezTo>
                    <a:pt x="75" y="2786"/>
                    <a:pt x="124" y="2811"/>
                    <a:pt x="149" y="2836"/>
                  </a:cubicBezTo>
                  <a:cubicBezTo>
                    <a:pt x="1041" y="3728"/>
                    <a:pt x="2107" y="4125"/>
                    <a:pt x="3124" y="4125"/>
                  </a:cubicBezTo>
                  <a:cubicBezTo>
                    <a:pt x="5281" y="4125"/>
                    <a:pt x="7512" y="2588"/>
                    <a:pt x="8677" y="1423"/>
                  </a:cubicBezTo>
                  <a:cubicBezTo>
                    <a:pt x="8701" y="1398"/>
                    <a:pt x="8726" y="1324"/>
                    <a:pt x="8751" y="1299"/>
                  </a:cubicBezTo>
                  <a:lnTo>
                    <a:pt x="8751" y="1274"/>
                  </a:lnTo>
                  <a:cubicBezTo>
                    <a:pt x="8801" y="1200"/>
                    <a:pt x="8801" y="1175"/>
                    <a:pt x="8801" y="1100"/>
                  </a:cubicBezTo>
                  <a:lnTo>
                    <a:pt x="8801" y="977"/>
                  </a:lnTo>
                  <a:cubicBezTo>
                    <a:pt x="8801" y="977"/>
                    <a:pt x="8801" y="952"/>
                    <a:pt x="8751" y="952"/>
                  </a:cubicBezTo>
                  <a:lnTo>
                    <a:pt x="8751" y="927"/>
                  </a:lnTo>
                  <a:cubicBezTo>
                    <a:pt x="8726" y="853"/>
                    <a:pt x="8701" y="828"/>
                    <a:pt x="8677" y="803"/>
                  </a:cubicBezTo>
                  <a:cubicBezTo>
                    <a:pt x="8627" y="778"/>
                    <a:pt x="8602" y="729"/>
                    <a:pt x="8553" y="704"/>
                  </a:cubicBezTo>
                  <a:cubicBezTo>
                    <a:pt x="8553" y="704"/>
                    <a:pt x="8503" y="704"/>
                    <a:pt x="8503" y="679"/>
                  </a:cubicBezTo>
                  <a:lnTo>
                    <a:pt x="8478" y="679"/>
                  </a:lnTo>
                  <a:cubicBezTo>
                    <a:pt x="6917" y="191"/>
                    <a:pt x="5633" y="0"/>
                    <a:pt x="4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68"/>
            <p:cNvSpPr/>
            <p:nvPr/>
          </p:nvSpPr>
          <p:spPr>
            <a:xfrm>
              <a:off x="5934384" y="4014818"/>
              <a:ext cx="98800" cy="20893"/>
            </a:xfrm>
            <a:custGeom>
              <a:avLst/>
              <a:gdLst/>
              <a:ahLst/>
              <a:cxnLst/>
              <a:rect l="l" t="t" r="r" b="b"/>
              <a:pathLst>
                <a:path w="5282" h="1117" extrusionOk="0">
                  <a:moveTo>
                    <a:pt x="497" y="1"/>
                  </a:moveTo>
                  <a:cubicBezTo>
                    <a:pt x="224" y="1"/>
                    <a:pt x="26" y="174"/>
                    <a:pt x="26" y="447"/>
                  </a:cubicBezTo>
                  <a:cubicBezTo>
                    <a:pt x="1" y="745"/>
                    <a:pt x="199" y="943"/>
                    <a:pt x="472" y="943"/>
                  </a:cubicBezTo>
                  <a:cubicBezTo>
                    <a:pt x="497" y="943"/>
                    <a:pt x="2901" y="1017"/>
                    <a:pt x="4761" y="1116"/>
                  </a:cubicBezTo>
                  <a:lnTo>
                    <a:pt x="4810" y="1116"/>
                  </a:lnTo>
                  <a:cubicBezTo>
                    <a:pt x="5058" y="1116"/>
                    <a:pt x="5232" y="918"/>
                    <a:pt x="5281" y="670"/>
                  </a:cubicBezTo>
                  <a:cubicBezTo>
                    <a:pt x="5281" y="422"/>
                    <a:pt x="5083" y="199"/>
                    <a:pt x="4835" y="174"/>
                  </a:cubicBezTo>
                  <a:cubicBezTo>
                    <a:pt x="2976" y="50"/>
                    <a:pt x="521" y="1"/>
                    <a:pt x="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68"/>
            <p:cNvSpPr/>
            <p:nvPr/>
          </p:nvSpPr>
          <p:spPr>
            <a:xfrm>
              <a:off x="5837941" y="4256842"/>
              <a:ext cx="59370" cy="18125"/>
            </a:xfrm>
            <a:custGeom>
              <a:avLst/>
              <a:gdLst/>
              <a:ahLst/>
              <a:cxnLst/>
              <a:rect l="l" t="t" r="r" b="b"/>
              <a:pathLst>
                <a:path w="3174" h="969" extrusionOk="0">
                  <a:moveTo>
                    <a:pt x="2716" y="0"/>
                  </a:moveTo>
                  <a:cubicBezTo>
                    <a:pt x="2703" y="0"/>
                    <a:pt x="2691" y="1"/>
                    <a:pt x="2678" y="2"/>
                  </a:cubicBezTo>
                  <a:cubicBezTo>
                    <a:pt x="2024" y="42"/>
                    <a:pt x="1559" y="54"/>
                    <a:pt x="1237" y="54"/>
                  </a:cubicBezTo>
                  <a:cubicBezTo>
                    <a:pt x="752" y="54"/>
                    <a:pt x="586" y="27"/>
                    <a:pt x="571" y="27"/>
                  </a:cubicBezTo>
                  <a:cubicBezTo>
                    <a:pt x="553" y="25"/>
                    <a:pt x="535" y="24"/>
                    <a:pt x="517" y="24"/>
                  </a:cubicBezTo>
                  <a:cubicBezTo>
                    <a:pt x="288" y="24"/>
                    <a:pt x="73" y="169"/>
                    <a:pt x="50" y="399"/>
                  </a:cubicBezTo>
                  <a:cubicBezTo>
                    <a:pt x="1" y="647"/>
                    <a:pt x="174" y="894"/>
                    <a:pt x="422" y="944"/>
                  </a:cubicBezTo>
                  <a:cubicBezTo>
                    <a:pt x="447" y="944"/>
                    <a:pt x="645" y="969"/>
                    <a:pt x="1091" y="969"/>
                  </a:cubicBezTo>
                  <a:cubicBezTo>
                    <a:pt x="1438" y="969"/>
                    <a:pt x="1959" y="969"/>
                    <a:pt x="2703" y="894"/>
                  </a:cubicBezTo>
                  <a:cubicBezTo>
                    <a:pt x="2951" y="894"/>
                    <a:pt x="3174" y="647"/>
                    <a:pt x="3149" y="399"/>
                  </a:cubicBezTo>
                  <a:cubicBezTo>
                    <a:pt x="3149" y="211"/>
                    <a:pt x="2948" y="0"/>
                    <a:pt x="27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4" name="Google Shape;4124;p68"/>
          <p:cNvGrpSpPr/>
          <p:nvPr/>
        </p:nvGrpSpPr>
        <p:grpSpPr>
          <a:xfrm rot="-2131881" flipH="1">
            <a:off x="167660" y="92482"/>
            <a:ext cx="618563" cy="846055"/>
            <a:chOff x="5412271" y="2245400"/>
            <a:chExt cx="734976" cy="1005282"/>
          </a:xfrm>
        </p:grpSpPr>
        <p:sp>
          <p:nvSpPr>
            <p:cNvPr id="4125" name="Google Shape;4125;p68"/>
            <p:cNvSpPr/>
            <p:nvPr/>
          </p:nvSpPr>
          <p:spPr>
            <a:xfrm>
              <a:off x="5412271" y="2245400"/>
              <a:ext cx="734976" cy="1005282"/>
            </a:xfrm>
            <a:custGeom>
              <a:avLst/>
              <a:gdLst/>
              <a:ahLst/>
              <a:cxnLst/>
              <a:rect l="l" t="t" r="r" b="b"/>
              <a:pathLst>
                <a:path w="39293" h="53744" extrusionOk="0">
                  <a:moveTo>
                    <a:pt x="21022" y="32053"/>
                  </a:moveTo>
                  <a:lnTo>
                    <a:pt x="21072" y="32078"/>
                  </a:lnTo>
                  <a:lnTo>
                    <a:pt x="21097" y="32127"/>
                  </a:lnTo>
                  <a:lnTo>
                    <a:pt x="21022" y="32053"/>
                  </a:lnTo>
                  <a:close/>
                  <a:moveTo>
                    <a:pt x="15220" y="1"/>
                  </a:moveTo>
                  <a:cubicBezTo>
                    <a:pt x="14305" y="1"/>
                    <a:pt x="13399" y="423"/>
                    <a:pt x="12817" y="1215"/>
                  </a:cubicBezTo>
                  <a:cubicBezTo>
                    <a:pt x="10561" y="4313"/>
                    <a:pt x="9669" y="7040"/>
                    <a:pt x="10165" y="9569"/>
                  </a:cubicBezTo>
                  <a:cubicBezTo>
                    <a:pt x="10313" y="10387"/>
                    <a:pt x="10636" y="11130"/>
                    <a:pt x="11007" y="11824"/>
                  </a:cubicBezTo>
                  <a:cubicBezTo>
                    <a:pt x="8454" y="12172"/>
                    <a:pt x="5975" y="13436"/>
                    <a:pt x="3620" y="15667"/>
                  </a:cubicBezTo>
                  <a:cubicBezTo>
                    <a:pt x="2529" y="16683"/>
                    <a:pt x="2381" y="18369"/>
                    <a:pt x="3248" y="19559"/>
                  </a:cubicBezTo>
                  <a:cubicBezTo>
                    <a:pt x="3942" y="20501"/>
                    <a:pt x="7091" y="24517"/>
                    <a:pt x="11206" y="25682"/>
                  </a:cubicBezTo>
                  <a:cubicBezTo>
                    <a:pt x="11032" y="25756"/>
                    <a:pt x="10834" y="25855"/>
                    <a:pt x="10710" y="25880"/>
                  </a:cubicBezTo>
                  <a:cubicBezTo>
                    <a:pt x="9694" y="26078"/>
                    <a:pt x="8826" y="26797"/>
                    <a:pt x="8479" y="27789"/>
                  </a:cubicBezTo>
                  <a:cubicBezTo>
                    <a:pt x="8330" y="28186"/>
                    <a:pt x="8305" y="28582"/>
                    <a:pt x="8330" y="28979"/>
                  </a:cubicBezTo>
                  <a:cubicBezTo>
                    <a:pt x="7859" y="29450"/>
                    <a:pt x="7413" y="30020"/>
                    <a:pt x="6991" y="30640"/>
                  </a:cubicBezTo>
                  <a:cubicBezTo>
                    <a:pt x="6694" y="31136"/>
                    <a:pt x="6173" y="31507"/>
                    <a:pt x="5851" y="31656"/>
                  </a:cubicBezTo>
                  <a:cubicBezTo>
                    <a:pt x="4959" y="31755"/>
                    <a:pt x="4141" y="32276"/>
                    <a:pt x="3645" y="33069"/>
                  </a:cubicBezTo>
                  <a:cubicBezTo>
                    <a:pt x="3199" y="33862"/>
                    <a:pt x="3124" y="34755"/>
                    <a:pt x="3397" y="35523"/>
                  </a:cubicBezTo>
                  <a:cubicBezTo>
                    <a:pt x="2480" y="36366"/>
                    <a:pt x="1488" y="37407"/>
                    <a:pt x="596" y="38820"/>
                  </a:cubicBezTo>
                  <a:cubicBezTo>
                    <a:pt x="150" y="39490"/>
                    <a:pt x="1" y="40333"/>
                    <a:pt x="174" y="41126"/>
                  </a:cubicBezTo>
                  <a:cubicBezTo>
                    <a:pt x="373" y="41944"/>
                    <a:pt x="893" y="42588"/>
                    <a:pt x="1612" y="42985"/>
                  </a:cubicBezTo>
                  <a:cubicBezTo>
                    <a:pt x="1624" y="42984"/>
                    <a:pt x="1635" y="42983"/>
                    <a:pt x="1648" y="42983"/>
                  </a:cubicBezTo>
                  <a:cubicBezTo>
                    <a:pt x="1900" y="42983"/>
                    <a:pt x="2314" y="43223"/>
                    <a:pt x="2976" y="43530"/>
                  </a:cubicBezTo>
                  <a:cubicBezTo>
                    <a:pt x="2529" y="45290"/>
                    <a:pt x="2405" y="47695"/>
                    <a:pt x="3620" y="50224"/>
                  </a:cubicBezTo>
                  <a:cubicBezTo>
                    <a:pt x="4017" y="51042"/>
                    <a:pt x="4835" y="51637"/>
                    <a:pt x="5727" y="51835"/>
                  </a:cubicBezTo>
                  <a:cubicBezTo>
                    <a:pt x="5926" y="51860"/>
                    <a:pt x="6818" y="52008"/>
                    <a:pt x="8057" y="52008"/>
                  </a:cubicBezTo>
                  <a:cubicBezTo>
                    <a:pt x="9049" y="52008"/>
                    <a:pt x="10338" y="51909"/>
                    <a:pt x="11677" y="51513"/>
                  </a:cubicBezTo>
                  <a:cubicBezTo>
                    <a:pt x="12197" y="52256"/>
                    <a:pt x="12668" y="52727"/>
                    <a:pt x="12792" y="52876"/>
                  </a:cubicBezTo>
                  <a:cubicBezTo>
                    <a:pt x="13362" y="53446"/>
                    <a:pt x="14106" y="53744"/>
                    <a:pt x="14875" y="53744"/>
                  </a:cubicBezTo>
                  <a:cubicBezTo>
                    <a:pt x="15470" y="53744"/>
                    <a:pt x="15990" y="53595"/>
                    <a:pt x="16486" y="53273"/>
                  </a:cubicBezTo>
                  <a:cubicBezTo>
                    <a:pt x="17948" y="52331"/>
                    <a:pt x="18990" y="51215"/>
                    <a:pt x="19733" y="50149"/>
                  </a:cubicBezTo>
                  <a:cubicBezTo>
                    <a:pt x="20056" y="50248"/>
                    <a:pt x="20353" y="50298"/>
                    <a:pt x="20700" y="50298"/>
                  </a:cubicBezTo>
                  <a:cubicBezTo>
                    <a:pt x="21444" y="50298"/>
                    <a:pt x="22163" y="50025"/>
                    <a:pt x="22708" y="49529"/>
                  </a:cubicBezTo>
                  <a:cubicBezTo>
                    <a:pt x="23328" y="48934"/>
                    <a:pt x="23675" y="48166"/>
                    <a:pt x="23650" y="47373"/>
                  </a:cubicBezTo>
                  <a:cubicBezTo>
                    <a:pt x="23700" y="47249"/>
                    <a:pt x="23824" y="47050"/>
                    <a:pt x="24022" y="46827"/>
                  </a:cubicBezTo>
                  <a:cubicBezTo>
                    <a:pt x="24394" y="46381"/>
                    <a:pt x="24716" y="45910"/>
                    <a:pt x="25014" y="45439"/>
                  </a:cubicBezTo>
                  <a:cubicBezTo>
                    <a:pt x="25286" y="45439"/>
                    <a:pt x="25584" y="45414"/>
                    <a:pt x="25906" y="45340"/>
                  </a:cubicBezTo>
                  <a:cubicBezTo>
                    <a:pt x="26997" y="45043"/>
                    <a:pt x="27790" y="44150"/>
                    <a:pt x="28013" y="43059"/>
                  </a:cubicBezTo>
                  <a:cubicBezTo>
                    <a:pt x="28162" y="42539"/>
                    <a:pt x="29029" y="41051"/>
                    <a:pt x="29352" y="40556"/>
                  </a:cubicBezTo>
                  <a:cubicBezTo>
                    <a:pt x="29500" y="40308"/>
                    <a:pt x="29624" y="40060"/>
                    <a:pt x="29724" y="39886"/>
                  </a:cubicBezTo>
                  <a:cubicBezTo>
                    <a:pt x="30095" y="39267"/>
                    <a:pt x="30343" y="38647"/>
                    <a:pt x="30492" y="38101"/>
                  </a:cubicBezTo>
                  <a:cubicBezTo>
                    <a:pt x="30666" y="38325"/>
                    <a:pt x="30864" y="38498"/>
                    <a:pt x="31087" y="38721"/>
                  </a:cubicBezTo>
                  <a:cubicBezTo>
                    <a:pt x="31632" y="39267"/>
                    <a:pt x="32401" y="39614"/>
                    <a:pt x="33194" y="39614"/>
                  </a:cubicBezTo>
                  <a:cubicBezTo>
                    <a:pt x="33343" y="39614"/>
                    <a:pt x="33467" y="39614"/>
                    <a:pt x="33616" y="39589"/>
                  </a:cubicBezTo>
                  <a:cubicBezTo>
                    <a:pt x="34558" y="39440"/>
                    <a:pt x="35376" y="38870"/>
                    <a:pt x="35797" y="38002"/>
                  </a:cubicBezTo>
                  <a:cubicBezTo>
                    <a:pt x="36367" y="36837"/>
                    <a:pt x="39292" y="30789"/>
                    <a:pt x="37086" y="26872"/>
                  </a:cubicBezTo>
                  <a:cubicBezTo>
                    <a:pt x="36565" y="25930"/>
                    <a:pt x="35549" y="24765"/>
                    <a:pt x="33739" y="24244"/>
                  </a:cubicBezTo>
                  <a:cubicBezTo>
                    <a:pt x="33640" y="23847"/>
                    <a:pt x="33467" y="23451"/>
                    <a:pt x="33194" y="23104"/>
                  </a:cubicBezTo>
                  <a:cubicBezTo>
                    <a:pt x="31087" y="20426"/>
                    <a:pt x="28856" y="19559"/>
                    <a:pt x="27170" y="19385"/>
                  </a:cubicBezTo>
                  <a:cubicBezTo>
                    <a:pt x="26749" y="18493"/>
                    <a:pt x="26203" y="17576"/>
                    <a:pt x="25584" y="16683"/>
                  </a:cubicBezTo>
                  <a:cubicBezTo>
                    <a:pt x="24022" y="14477"/>
                    <a:pt x="21741" y="13039"/>
                    <a:pt x="19709" y="11725"/>
                  </a:cubicBezTo>
                  <a:cubicBezTo>
                    <a:pt x="18023" y="10684"/>
                    <a:pt x="16164" y="9469"/>
                    <a:pt x="15965" y="8478"/>
                  </a:cubicBezTo>
                  <a:cubicBezTo>
                    <a:pt x="15891" y="8106"/>
                    <a:pt x="15891" y="7015"/>
                    <a:pt x="17601" y="4685"/>
                  </a:cubicBezTo>
                  <a:cubicBezTo>
                    <a:pt x="18568" y="3396"/>
                    <a:pt x="18271" y="1537"/>
                    <a:pt x="16957" y="570"/>
                  </a:cubicBezTo>
                  <a:cubicBezTo>
                    <a:pt x="16434" y="185"/>
                    <a:pt x="15825" y="1"/>
                    <a:pt x="15220"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68"/>
            <p:cNvSpPr/>
            <p:nvPr/>
          </p:nvSpPr>
          <p:spPr>
            <a:xfrm>
              <a:off x="5543038" y="2739081"/>
              <a:ext cx="252723" cy="179456"/>
            </a:xfrm>
            <a:custGeom>
              <a:avLst/>
              <a:gdLst/>
              <a:ahLst/>
              <a:cxnLst/>
              <a:rect l="l" t="t" r="r" b="b"/>
              <a:pathLst>
                <a:path w="13511" h="9594" extrusionOk="0">
                  <a:moveTo>
                    <a:pt x="10546" y="0"/>
                  </a:moveTo>
                  <a:cubicBezTo>
                    <a:pt x="9884" y="0"/>
                    <a:pt x="9165" y="215"/>
                    <a:pt x="8404" y="652"/>
                  </a:cubicBezTo>
                  <a:cubicBezTo>
                    <a:pt x="8255" y="727"/>
                    <a:pt x="8032" y="851"/>
                    <a:pt x="7809" y="975"/>
                  </a:cubicBezTo>
                  <a:cubicBezTo>
                    <a:pt x="6818" y="1570"/>
                    <a:pt x="5900" y="2090"/>
                    <a:pt x="5107" y="2437"/>
                  </a:cubicBezTo>
                  <a:cubicBezTo>
                    <a:pt x="5454" y="2660"/>
                    <a:pt x="5975" y="2908"/>
                    <a:pt x="6718" y="3206"/>
                  </a:cubicBezTo>
                  <a:cubicBezTo>
                    <a:pt x="6842" y="3255"/>
                    <a:pt x="6917" y="3280"/>
                    <a:pt x="6917" y="3280"/>
                  </a:cubicBezTo>
                  <a:lnTo>
                    <a:pt x="6942" y="3280"/>
                  </a:lnTo>
                  <a:lnTo>
                    <a:pt x="6991" y="3305"/>
                  </a:lnTo>
                  <a:lnTo>
                    <a:pt x="7016" y="3330"/>
                  </a:lnTo>
                  <a:lnTo>
                    <a:pt x="7041" y="3379"/>
                  </a:lnTo>
                  <a:lnTo>
                    <a:pt x="7066" y="3404"/>
                  </a:lnTo>
                  <a:lnTo>
                    <a:pt x="7115" y="3429"/>
                  </a:lnTo>
                  <a:lnTo>
                    <a:pt x="7140" y="3454"/>
                  </a:lnTo>
                  <a:cubicBezTo>
                    <a:pt x="7140" y="3454"/>
                    <a:pt x="7140" y="3478"/>
                    <a:pt x="7165" y="3478"/>
                  </a:cubicBezTo>
                  <a:lnTo>
                    <a:pt x="7165" y="3528"/>
                  </a:lnTo>
                  <a:lnTo>
                    <a:pt x="7165" y="3553"/>
                  </a:lnTo>
                  <a:lnTo>
                    <a:pt x="7165" y="3577"/>
                  </a:lnTo>
                  <a:lnTo>
                    <a:pt x="7165" y="3602"/>
                  </a:lnTo>
                  <a:lnTo>
                    <a:pt x="7165" y="3677"/>
                  </a:lnTo>
                  <a:lnTo>
                    <a:pt x="7165" y="3701"/>
                  </a:lnTo>
                  <a:lnTo>
                    <a:pt x="7165" y="3776"/>
                  </a:lnTo>
                  <a:lnTo>
                    <a:pt x="7165" y="3801"/>
                  </a:lnTo>
                  <a:lnTo>
                    <a:pt x="7165" y="3825"/>
                  </a:lnTo>
                  <a:cubicBezTo>
                    <a:pt x="7165" y="3850"/>
                    <a:pt x="7140" y="3900"/>
                    <a:pt x="7115" y="3900"/>
                  </a:cubicBezTo>
                  <a:lnTo>
                    <a:pt x="7016" y="3974"/>
                  </a:lnTo>
                  <a:lnTo>
                    <a:pt x="6991" y="4024"/>
                  </a:lnTo>
                  <a:cubicBezTo>
                    <a:pt x="6942" y="4048"/>
                    <a:pt x="6917" y="4048"/>
                    <a:pt x="6867" y="4073"/>
                  </a:cubicBezTo>
                  <a:cubicBezTo>
                    <a:pt x="6818" y="4073"/>
                    <a:pt x="6793" y="4073"/>
                    <a:pt x="6743" y="4098"/>
                  </a:cubicBezTo>
                  <a:lnTo>
                    <a:pt x="6694" y="4098"/>
                  </a:lnTo>
                  <a:cubicBezTo>
                    <a:pt x="6644" y="4098"/>
                    <a:pt x="6619" y="4098"/>
                    <a:pt x="6545" y="4073"/>
                  </a:cubicBezTo>
                  <a:cubicBezTo>
                    <a:pt x="6495" y="4048"/>
                    <a:pt x="6396" y="4024"/>
                    <a:pt x="6322" y="3974"/>
                  </a:cubicBezTo>
                  <a:cubicBezTo>
                    <a:pt x="6179" y="3933"/>
                    <a:pt x="5960" y="3885"/>
                    <a:pt x="5685" y="3885"/>
                  </a:cubicBezTo>
                  <a:cubicBezTo>
                    <a:pt x="4958" y="3885"/>
                    <a:pt x="3843" y="4223"/>
                    <a:pt x="2727" y="5932"/>
                  </a:cubicBezTo>
                  <a:cubicBezTo>
                    <a:pt x="2033" y="7023"/>
                    <a:pt x="918" y="7891"/>
                    <a:pt x="0" y="8287"/>
                  </a:cubicBezTo>
                  <a:cubicBezTo>
                    <a:pt x="248" y="8486"/>
                    <a:pt x="620" y="8734"/>
                    <a:pt x="1066" y="8907"/>
                  </a:cubicBezTo>
                  <a:cubicBezTo>
                    <a:pt x="1116" y="9006"/>
                    <a:pt x="1190" y="9031"/>
                    <a:pt x="1240" y="9081"/>
                  </a:cubicBezTo>
                  <a:cubicBezTo>
                    <a:pt x="1907" y="9366"/>
                    <a:pt x="2763" y="9594"/>
                    <a:pt x="3799" y="9594"/>
                  </a:cubicBezTo>
                  <a:cubicBezTo>
                    <a:pt x="4112" y="9594"/>
                    <a:pt x="4440" y="9573"/>
                    <a:pt x="4785" y="9527"/>
                  </a:cubicBezTo>
                  <a:lnTo>
                    <a:pt x="4859" y="9527"/>
                  </a:lnTo>
                  <a:cubicBezTo>
                    <a:pt x="5702" y="9403"/>
                    <a:pt x="6644" y="9155"/>
                    <a:pt x="7660" y="8709"/>
                  </a:cubicBezTo>
                  <a:cubicBezTo>
                    <a:pt x="7933" y="6924"/>
                    <a:pt x="8578" y="4817"/>
                    <a:pt x="9916" y="3379"/>
                  </a:cubicBezTo>
                  <a:cubicBezTo>
                    <a:pt x="10809" y="2437"/>
                    <a:pt x="11800" y="1941"/>
                    <a:pt x="12891" y="1917"/>
                  </a:cubicBezTo>
                  <a:cubicBezTo>
                    <a:pt x="13114" y="1917"/>
                    <a:pt x="13337" y="1917"/>
                    <a:pt x="13511" y="1941"/>
                  </a:cubicBezTo>
                  <a:cubicBezTo>
                    <a:pt x="13139" y="1322"/>
                    <a:pt x="12494" y="528"/>
                    <a:pt x="11552" y="181"/>
                  </a:cubicBezTo>
                  <a:cubicBezTo>
                    <a:pt x="11234" y="61"/>
                    <a:pt x="10898" y="0"/>
                    <a:pt x="1054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68"/>
            <p:cNvSpPr/>
            <p:nvPr/>
          </p:nvSpPr>
          <p:spPr>
            <a:xfrm>
              <a:off x="5479048" y="2925626"/>
              <a:ext cx="161387" cy="228874"/>
            </a:xfrm>
            <a:custGeom>
              <a:avLst/>
              <a:gdLst/>
              <a:ahLst/>
              <a:cxnLst/>
              <a:rect l="l" t="t" r="r" b="b"/>
              <a:pathLst>
                <a:path w="8628" h="12236" extrusionOk="0">
                  <a:moveTo>
                    <a:pt x="4363" y="0"/>
                  </a:moveTo>
                  <a:cubicBezTo>
                    <a:pt x="3793" y="273"/>
                    <a:pt x="1736" y="1413"/>
                    <a:pt x="1" y="3867"/>
                  </a:cubicBezTo>
                  <a:cubicBezTo>
                    <a:pt x="645" y="4165"/>
                    <a:pt x="1984" y="4785"/>
                    <a:pt x="3496" y="5156"/>
                  </a:cubicBezTo>
                  <a:cubicBezTo>
                    <a:pt x="3793" y="5206"/>
                    <a:pt x="3967" y="5454"/>
                    <a:pt x="3892" y="5702"/>
                  </a:cubicBezTo>
                  <a:cubicBezTo>
                    <a:pt x="3818" y="5925"/>
                    <a:pt x="3645" y="6049"/>
                    <a:pt x="3421" y="6049"/>
                  </a:cubicBezTo>
                  <a:lnTo>
                    <a:pt x="3298" y="6049"/>
                  </a:lnTo>
                  <a:cubicBezTo>
                    <a:pt x="3248" y="6049"/>
                    <a:pt x="3223" y="5999"/>
                    <a:pt x="3149" y="5999"/>
                  </a:cubicBezTo>
                  <a:cubicBezTo>
                    <a:pt x="3149" y="5999"/>
                    <a:pt x="3149" y="6049"/>
                    <a:pt x="3124" y="6049"/>
                  </a:cubicBezTo>
                  <a:cubicBezTo>
                    <a:pt x="3074" y="6074"/>
                    <a:pt x="1339" y="9073"/>
                    <a:pt x="2678" y="12147"/>
                  </a:cubicBezTo>
                  <a:cubicBezTo>
                    <a:pt x="2951" y="12187"/>
                    <a:pt x="3444" y="12235"/>
                    <a:pt x="4057" y="12235"/>
                  </a:cubicBezTo>
                  <a:cubicBezTo>
                    <a:pt x="5335" y="12235"/>
                    <a:pt x="7137" y="12027"/>
                    <a:pt x="8578" y="11106"/>
                  </a:cubicBezTo>
                  <a:cubicBezTo>
                    <a:pt x="8355" y="10238"/>
                    <a:pt x="8305" y="9296"/>
                    <a:pt x="8627" y="8329"/>
                  </a:cubicBezTo>
                  <a:lnTo>
                    <a:pt x="8627" y="8329"/>
                  </a:lnTo>
                  <a:cubicBezTo>
                    <a:pt x="8255" y="8354"/>
                    <a:pt x="7884" y="8354"/>
                    <a:pt x="7586" y="8354"/>
                  </a:cubicBezTo>
                  <a:cubicBezTo>
                    <a:pt x="6718" y="8354"/>
                    <a:pt x="6148" y="8255"/>
                    <a:pt x="6099" y="8255"/>
                  </a:cubicBezTo>
                  <a:cubicBezTo>
                    <a:pt x="5900" y="8230"/>
                    <a:pt x="5776" y="8106"/>
                    <a:pt x="5727" y="7958"/>
                  </a:cubicBezTo>
                  <a:cubicBezTo>
                    <a:pt x="4487" y="3843"/>
                    <a:pt x="5628" y="1636"/>
                    <a:pt x="6718" y="521"/>
                  </a:cubicBezTo>
                  <a:cubicBezTo>
                    <a:pt x="5776" y="446"/>
                    <a:pt x="5008" y="248"/>
                    <a:pt x="4363"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68"/>
            <p:cNvSpPr/>
            <p:nvPr/>
          </p:nvSpPr>
          <p:spPr>
            <a:xfrm>
              <a:off x="5698364" y="2791604"/>
              <a:ext cx="171600" cy="162790"/>
            </a:xfrm>
            <a:custGeom>
              <a:avLst/>
              <a:gdLst/>
              <a:ahLst/>
              <a:cxnLst/>
              <a:rect l="l" t="t" r="r" b="b"/>
              <a:pathLst>
                <a:path w="9174" h="8703" extrusionOk="0">
                  <a:moveTo>
                    <a:pt x="4637" y="1"/>
                  </a:moveTo>
                  <a:cubicBezTo>
                    <a:pt x="4637" y="75"/>
                    <a:pt x="4637" y="75"/>
                    <a:pt x="4587" y="75"/>
                  </a:cubicBezTo>
                  <a:cubicBezTo>
                    <a:pt x="3744" y="100"/>
                    <a:pt x="2976" y="472"/>
                    <a:pt x="2282" y="1216"/>
                  </a:cubicBezTo>
                  <a:cubicBezTo>
                    <a:pt x="249" y="3348"/>
                    <a:pt x="26" y="7388"/>
                    <a:pt x="1" y="8702"/>
                  </a:cubicBezTo>
                  <a:cubicBezTo>
                    <a:pt x="3273" y="8603"/>
                    <a:pt x="6000" y="7562"/>
                    <a:pt x="7537" y="5777"/>
                  </a:cubicBezTo>
                  <a:cubicBezTo>
                    <a:pt x="9173" y="3918"/>
                    <a:pt x="8281" y="2257"/>
                    <a:pt x="7413" y="1340"/>
                  </a:cubicBezTo>
                  <a:lnTo>
                    <a:pt x="7165" y="1092"/>
                  </a:lnTo>
                  <a:lnTo>
                    <a:pt x="7140" y="1042"/>
                  </a:lnTo>
                  <a:cubicBezTo>
                    <a:pt x="7140" y="1042"/>
                    <a:pt x="6645" y="596"/>
                    <a:pt x="5901" y="274"/>
                  </a:cubicBezTo>
                  <a:cubicBezTo>
                    <a:pt x="5901" y="274"/>
                    <a:pt x="5876" y="274"/>
                    <a:pt x="5876" y="249"/>
                  </a:cubicBezTo>
                  <a:cubicBezTo>
                    <a:pt x="5504" y="100"/>
                    <a:pt x="5083" y="1"/>
                    <a:pt x="463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68"/>
            <p:cNvSpPr/>
            <p:nvPr/>
          </p:nvSpPr>
          <p:spPr>
            <a:xfrm>
              <a:off x="5526353" y="2527845"/>
              <a:ext cx="220719" cy="139184"/>
            </a:xfrm>
            <a:custGeom>
              <a:avLst/>
              <a:gdLst/>
              <a:ahLst/>
              <a:cxnLst/>
              <a:rect l="l" t="t" r="r" b="b"/>
              <a:pathLst>
                <a:path w="11800" h="7441" extrusionOk="0">
                  <a:moveTo>
                    <a:pt x="6130" y="0"/>
                  </a:moveTo>
                  <a:cubicBezTo>
                    <a:pt x="4099" y="0"/>
                    <a:pt x="2050" y="902"/>
                    <a:pt x="0" y="2724"/>
                  </a:cubicBezTo>
                  <a:cubicBezTo>
                    <a:pt x="918" y="3853"/>
                    <a:pt x="4070" y="7440"/>
                    <a:pt x="7144" y="7440"/>
                  </a:cubicBezTo>
                  <a:cubicBezTo>
                    <a:pt x="7308" y="7440"/>
                    <a:pt x="7472" y="7430"/>
                    <a:pt x="7635" y="7409"/>
                  </a:cubicBezTo>
                  <a:cubicBezTo>
                    <a:pt x="9296" y="7161"/>
                    <a:pt x="10684" y="5822"/>
                    <a:pt x="11800" y="3393"/>
                  </a:cubicBezTo>
                  <a:lnTo>
                    <a:pt x="11800" y="3393"/>
                  </a:lnTo>
                  <a:lnTo>
                    <a:pt x="7065" y="3715"/>
                  </a:lnTo>
                  <a:lnTo>
                    <a:pt x="7040" y="3715"/>
                  </a:lnTo>
                  <a:cubicBezTo>
                    <a:pt x="6792" y="3715"/>
                    <a:pt x="6594" y="3542"/>
                    <a:pt x="6569" y="3294"/>
                  </a:cubicBezTo>
                  <a:cubicBezTo>
                    <a:pt x="6545" y="3046"/>
                    <a:pt x="6768" y="2823"/>
                    <a:pt x="7016" y="2798"/>
                  </a:cubicBezTo>
                  <a:lnTo>
                    <a:pt x="11552" y="2476"/>
                  </a:lnTo>
                  <a:cubicBezTo>
                    <a:pt x="10684" y="1608"/>
                    <a:pt x="8999" y="245"/>
                    <a:pt x="6668" y="22"/>
                  </a:cubicBezTo>
                  <a:cubicBezTo>
                    <a:pt x="6489" y="7"/>
                    <a:pt x="6309" y="0"/>
                    <a:pt x="613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68"/>
            <p:cNvSpPr/>
            <p:nvPr/>
          </p:nvSpPr>
          <p:spPr>
            <a:xfrm>
              <a:off x="5954791" y="2756832"/>
              <a:ext cx="112230" cy="157683"/>
            </a:xfrm>
            <a:custGeom>
              <a:avLst/>
              <a:gdLst/>
              <a:ahLst/>
              <a:cxnLst/>
              <a:rect l="l" t="t" r="r" b="b"/>
              <a:pathLst>
                <a:path w="6000" h="8430" extrusionOk="0">
                  <a:moveTo>
                    <a:pt x="2257" y="1"/>
                  </a:moveTo>
                  <a:cubicBezTo>
                    <a:pt x="1736" y="125"/>
                    <a:pt x="967" y="497"/>
                    <a:pt x="546" y="1315"/>
                  </a:cubicBezTo>
                  <a:cubicBezTo>
                    <a:pt x="125" y="2232"/>
                    <a:pt x="1" y="4364"/>
                    <a:pt x="3769" y="8429"/>
                  </a:cubicBezTo>
                  <a:cubicBezTo>
                    <a:pt x="4488" y="6967"/>
                    <a:pt x="6000" y="3124"/>
                    <a:pt x="4884" y="1141"/>
                  </a:cubicBezTo>
                  <a:cubicBezTo>
                    <a:pt x="4562" y="571"/>
                    <a:pt x="3992" y="199"/>
                    <a:pt x="3223" y="26"/>
                  </a:cubicBezTo>
                  <a:lnTo>
                    <a:pt x="3223" y="26"/>
                  </a:lnTo>
                  <a:lnTo>
                    <a:pt x="3471" y="3372"/>
                  </a:lnTo>
                  <a:cubicBezTo>
                    <a:pt x="3496" y="3620"/>
                    <a:pt x="3273" y="3843"/>
                    <a:pt x="3025" y="3868"/>
                  </a:cubicBezTo>
                  <a:lnTo>
                    <a:pt x="3000" y="3868"/>
                  </a:lnTo>
                  <a:cubicBezTo>
                    <a:pt x="2752" y="3868"/>
                    <a:pt x="2579" y="3694"/>
                    <a:pt x="2529" y="3447"/>
                  </a:cubicBezTo>
                  <a:lnTo>
                    <a:pt x="2257"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68"/>
            <p:cNvSpPr/>
            <p:nvPr/>
          </p:nvSpPr>
          <p:spPr>
            <a:xfrm>
              <a:off x="5639948" y="3051735"/>
              <a:ext cx="108526" cy="132170"/>
            </a:xfrm>
            <a:custGeom>
              <a:avLst/>
              <a:gdLst/>
              <a:ahLst/>
              <a:cxnLst/>
              <a:rect l="l" t="t" r="r" b="b"/>
              <a:pathLst>
                <a:path w="5802" h="7066" extrusionOk="0">
                  <a:moveTo>
                    <a:pt x="5058" y="1"/>
                  </a:moveTo>
                  <a:cubicBezTo>
                    <a:pt x="3694" y="819"/>
                    <a:pt x="2331" y="1240"/>
                    <a:pt x="1116" y="1439"/>
                  </a:cubicBezTo>
                  <a:cubicBezTo>
                    <a:pt x="1" y="3769"/>
                    <a:pt x="1835" y="6248"/>
                    <a:pt x="2504" y="7066"/>
                  </a:cubicBezTo>
                  <a:cubicBezTo>
                    <a:pt x="5330" y="5058"/>
                    <a:pt x="5801" y="2207"/>
                    <a:pt x="5801" y="2182"/>
                  </a:cubicBezTo>
                  <a:lnTo>
                    <a:pt x="5801" y="2133"/>
                  </a:lnTo>
                  <a:cubicBezTo>
                    <a:pt x="5355" y="1364"/>
                    <a:pt x="5157" y="621"/>
                    <a:pt x="505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68"/>
            <p:cNvSpPr/>
            <p:nvPr/>
          </p:nvSpPr>
          <p:spPr>
            <a:xfrm>
              <a:off x="5828663" y="2859316"/>
              <a:ext cx="93693" cy="162303"/>
            </a:xfrm>
            <a:custGeom>
              <a:avLst/>
              <a:gdLst/>
              <a:ahLst/>
              <a:cxnLst/>
              <a:rect l="l" t="t" r="r" b="b"/>
              <a:pathLst>
                <a:path w="5009" h="8677" extrusionOk="0">
                  <a:moveTo>
                    <a:pt x="2405" y="0"/>
                  </a:moveTo>
                  <a:lnTo>
                    <a:pt x="2405" y="0"/>
                  </a:lnTo>
                  <a:cubicBezTo>
                    <a:pt x="2430" y="843"/>
                    <a:pt x="2133" y="1810"/>
                    <a:pt x="1265" y="2826"/>
                  </a:cubicBezTo>
                  <a:cubicBezTo>
                    <a:pt x="1017" y="3149"/>
                    <a:pt x="645" y="3471"/>
                    <a:pt x="224" y="3793"/>
                  </a:cubicBezTo>
                  <a:cubicBezTo>
                    <a:pt x="1" y="4636"/>
                    <a:pt x="621" y="5950"/>
                    <a:pt x="1340" y="7140"/>
                  </a:cubicBezTo>
                  <a:cubicBezTo>
                    <a:pt x="1389" y="7164"/>
                    <a:pt x="1389" y="7189"/>
                    <a:pt x="1414" y="7264"/>
                  </a:cubicBezTo>
                  <a:cubicBezTo>
                    <a:pt x="1761" y="7784"/>
                    <a:pt x="2083" y="8280"/>
                    <a:pt x="2405" y="8677"/>
                  </a:cubicBezTo>
                  <a:cubicBezTo>
                    <a:pt x="2753" y="7908"/>
                    <a:pt x="3273" y="6941"/>
                    <a:pt x="3868" y="5950"/>
                  </a:cubicBezTo>
                  <a:cubicBezTo>
                    <a:pt x="3992" y="5702"/>
                    <a:pt x="4116" y="5528"/>
                    <a:pt x="4190" y="5380"/>
                  </a:cubicBezTo>
                  <a:cubicBezTo>
                    <a:pt x="4860" y="4190"/>
                    <a:pt x="5008" y="3149"/>
                    <a:pt x="4661" y="2207"/>
                  </a:cubicBezTo>
                  <a:cubicBezTo>
                    <a:pt x="4240" y="992"/>
                    <a:pt x="3025" y="298"/>
                    <a:pt x="2405"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68"/>
            <p:cNvSpPr/>
            <p:nvPr/>
          </p:nvSpPr>
          <p:spPr>
            <a:xfrm>
              <a:off x="5573639" y="2921454"/>
              <a:ext cx="272214" cy="191969"/>
            </a:xfrm>
            <a:custGeom>
              <a:avLst/>
              <a:gdLst/>
              <a:ahLst/>
              <a:cxnLst/>
              <a:rect l="l" t="t" r="r" b="b"/>
              <a:pathLst>
                <a:path w="14553" h="10263" extrusionOk="0">
                  <a:moveTo>
                    <a:pt x="5876" y="0"/>
                  </a:moveTo>
                  <a:cubicBezTo>
                    <a:pt x="4959" y="347"/>
                    <a:pt x="4140" y="570"/>
                    <a:pt x="3347" y="645"/>
                  </a:cubicBezTo>
                  <a:cubicBezTo>
                    <a:pt x="3050" y="769"/>
                    <a:pt x="1" y="2132"/>
                    <a:pt x="1488" y="7586"/>
                  </a:cubicBezTo>
                  <a:cubicBezTo>
                    <a:pt x="1715" y="7610"/>
                    <a:pt x="2062" y="7635"/>
                    <a:pt x="2499" y="7635"/>
                  </a:cubicBezTo>
                  <a:cubicBezTo>
                    <a:pt x="3870" y="7635"/>
                    <a:pt x="6123" y="7384"/>
                    <a:pt x="8305" y="6049"/>
                  </a:cubicBezTo>
                  <a:cubicBezTo>
                    <a:pt x="8379" y="5999"/>
                    <a:pt x="8429" y="5974"/>
                    <a:pt x="8528" y="5974"/>
                  </a:cubicBezTo>
                  <a:cubicBezTo>
                    <a:pt x="8528" y="5429"/>
                    <a:pt x="8627" y="5057"/>
                    <a:pt x="8652" y="4983"/>
                  </a:cubicBezTo>
                  <a:cubicBezTo>
                    <a:pt x="8711" y="4788"/>
                    <a:pt x="8876" y="4654"/>
                    <a:pt x="9065" y="4654"/>
                  </a:cubicBezTo>
                  <a:cubicBezTo>
                    <a:pt x="9116" y="4654"/>
                    <a:pt x="9169" y="4664"/>
                    <a:pt x="9222" y="4685"/>
                  </a:cubicBezTo>
                  <a:cubicBezTo>
                    <a:pt x="9470" y="4735"/>
                    <a:pt x="9619" y="4983"/>
                    <a:pt x="9520" y="5231"/>
                  </a:cubicBezTo>
                  <a:cubicBezTo>
                    <a:pt x="9495" y="5355"/>
                    <a:pt x="8875" y="7834"/>
                    <a:pt x="11379" y="10263"/>
                  </a:cubicBezTo>
                  <a:cubicBezTo>
                    <a:pt x="11528" y="9817"/>
                    <a:pt x="11850" y="9271"/>
                    <a:pt x="12395" y="8528"/>
                  </a:cubicBezTo>
                  <a:cubicBezTo>
                    <a:pt x="14552" y="5826"/>
                    <a:pt x="14304" y="4661"/>
                    <a:pt x="14205" y="4363"/>
                  </a:cubicBezTo>
                  <a:cubicBezTo>
                    <a:pt x="13610" y="3371"/>
                    <a:pt x="13040" y="2182"/>
                    <a:pt x="12891" y="1091"/>
                  </a:cubicBezTo>
                  <a:cubicBezTo>
                    <a:pt x="11106" y="2132"/>
                    <a:pt x="8801" y="2702"/>
                    <a:pt x="6248" y="2702"/>
                  </a:cubicBezTo>
                  <a:cubicBezTo>
                    <a:pt x="6000" y="2702"/>
                    <a:pt x="5777" y="2504"/>
                    <a:pt x="5777" y="2256"/>
                  </a:cubicBezTo>
                  <a:cubicBezTo>
                    <a:pt x="5777" y="2157"/>
                    <a:pt x="5752" y="1264"/>
                    <a:pt x="587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68"/>
            <p:cNvSpPr/>
            <p:nvPr/>
          </p:nvSpPr>
          <p:spPr>
            <a:xfrm>
              <a:off x="5457389" y="2290366"/>
              <a:ext cx="537900" cy="913028"/>
            </a:xfrm>
            <a:custGeom>
              <a:avLst/>
              <a:gdLst/>
              <a:ahLst/>
              <a:cxnLst/>
              <a:rect l="l" t="t" r="r" b="b"/>
              <a:pathLst>
                <a:path w="28757" h="48812" extrusionOk="0">
                  <a:moveTo>
                    <a:pt x="15148" y="24087"/>
                  </a:moveTo>
                  <a:cubicBezTo>
                    <a:pt x="15503" y="24087"/>
                    <a:pt x="15842" y="24148"/>
                    <a:pt x="16163" y="24269"/>
                  </a:cubicBezTo>
                  <a:cubicBezTo>
                    <a:pt x="17105" y="24592"/>
                    <a:pt x="17725" y="25410"/>
                    <a:pt x="18122" y="26030"/>
                  </a:cubicBezTo>
                  <a:cubicBezTo>
                    <a:pt x="17948" y="26005"/>
                    <a:pt x="17725" y="26005"/>
                    <a:pt x="17502" y="26005"/>
                  </a:cubicBezTo>
                  <a:cubicBezTo>
                    <a:pt x="16411" y="26030"/>
                    <a:pt x="15395" y="26501"/>
                    <a:pt x="14527" y="27443"/>
                  </a:cubicBezTo>
                  <a:cubicBezTo>
                    <a:pt x="13189" y="28880"/>
                    <a:pt x="12544" y="30987"/>
                    <a:pt x="12271" y="32772"/>
                  </a:cubicBezTo>
                  <a:cubicBezTo>
                    <a:pt x="11255" y="33243"/>
                    <a:pt x="10313" y="33491"/>
                    <a:pt x="9470" y="33615"/>
                  </a:cubicBezTo>
                  <a:lnTo>
                    <a:pt x="9396" y="33615"/>
                  </a:lnTo>
                  <a:cubicBezTo>
                    <a:pt x="9068" y="33659"/>
                    <a:pt x="8754" y="33679"/>
                    <a:pt x="8455" y="33679"/>
                  </a:cubicBezTo>
                  <a:cubicBezTo>
                    <a:pt x="7399" y="33679"/>
                    <a:pt x="6527" y="33434"/>
                    <a:pt x="5851" y="33144"/>
                  </a:cubicBezTo>
                  <a:lnTo>
                    <a:pt x="5677" y="33070"/>
                  </a:lnTo>
                  <a:cubicBezTo>
                    <a:pt x="5231" y="32847"/>
                    <a:pt x="4884" y="32624"/>
                    <a:pt x="4611" y="32450"/>
                  </a:cubicBezTo>
                  <a:cubicBezTo>
                    <a:pt x="5504" y="31979"/>
                    <a:pt x="6644" y="31111"/>
                    <a:pt x="7338" y="30021"/>
                  </a:cubicBezTo>
                  <a:cubicBezTo>
                    <a:pt x="8464" y="28315"/>
                    <a:pt x="9589" y="27977"/>
                    <a:pt x="10315" y="27977"/>
                  </a:cubicBezTo>
                  <a:cubicBezTo>
                    <a:pt x="10581" y="27977"/>
                    <a:pt x="10793" y="28022"/>
                    <a:pt x="10933" y="28062"/>
                  </a:cubicBezTo>
                  <a:cubicBezTo>
                    <a:pt x="11007" y="28087"/>
                    <a:pt x="11106" y="28137"/>
                    <a:pt x="11156" y="28161"/>
                  </a:cubicBezTo>
                  <a:cubicBezTo>
                    <a:pt x="11230" y="28186"/>
                    <a:pt x="11255" y="28186"/>
                    <a:pt x="11305" y="28186"/>
                  </a:cubicBezTo>
                  <a:lnTo>
                    <a:pt x="11354" y="28186"/>
                  </a:lnTo>
                  <a:cubicBezTo>
                    <a:pt x="11379" y="28186"/>
                    <a:pt x="11404" y="28186"/>
                    <a:pt x="11478" y="28161"/>
                  </a:cubicBezTo>
                  <a:cubicBezTo>
                    <a:pt x="11503" y="28161"/>
                    <a:pt x="11528" y="28137"/>
                    <a:pt x="11602" y="28112"/>
                  </a:cubicBezTo>
                  <a:lnTo>
                    <a:pt x="11627" y="28062"/>
                  </a:lnTo>
                  <a:lnTo>
                    <a:pt x="11726" y="27988"/>
                  </a:lnTo>
                  <a:cubicBezTo>
                    <a:pt x="11751" y="27938"/>
                    <a:pt x="11751" y="27914"/>
                    <a:pt x="11776" y="27914"/>
                  </a:cubicBezTo>
                  <a:lnTo>
                    <a:pt x="11776" y="27889"/>
                  </a:lnTo>
                  <a:lnTo>
                    <a:pt x="11776" y="27864"/>
                  </a:lnTo>
                  <a:lnTo>
                    <a:pt x="11776" y="27790"/>
                  </a:lnTo>
                  <a:lnTo>
                    <a:pt x="11776" y="27765"/>
                  </a:lnTo>
                  <a:lnTo>
                    <a:pt x="11776" y="27690"/>
                  </a:lnTo>
                  <a:lnTo>
                    <a:pt x="11776" y="27666"/>
                  </a:lnTo>
                  <a:lnTo>
                    <a:pt x="11776" y="27641"/>
                  </a:lnTo>
                  <a:lnTo>
                    <a:pt x="11776" y="27616"/>
                  </a:lnTo>
                  <a:lnTo>
                    <a:pt x="11776" y="27566"/>
                  </a:lnTo>
                  <a:cubicBezTo>
                    <a:pt x="11776" y="27566"/>
                    <a:pt x="11776" y="27542"/>
                    <a:pt x="11751" y="27542"/>
                  </a:cubicBezTo>
                  <a:cubicBezTo>
                    <a:pt x="11751" y="27542"/>
                    <a:pt x="11751" y="27517"/>
                    <a:pt x="11726" y="27517"/>
                  </a:cubicBezTo>
                  <a:lnTo>
                    <a:pt x="11677" y="27492"/>
                  </a:lnTo>
                  <a:lnTo>
                    <a:pt x="11652" y="27443"/>
                  </a:lnTo>
                  <a:lnTo>
                    <a:pt x="11627" y="27418"/>
                  </a:lnTo>
                  <a:lnTo>
                    <a:pt x="11602" y="27393"/>
                  </a:lnTo>
                  <a:lnTo>
                    <a:pt x="11553" y="27368"/>
                  </a:lnTo>
                  <a:lnTo>
                    <a:pt x="11528" y="27368"/>
                  </a:lnTo>
                  <a:cubicBezTo>
                    <a:pt x="11528" y="27368"/>
                    <a:pt x="11453" y="27319"/>
                    <a:pt x="11329" y="27294"/>
                  </a:cubicBezTo>
                  <a:cubicBezTo>
                    <a:pt x="10586" y="27021"/>
                    <a:pt x="10090" y="26748"/>
                    <a:pt x="9718" y="26525"/>
                  </a:cubicBezTo>
                  <a:cubicBezTo>
                    <a:pt x="10511" y="26178"/>
                    <a:pt x="11429" y="25658"/>
                    <a:pt x="12420" y="25063"/>
                  </a:cubicBezTo>
                  <a:cubicBezTo>
                    <a:pt x="12668" y="24939"/>
                    <a:pt x="12866" y="24815"/>
                    <a:pt x="13015" y="24716"/>
                  </a:cubicBezTo>
                  <a:cubicBezTo>
                    <a:pt x="13772" y="24297"/>
                    <a:pt x="14488" y="24087"/>
                    <a:pt x="15148" y="24087"/>
                  </a:cubicBezTo>
                  <a:close/>
                  <a:moveTo>
                    <a:pt x="17601" y="26897"/>
                  </a:moveTo>
                  <a:cubicBezTo>
                    <a:pt x="18072" y="26897"/>
                    <a:pt x="18469" y="26996"/>
                    <a:pt x="18841" y="27145"/>
                  </a:cubicBezTo>
                  <a:cubicBezTo>
                    <a:pt x="18816" y="27120"/>
                    <a:pt x="18841" y="27120"/>
                    <a:pt x="18841" y="27120"/>
                  </a:cubicBezTo>
                  <a:cubicBezTo>
                    <a:pt x="19584" y="27418"/>
                    <a:pt x="20080" y="27889"/>
                    <a:pt x="20080" y="27889"/>
                  </a:cubicBezTo>
                  <a:lnTo>
                    <a:pt x="20105" y="27914"/>
                  </a:lnTo>
                  <a:lnTo>
                    <a:pt x="20353" y="28161"/>
                  </a:lnTo>
                  <a:cubicBezTo>
                    <a:pt x="21221" y="29103"/>
                    <a:pt x="22138" y="30715"/>
                    <a:pt x="20477" y="32599"/>
                  </a:cubicBezTo>
                  <a:cubicBezTo>
                    <a:pt x="18890" y="34359"/>
                    <a:pt x="16163" y="35450"/>
                    <a:pt x="12941" y="35549"/>
                  </a:cubicBezTo>
                  <a:cubicBezTo>
                    <a:pt x="12990" y="34185"/>
                    <a:pt x="13189" y="30145"/>
                    <a:pt x="15221" y="28037"/>
                  </a:cubicBezTo>
                  <a:cubicBezTo>
                    <a:pt x="15916" y="27294"/>
                    <a:pt x="16709" y="26897"/>
                    <a:pt x="17527" y="26897"/>
                  </a:cubicBezTo>
                  <a:close/>
                  <a:moveTo>
                    <a:pt x="22336" y="30392"/>
                  </a:moveTo>
                  <a:cubicBezTo>
                    <a:pt x="22956" y="30715"/>
                    <a:pt x="24146" y="31409"/>
                    <a:pt x="24617" y="32599"/>
                  </a:cubicBezTo>
                  <a:cubicBezTo>
                    <a:pt x="24939" y="33516"/>
                    <a:pt x="24790" y="34582"/>
                    <a:pt x="24146" y="35747"/>
                  </a:cubicBezTo>
                  <a:cubicBezTo>
                    <a:pt x="24047" y="35896"/>
                    <a:pt x="23923" y="36119"/>
                    <a:pt x="23799" y="36342"/>
                  </a:cubicBezTo>
                  <a:cubicBezTo>
                    <a:pt x="23204" y="37334"/>
                    <a:pt x="22658" y="38300"/>
                    <a:pt x="22336" y="39069"/>
                  </a:cubicBezTo>
                  <a:cubicBezTo>
                    <a:pt x="22039" y="38672"/>
                    <a:pt x="21692" y="38176"/>
                    <a:pt x="21344" y="37656"/>
                  </a:cubicBezTo>
                  <a:cubicBezTo>
                    <a:pt x="21320" y="37581"/>
                    <a:pt x="21295" y="37557"/>
                    <a:pt x="21295" y="37532"/>
                  </a:cubicBezTo>
                  <a:cubicBezTo>
                    <a:pt x="20576" y="36342"/>
                    <a:pt x="19956" y="35053"/>
                    <a:pt x="20179" y="34160"/>
                  </a:cubicBezTo>
                  <a:cubicBezTo>
                    <a:pt x="20576" y="33863"/>
                    <a:pt x="20923" y="33516"/>
                    <a:pt x="21245" y="33194"/>
                  </a:cubicBezTo>
                  <a:cubicBezTo>
                    <a:pt x="22063" y="32202"/>
                    <a:pt x="22336" y="31235"/>
                    <a:pt x="22336" y="30392"/>
                  </a:cubicBezTo>
                  <a:close/>
                  <a:moveTo>
                    <a:pt x="12148" y="33739"/>
                  </a:moveTo>
                  <a:lnTo>
                    <a:pt x="12148" y="33739"/>
                  </a:lnTo>
                  <a:cubicBezTo>
                    <a:pt x="12024" y="34979"/>
                    <a:pt x="12048" y="35896"/>
                    <a:pt x="12048" y="35995"/>
                  </a:cubicBezTo>
                  <a:cubicBezTo>
                    <a:pt x="12048" y="36243"/>
                    <a:pt x="12271" y="36441"/>
                    <a:pt x="12519" y="36441"/>
                  </a:cubicBezTo>
                  <a:cubicBezTo>
                    <a:pt x="15097" y="36441"/>
                    <a:pt x="17428" y="35871"/>
                    <a:pt x="19188" y="34830"/>
                  </a:cubicBezTo>
                  <a:cubicBezTo>
                    <a:pt x="19287" y="35871"/>
                    <a:pt x="19907" y="37110"/>
                    <a:pt x="20551" y="38152"/>
                  </a:cubicBezTo>
                  <a:cubicBezTo>
                    <a:pt x="20650" y="38400"/>
                    <a:pt x="20898" y="39589"/>
                    <a:pt x="18742" y="42291"/>
                  </a:cubicBezTo>
                  <a:cubicBezTo>
                    <a:pt x="18196" y="43010"/>
                    <a:pt x="17874" y="43605"/>
                    <a:pt x="17725" y="44027"/>
                  </a:cubicBezTo>
                  <a:cubicBezTo>
                    <a:pt x="15221" y="41647"/>
                    <a:pt x="15841" y="39118"/>
                    <a:pt x="15866" y="39019"/>
                  </a:cubicBezTo>
                  <a:cubicBezTo>
                    <a:pt x="15891" y="38771"/>
                    <a:pt x="15742" y="38474"/>
                    <a:pt x="15494" y="38424"/>
                  </a:cubicBezTo>
                  <a:cubicBezTo>
                    <a:pt x="15446" y="38410"/>
                    <a:pt x="15398" y="38403"/>
                    <a:pt x="15351" y="38403"/>
                  </a:cubicBezTo>
                  <a:cubicBezTo>
                    <a:pt x="15157" y="38403"/>
                    <a:pt x="14989" y="38522"/>
                    <a:pt x="14949" y="38722"/>
                  </a:cubicBezTo>
                  <a:cubicBezTo>
                    <a:pt x="14949" y="38771"/>
                    <a:pt x="14850" y="39143"/>
                    <a:pt x="14825" y="39713"/>
                  </a:cubicBezTo>
                  <a:cubicBezTo>
                    <a:pt x="14750" y="39713"/>
                    <a:pt x="14651" y="39738"/>
                    <a:pt x="14602" y="39788"/>
                  </a:cubicBezTo>
                  <a:cubicBezTo>
                    <a:pt x="12420" y="41123"/>
                    <a:pt x="10138" y="41374"/>
                    <a:pt x="8774" y="41374"/>
                  </a:cubicBezTo>
                  <a:cubicBezTo>
                    <a:pt x="8341" y="41374"/>
                    <a:pt x="8000" y="41349"/>
                    <a:pt x="7785" y="41325"/>
                  </a:cubicBezTo>
                  <a:cubicBezTo>
                    <a:pt x="6272" y="35896"/>
                    <a:pt x="9322" y="34508"/>
                    <a:pt x="9644" y="34384"/>
                  </a:cubicBezTo>
                  <a:cubicBezTo>
                    <a:pt x="10412" y="34284"/>
                    <a:pt x="11255" y="34086"/>
                    <a:pt x="12148" y="33739"/>
                  </a:cubicBezTo>
                  <a:close/>
                  <a:moveTo>
                    <a:pt x="5653" y="33937"/>
                  </a:moveTo>
                  <a:cubicBezTo>
                    <a:pt x="6297" y="34210"/>
                    <a:pt x="7066" y="34384"/>
                    <a:pt x="8008" y="34458"/>
                  </a:cubicBezTo>
                  <a:cubicBezTo>
                    <a:pt x="6917" y="35549"/>
                    <a:pt x="5777" y="37780"/>
                    <a:pt x="7016" y="41895"/>
                  </a:cubicBezTo>
                  <a:cubicBezTo>
                    <a:pt x="7066" y="42044"/>
                    <a:pt x="7190" y="42168"/>
                    <a:pt x="7388" y="42192"/>
                  </a:cubicBezTo>
                  <a:cubicBezTo>
                    <a:pt x="7437" y="42192"/>
                    <a:pt x="8008" y="42291"/>
                    <a:pt x="8875" y="42291"/>
                  </a:cubicBezTo>
                  <a:cubicBezTo>
                    <a:pt x="9173" y="42291"/>
                    <a:pt x="9520" y="42291"/>
                    <a:pt x="9916" y="42267"/>
                  </a:cubicBezTo>
                  <a:lnTo>
                    <a:pt x="9916" y="42267"/>
                  </a:lnTo>
                  <a:cubicBezTo>
                    <a:pt x="9520" y="43258"/>
                    <a:pt x="9569" y="44225"/>
                    <a:pt x="9793" y="45093"/>
                  </a:cubicBezTo>
                  <a:cubicBezTo>
                    <a:pt x="8378" y="45997"/>
                    <a:pt x="6614" y="46193"/>
                    <a:pt x="5348" y="46193"/>
                  </a:cubicBezTo>
                  <a:cubicBezTo>
                    <a:pt x="4706" y="46193"/>
                    <a:pt x="4193" y="46142"/>
                    <a:pt x="3917" y="46109"/>
                  </a:cubicBezTo>
                  <a:cubicBezTo>
                    <a:pt x="2579" y="43060"/>
                    <a:pt x="4314" y="40060"/>
                    <a:pt x="4339" y="40011"/>
                  </a:cubicBezTo>
                  <a:cubicBezTo>
                    <a:pt x="4339" y="40011"/>
                    <a:pt x="4339" y="39961"/>
                    <a:pt x="4364" y="39961"/>
                  </a:cubicBezTo>
                  <a:cubicBezTo>
                    <a:pt x="4438" y="39961"/>
                    <a:pt x="4463" y="40011"/>
                    <a:pt x="4537" y="40011"/>
                  </a:cubicBezTo>
                  <a:lnTo>
                    <a:pt x="4661" y="40011"/>
                  </a:lnTo>
                  <a:cubicBezTo>
                    <a:pt x="4859" y="40011"/>
                    <a:pt x="5058" y="39837"/>
                    <a:pt x="5107" y="39664"/>
                  </a:cubicBezTo>
                  <a:cubicBezTo>
                    <a:pt x="5182" y="39416"/>
                    <a:pt x="5033" y="39168"/>
                    <a:pt x="4785" y="39094"/>
                  </a:cubicBezTo>
                  <a:cubicBezTo>
                    <a:pt x="3248" y="38722"/>
                    <a:pt x="1959" y="38102"/>
                    <a:pt x="1265" y="37805"/>
                  </a:cubicBezTo>
                  <a:cubicBezTo>
                    <a:pt x="3000" y="35350"/>
                    <a:pt x="5082" y="34210"/>
                    <a:pt x="5653" y="33937"/>
                  </a:cubicBezTo>
                  <a:close/>
                  <a:moveTo>
                    <a:pt x="14874" y="40705"/>
                  </a:moveTo>
                  <a:cubicBezTo>
                    <a:pt x="14974" y="41325"/>
                    <a:pt x="15197" y="42068"/>
                    <a:pt x="15593" y="42886"/>
                  </a:cubicBezTo>
                  <a:cubicBezTo>
                    <a:pt x="15602" y="42878"/>
                    <a:pt x="15607" y="42875"/>
                    <a:pt x="15610" y="42875"/>
                  </a:cubicBezTo>
                  <a:cubicBezTo>
                    <a:pt x="15615" y="42875"/>
                    <a:pt x="15610" y="42886"/>
                    <a:pt x="15593" y="42886"/>
                  </a:cubicBezTo>
                  <a:cubicBezTo>
                    <a:pt x="15593" y="42911"/>
                    <a:pt x="15122" y="45762"/>
                    <a:pt x="12296" y="47770"/>
                  </a:cubicBezTo>
                  <a:cubicBezTo>
                    <a:pt x="11602" y="46952"/>
                    <a:pt x="9768" y="44473"/>
                    <a:pt x="10908" y="42143"/>
                  </a:cubicBezTo>
                  <a:cubicBezTo>
                    <a:pt x="12123" y="41920"/>
                    <a:pt x="13486" y="41523"/>
                    <a:pt x="14874" y="40705"/>
                  </a:cubicBezTo>
                  <a:close/>
                  <a:moveTo>
                    <a:pt x="12634" y="1"/>
                  </a:moveTo>
                  <a:cubicBezTo>
                    <a:pt x="12489" y="1"/>
                    <a:pt x="12336" y="69"/>
                    <a:pt x="12247" y="174"/>
                  </a:cubicBezTo>
                  <a:cubicBezTo>
                    <a:pt x="10387" y="2703"/>
                    <a:pt x="9669" y="4810"/>
                    <a:pt x="10016" y="6594"/>
                  </a:cubicBezTo>
                  <a:cubicBezTo>
                    <a:pt x="10487" y="9049"/>
                    <a:pt x="12792" y="10536"/>
                    <a:pt x="15271" y="12123"/>
                  </a:cubicBezTo>
                  <a:cubicBezTo>
                    <a:pt x="17105" y="13288"/>
                    <a:pt x="19039" y="14502"/>
                    <a:pt x="20204" y="16138"/>
                  </a:cubicBezTo>
                  <a:cubicBezTo>
                    <a:pt x="21196" y="17527"/>
                    <a:pt x="21791" y="18816"/>
                    <a:pt x="22088" y="19981"/>
                  </a:cubicBezTo>
                  <a:cubicBezTo>
                    <a:pt x="22088" y="20006"/>
                    <a:pt x="22088" y="20055"/>
                    <a:pt x="22138" y="20080"/>
                  </a:cubicBezTo>
                  <a:cubicBezTo>
                    <a:pt x="23080" y="23724"/>
                    <a:pt x="21394" y="26253"/>
                    <a:pt x="20650" y="27120"/>
                  </a:cubicBezTo>
                  <a:cubicBezTo>
                    <a:pt x="20477" y="26947"/>
                    <a:pt x="19981" y="26575"/>
                    <a:pt x="19337" y="26277"/>
                  </a:cubicBezTo>
                  <a:cubicBezTo>
                    <a:pt x="19089" y="25682"/>
                    <a:pt x="18221" y="23922"/>
                    <a:pt x="16486" y="23278"/>
                  </a:cubicBezTo>
                  <a:cubicBezTo>
                    <a:pt x="16059" y="23114"/>
                    <a:pt x="15608" y="23031"/>
                    <a:pt x="15138" y="23031"/>
                  </a:cubicBezTo>
                  <a:cubicBezTo>
                    <a:pt x="14326" y="23031"/>
                    <a:pt x="13455" y="23280"/>
                    <a:pt x="12544" y="23798"/>
                  </a:cubicBezTo>
                  <a:cubicBezTo>
                    <a:pt x="12395" y="23898"/>
                    <a:pt x="12172" y="24022"/>
                    <a:pt x="11924" y="24170"/>
                  </a:cubicBezTo>
                  <a:cubicBezTo>
                    <a:pt x="10982" y="24716"/>
                    <a:pt x="9371" y="25658"/>
                    <a:pt x="8603" y="25782"/>
                  </a:cubicBezTo>
                  <a:cubicBezTo>
                    <a:pt x="8454" y="25806"/>
                    <a:pt x="8305" y="25930"/>
                    <a:pt x="8231" y="26079"/>
                  </a:cubicBezTo>
                  <a:cubicBezTo>
                    <a:pt x="8181" y="26253"/>
                    <a:pt x="8206" y="26426"/>
                    <a:pt x="8330" y="26550"/>
                  </a:cubicBezTo>
                  <a:cubicBezTo>
                    <a:pt x="8355" y="26575"/>
                    <a:pt x="8578" y="26823"/>
                    <a:pt x="9148" y="27170"/>
                  </a:cubicBezTo>
                  <a:cubicBezTo>
                    <a:pt x="8305" y="27443"/>
                    <a:pt x="7363" y="28062"/>
                    <a:pt x="6495" y="29426"/>
                  </a:cubicBezTo>
                  <a:cubicBezTo>
                    <a:pt x="5603" y="30839"/>
                    <a:pt x="4066" y="31607"/>
                    <a:pt x="3719" y="31607"/>
                  </a:cubicBezTo>
                  <a:cubicBezTo>
                    <a:pt x="3694" y="31604"/>
                    <a:pt x="3669" y="31603"/>
                    <a:pt x="3645" y="31603"/>
                  </a:cubicBezTo>
                  <a:cubicBezTo>
                    <a:pt x="3473" y="31603"/>
                    <a:pt x="3310" y="31678"/>
                    <a:pt x="3223" y="31830"/>
                  </a:cubicBezTo>
                  <a:cubicBezTo>
                    <a:pt x="3124" y="31979"/>
                    <a:pt x="3124" y="32202"/>
                    <a:pt x="3248" y="32351"/>
                  </a:cubicBezTo>
                  <a:cubicBezTo>
                    <a:pt x="3248" y="32351"/>
                    <a:pt x="3694" y="32847"/>
                    <a:pt x="4512" y="33342"/>
                  </a:cubicBezTo>
                  <a:cubicBezTo>
                    <a:pt x="3471" y="33962"/>
                    <a:pt x="1637" y="35251"/>
                    <a:pt x="100" y="37656"/>
                  </a:cubicBezTo>
                  <a:cubicBezTo>
                    <a:pt x="25" y="37730"/>
                    <a:pt x="1" y="37904"/>
                    <a:pt x="25" y="38028"/>
                  </a:cubicBezTo>
                  <a:cubicBezTo>
                    <a:pt x="50" y="38127"/>
                    <a:pt x="149" y="38226"/>
                    <a:pt x="248" y="38325"/>
                  </a:cubicBezTo>
                  <a:cubicBezTo>
                    <a:pt x="323" y="38350"/>
                    <a:pt x="1612" y="39069"/>
                    <a:pt x="3372" y="39664"/>
                  </a:cubicBezTo>
                  <a:cubicBezTo>
                    <a:pt x="2975" y="40407"/>
                    <a:pt x="1562" y="43506"/>
                    <a:pt x="3099" y="46704"/>
                  </a:cubicBezTo>
                  <a:cubicBezTo>
                    <a:pt x="3174" y="46828"/>
                    <a:pt x="3298" y="46902"/>
                    <a:pt x="3446" y="46952"/>
                  </a:cubicBezTo>
                  <a:cubicBezTo>
                    <a:pt x="3496" y="46952"/>
                    <a:pt x="4289" y="47101"/>
                    <a:pt x="5330" y="47101"/>
                  </a:cubicBezTo>
                  <a:cubicBezTo>
                    <a:pt x="6669" y="47101"/>
                    <a:pt x="8503" y="46878"/>
                    <a:pt x="10040" y="45960"/>
                  </a:cubicBezTo>
                  <a:cubicBezTo>
                    <a:pt x="10685" y="47497"/>
                    <a:pt x="11776" y="48613"/>
                    <a:pt x="11875" y="48687"/>
                  </a:cubicBezTo>
                  <a:cubicBezTo>
                    <a:pt x="11974" y="48762"/>
                    <a:pt x="12098" y="48811"/>
                    <a:pt x="12222" y="48811"/>
                  </a:cubicBezTo>
                  <a:cubicBezTo>
                    <a:pt x="12296" y="48811"/>
                    <a:pt x="12395" y="48762"/>
                    <a:pt x="12470" y="48737"/>
                  </a:cubicBezTo>
                  <a:cubicBezTo>
                    <a:pt x="14899" y="47150"/>
                    <a:pt x="15891" y="45018"/>
                    <a:pt x="16263" y="43853"/>
                  </a:cubicBezTo>
                  <a:cubicBezTo>
                    <a:pt x="16709" y="44374"/>
                    <a:pt x="17180" y="44845"/>
                    <a:pt x="17800" y="45341"/>
                  </a:cubicBezTo>
                  <a:cubicBezTo>
                    <a:pt x="17874" y="45390"/>
                    <a:pt x="17973" y="45415"/>
                    <a:pt x="18072" y="45415"/>
                  </a:cubicBezTo>
                  <a:cubicBezTo>
                    <a:pt x="18196" y="45415"/>
                    <a:pt x="18295" y="45390"/>
                    <a:pt x="18370" y="45291"/>
                  </a:cubicBezTo>
                  <a:cubicBezTo>
                    <a:pt x="18518" y="45142"/>
                    <a:pt x="18568" y="44919"/>
                    <a:pt x="18469" y="44746"/>
                  </a:cubicBezTo>
                  <a:cubicBezTo>
                    <a:pt x="18469" y="44671"/>
                    <a:pt x="18395" y="44151"/>
                    <a:pt x="19436" y="42862"/>
                  </a:cubicBezTo>
                  <a:cubicBezTo>
                    <a:pt x="20601" y="41374"/>
                    <a:pt x="21171" y="40209"/>
                    <a:pt x="21344" y="39416"/>
                  </a:cubicBezTo>
                  <a:cubicBezTo>
                    <a:pt x="21716" y="39912"/>
                    <a:pt x="22014" y="40259"/>
                    <a:pt x="22088" y="40383"/>
                  </a:cubicBezTo>
                  <a:cubicBezTo>
                    <a:pt x="22187" y="40457"/>
                    <a:pt x="22311" y="40531"/>
                    <a:pt x="22435" y="40531"/>
                  </a:cubicBezTo>
                  <a:cubicBezTo>
                    <a:pt x="22460" y="40531"/>
                    <a:pt x="22534" y="40531"/>
                    <a:pt x="22559" y="40507"/>
                  </a:cubicBezTo>
                  <a:cubicBezTo>
                    <a:pt x="22757" y="40432"/>
                    <a:pt x="22857" y="40308"/>
                    <a:pt x="22906" y="40135"/>
                  </a:cubicBezTo>
                  <a:cubicBezTo>
                    <a:pt x="23030" y="39391"/>
                    <a:pt x="23947" y="37780"/>
                    <a:pt x="24518" y="36813"/>
                  </a:cubicBezTo>
                  <a:cubicBezTo>
                    <a:pt x="24666" y="36565"/>
                    <a:pt x="24790" y="36342"/>
                    <a:pt x="24889" y="36193"/>
                  </a:cubicBezTo>
                  <a:cubicBezTo>
                    <a:pt x="25683" y="34755"/>
                    <a:pt x="25881" y="33442"/>
                    <a:pt x="25410" y="32252"/>
                  </a:cubicBezTo>
                  <a:cubicBezTo>
                    <a:pt x="24641" y="30219"/>
                    <a:pt x="22311" y="29376"/>
                    <a:pt x="22212" y="29351"/>
                  </a:cubicBezTo>
                  <a:cubicBezTo>
                    <a:pt x="22187" y="29351"/>
                    <a:pt x="22138" y="29302"/>
                    <a:pt x="22088" y="29302"/>
                  </a:cubicBezTo>
                  <a:cubicBezTo>
                    <a:pt x="21915" y="28732"/>
                    <a:pt x="21568" y="28236"/>
                    <a:pt x="21270" y="27814"/>
                  </a:cubicBezTo>
                  <a:cubicBezTo>
                    <a:pt x="22014" y="26922"/>
                    <a:pt x="23923" y="24170"/>
                    <a:pt x="23080" y="20254"/>
                  </a:cubicBezTo>
                  <a:cubicBezTo>
                    <a:pt x="23233" y="20226"/>
                    <a:pt x="23425" y="20204"/>
                    <a:pt x="23649" y="20204"/>
                  </a:cubicBezTo>
                  <a:cubicBezTo>
                    <a:pt x="24619" y="20204"/>
                    <a:pt x="26192" y="20613"/>
                    <a:pt x="27864" y="22708"/>
                  </a:cubicBezTo>
                  <a:cubicBezTo>
                    <a:pt x="27963" y="22832"/>
                    <a:pt x="28087" y="22906"/>
                    <a:pt x="28236" y="22906"/>
                  </a:cubicBezTo>
                  <a:cubicBezTo>
                    <a:pt x="28335" y="22906"/>
                    <a:pt x="28459" y="22856"/>
                    <a:pt x="28509" y="22807"/>
                  </a:cubicBezTo>
                  <a:cubicBezTo>
                    <a:pt x="28707" y="22658"/>
                    <a:pt x="28757" y="22336"/>
                    <a:pt x="28583" y="22162"/>
                  </a:cubicBezTo>
                  <a:cubicBezTo>
                    <a:pt x="26650" y="19755"/>
                    <a:pt x="24779" y="19295"/>
                    <a:pt x="23596" y="19295"/>
                  </a:cubicBezTo>
                  <a:cubicBezTo>
                    <a:pt x="23292" y="19295"/>
                    <a:pt x="23034" y="19326"/>
                    <a:pt x="22832" y="19361"/>
                  </a:cubicBezTo>
                  <a:cubicBezTo>
                    <a:pt x="22460" y="18196"/>
                    <a:pt x="21890" y="16957"/>
                    <a:pt x="20923" y="15618"/>
                  </a:cubicBezTo>
                  <a:cubicBezTo>
                    <a:pt x="19609" y="13783"/>
                    <a:pt x="17626" y="12544"/>
                    <a:pt x="15742" y="11329"/>
                  </a:cubicBezTo>
                  <a:cubicBezTo>
                    <a:pt x="13461" y="9891"/>
                    <a:pt x="11280" y="8528"/>
                    <a:pt x="10908" y="6446"/>
                  </a:cubicBezTo>
                  <a:cubicBezTo>
                    <a:pt x="10635" y="4934"/>
                    <a:pt x="11305" y="3074"/>
                    <a:pt x="12990" y="744"/>
                  </a:cubicBezTo>
                  <a:cubicBezTo>
                    <a:pt x="13139" y="521"/>
                    <a:pt x="13090" y="248"/>
                    <a:pt x="12891" y="100"/>
                  </a:cubicBezTo>
                  <a:cubicBezTo>
                    <a:pt x="12822" y="31"/>
                    <a:pt x="12730" y="1"/>
                    <a:pt x="12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68"/>
            <p:cNvSpPr/>
            <p:nvPr/>
          </p:nvSpPr>
          <p:spPr>
            <a:xfrm>
              <a:off x="5937171" y="2738557"/>
              <a:ext cx="154896" cy="200536"/>
            </a:xfrm>
            <a:custGeom>
              <a:avLst/>
              <a:gdLst/>
              <a:ahLst/>
              <a:cxnLst/>
              <a:rect l="l" t="t" r="r" b="b"/>
              <a:pathLst>
                <a:path w="8281" h="10721" extrusionOk="0">
                  <a:moveTo>
                    <a:pt x="3223" y="978"/>
                  </a:moveTo>
                  <a:lnTo>
                    <a:pt x="3496" y="4424"/>
                  </a:lnTo>
                  <a:cubicBezTo>
                    <a:pt x="3546" y="4671"/>
                    <a:pt x="3719" y="4845"/>
                    <a:pt x="3967" y="4845"/>
                  </a:cubicBezTo>
                  <a:lnTo>
                    <a:pt x="3992" y="4845"/>
                  </a:lnTo>
                  <a:cubicBezTo>
                    <a:pt x="4240" y="4820"/>
                    <a:pt x="4438" y="4597"/>
                    <a:pt x="4438" y="4349"/>
                  </a:cubicBezTo>
                  <a:lnTo>
                    <a:pt x="4190" y="1003"/>
                  </a:lnTo>
                  <a:lnTo>
                    <a:pt x="4190" y="1003"/>
                  </a:lnTo>
                  <a:cubicBezTo>
                    <a:pt x="5008" y="1176"/>
                    <a:pt x="5529" y="1548"/>
                    <a:pt x="5851" y="2118"/>
                  </a:cubicBezTo>
                  <a:cubicBezTo>
                    <a:pt x="6991" y="4101"/>
                    <a:pt x="5430" y="7944"/>
                    <a:pt x="4785" y="9431"/>
                  </a:cubicBezTo>
                  <a:cubicBezTo>
                    <a:pt x="967" y="5341"/>
                    <a:pt x="1091" y="3209"/>
                    <a:pt x="1513" y="2292"/>
                  </a:cubicBezTo>
                  <a:cubicBezTo>
                    <a:pt x="1909" y="1474"/>
                    <a:pt x="2678" y="1102"/>
                    <a:pt x="3223" y="978"/>
                  </a:cubicBezTo>
                  <a:close/>
                  <a:moveTo>
                    <a:pt x="3499" y="0"/>
                  </a:moveTo>
                  <a:cubicBezTo>
                    <a:pt x="2635" y="0"/>
                    <a:pt x="1292" y="587"/>
                    <a:pt x="695" y="1920"/>
                  </a:cubicBezTo>
                  <a:cubicBezTo>
                    <a:pt x="1" y="3358"/>
                    <a:pt x="125" y="6035"/>
                    <a:pt x="4562" y="10547"/>
                  </a:cubicBezTo>
                  <a:cubicBezTo>
                    <a:pt x="4661" y="10646"/>
                    <a:pt x="4785" y="10720"/>
                    <a:pt x="4909" y="10720"/>
                  </a:cubicBezTo>
                  <a:lnTo>
                    <a:pt x="4959" y="10720"/>
                  </a:lnTo>
                  <a:cubicBezTo>
                    <a:pt x="5132" y="10670"/>
                    <a:pt x="5256" y="10596"/>
                    <a:pt x="5306" y="10472"/>
                  </a:cubicBezTo>
                  <a:cubicBezTo>
                    <a:pt x="5430" y="10199"/>
                    <a:pt x="8280" y="4597"/>
                    <a:pt x="6669" y="1697"/>
                  </a:cubicBezTo>
                  <a:cubicBezTo>
                    <a:pt x="6124" y="705"/>
                    <a:pt x="5132" y="135"/>
                    <a:pt x="3719" y="11"/>
                  </a:cubicBezTo>
                  <a:lnTo>
                    <a:pt x="3694" y="11"/>
                  </a:lnTo>
                  <a:cubicBezTo>
                    <a:pt x="3633" y="4"/>
                    <a:pt x="3567" y="0"/>
                    <a:pt x="3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68"/>
            <p:cNvSpPr/>
            <p:nvPr/>
          </p:nvSpPr>
          <p:spPr>
            <a:xfrm>
              <a:off x="5505478" y="2510898"/>
              <a:ext cx="263853" cy="173152"/>
            </a:xfrm>
            <a:custGeom>
              <a:avLst/>
              <a:gdLst/>
              <a:ahLst/>
              <a:cxnLst/>
              <a:rect l="l" t="t" r="r" b="b"/>
              <a:pathLst>
                <a:path w="14106" h="9257" extrusionOk="0">
                  <a:moveTo>
                    <a:pt x="7245" y="882"/>
                  </a:moveTo>
                  <a:cubicBezTo>
                    <a:pt x="7425" y="882"/>
                    <a:pt x="7605" y="889"/>
                    <a:pt x="7784" y="903"/>
                  </a:cubicBezTo>
                  <a:cubicBezTo>
                    <a:pt x="10065" y="1126"/>
                    <a:pt x="11800" y="2489"/>
                    <a:pt x="12668" y="3357"/>
                  </a:cubicBezTo>
                  <a:lnTo>
                    <a:pt x="8107" y="3679"/>
                  </a:lnTo>
                  <a:cubicBezTo>
                    <a:pt x="7859" y="3704"/>
                    <a:pt x="7685" y="3927"/>
                    <a:pt x="7685" y="4175"/>
                  </a:cubicBezTo>
                  <a:cubicBezTo>
                    <a:pt x="7710" y="4423"/>
                    <a:pt x="7908" y="4596"/>
                    <a:pt x="8156" y="4596"/>
                  </a:cubicBezTo>
                  <a:lnTo>
                    <a:pt x="8181" y="4596"/>
                  </a:lnTo>
                  <a:lnTo>
                    <a:pt x="12916" y="4249"/>
                  </a:lnTo>
                  <a:lnTo>
                    <a:pt x="12916" y="4249"/>
                  </a:lnTo>
                  <a:cubicBezTo>
                    <a:pt x="11800" y="6703"/>
                    <a:pt x="10412" y="8067"/>
                    <a:pt x="8726" y="8265"/>
                  </a:cubicBezTo>
                  <a:cubicBezTo>
                    <a:pt x="8572" y="8284"/>
                    <a:pt x="8418" y="8293"/>
                    <a:pt x="8263" y="8293"/>
                  </a:cubicBezTo>
                  <a:cubicBezTo>
                    <a:pt x="5182" y="8293"/>
                    <a:pt x="2037" y="4689"/>
                    <a:pt x="1116" y="3580"/>
                  </a:cubicBezTo>
                  <a:cubicBezTo>
                    <a:pt x="3166" y="1781"/>
                    <a:pt x="5215" y="882"/>
                    <a:pt x="7245" y="882"/>
                  </a:cubicBezTo>
                  <a:close/>
                  <a:moveTo>
                    <a:pt x="7190" y="1"/>
                  </a:moveTo>
                  <a:cubicBezTo>
                    <a:pt x="4848" y="1"/>
                    <a:pt x="2493" y="1099"/>
                    <a:pt x="199" y="3258"/>
                  </a:cubicBezTo>
                  <a:cubicBezTo>
                    <a:pt x="1" y="3431"/>
                    <a:pt x="1" y="3704"/>
                    <a:pt x="124" y="3877"/>
                  </a:cubicBezTo>
                  <a:cubicBezTo>
                    <a:pt x="273" y="4076"/>
                    <a:pt x="4140" y="9257"/>
                    <a:pt x="8280" y="9257"/>
                  </a:cubicBezTo>
                  <a:cubicBezTo>
                    <a:pt x="8454" y="9257"/>
                    <a:pt x="8677" y="9257"/>
                    <a:pt x="8875" y="9207"/>
                  </a:cubicBezTo>
                  <a:cubicBezTo>
                    <a:pt x="11032" y="8935"/>
                    <a:pt x="12767" y="7174"/>
                    <a:pt x="14056" y="3952"/>
                  </a:cubicBezTo>
                  <a:cubicBezTo>
                    <a:pt x="14056" y="3927"/>
                    <a:pt x="14106" y="3877"/>
                    <a:pt x="14106" y="3853"/>
                  </a:cubicBezTo>
                  <a:lnTo>
                    <a:pt x="14106" y="3754"/>
                  </a:lnTo>
                  <a:lnTo>
                    <a:pt x="14106" y="3729"/>
                  </a:lnTo>
                  <a:cubicBezTo>
                    <a:pt x="14106" y="3704"/>
                    <a:pt x="14106" y="3679"/>
                    <a:pt x="14056" y="3679"/>
                  </a:cubicBezTo>
                  <a:lnTo>
                    <a:pt x="14056" y="3630"/>
                  </a:lnTo>
                  <a:cubicBezTo>
                    <a:pt x="14056" y="3605"/>
                    <a:pt x="14031" y="3580"/>
                    <a:pt x="14031" y="3580"/>
                  </a:cubicBezTo>
                  <a:lnTo>
                    <a:pt x="14031" y="3555"/>
                  </a:lnTo>
                  <a:cubicBezTo>
                    <a:pt x="13957" y="3431"/>
                    <a:pt x="11652" y="382"/>
                    <a:pt x="7908" y="35"/>
                  </a:cubicBezTo>
                  <a:cubicBezTo>
                    <a:pt x="7669" y="12"/>
                    <a:pt x="7430" y="1"/>
                    <a:pt x="7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913;p45">
            <a:extLst>
              <a:ext uri="{FF2B5EF4-FFF2-40B4-BE49-F238E27FC236}">
                <a16:creationId xmlns:a16="http://schemas.microsoft.com/office/drawing/2014/main" id="{74561A79-1B05-8C7D-A778-2C1C0F0A9D23}"/>
              </a:ext>
            </a:extLst>
          </p:cNvPr>
          <p:cNvSpPr txBox="1">
            <a:spLocks/>
          </p:cNvSpPr>
          <p:nvPr/>
        </p:nvSpPr>
        <p:spPr>
          <a:xfrm>
            <a:off x="1026632" y="3881395"/>
            <a:ext cx="7018919"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By grouping the data by State, we can pull out the median ABV &amp; IBU for each State. When plotting the bar graphs for these datasets for highest to lowest, we can see that D.C has the highest median ABV and Maine (ME) has the highest IBU. </a:t>
            </a:r>
          </a:p>
        </p:txBody>
      </p:sp>
      <p:pic>
        <p:nvPicPr>
          <p:cNvPr id="4" name="Picture 3" descr="Chart&#10;&#10;Description automatically generated with medium confidence">
            <a:extLst>
              <a:ext uri="{FF2B5EF4-FFF2-40B4-BE49-F238E27FC236}">
                <a16:creationId xmlns:a16="http://schemas.microsoft.com/office/drawing/2014/main" id="{38E28745-3DF6-9FBD-C8A8-B398926D0C6C}"/>
              </a:ext>
            </a:extLst>
          </p:cNvPr>
          <p:cNvPicPr>
            <a:picLocks noChangeAspect="1"/>
          </p:cNvPicPr>
          <p:nvPr/>
        </p:nvPicPr>
        <p:blipFill>
          <a:blip r:embed="rId3"/>
          <a:stretch>
            <a:fillRect/>
          </a:stretch>
        </p:blipFill>
        <p:spPr>
          <a:xfrm>
            <a:off x="109378" y="929763"/>
            <a:ext cx="4443914" cy="2744117"/>
          </a:xfrm>
          <a:prstGeom prst="rect">
            <a:avLst/>
          </a:prstGeom>
        </p:spPr>
      </p:pic>
      <p:pic>
        <p:nvPicPr>
          <p:cNvPr id="6" name="Picture 5" descr="Chart, bar chart&#10;&#10;Description automatically generated">
            <a:extLst>
              <a:ext uri="{FF2B5EF4-FFF2-40B4-BE49-F238E27FC236}">
                <a16:creationId xmlns:a16="http://schemas.microsoft.com/office/drawing/2014/main" id="{F44F1C26-2CDC-5A64-98A5-F7DCA8F9C092}"/>
              </a:ext>
            </a:extLst>
          </p:cNvPr>
          <p:cNvPicPr>
            <a:picLocks noChangeAspect="1"/>
          </p:cNvPicPr>
          <p:nvPr/>
        </p:nvPicPr>
        <p:blipFill>
          <a:blip r:embed="rId4"/>
          <a:stretch>
            <a:fillRect/>
          </a:stretch>
        </p:blipFill>
        <p:spPr>
          <a:xfrm>
            <a:off x="4553292" y="929763"/>
            <a:ext cx="4443914" cy="2744117"/>
          </a:xfrm>
          <a:prstGeom prst="rect">
            <a:avLst/>
          </a:prstGeom>
        </p:spPr>
      </p:pic>
    </p:spTree>
    <p:extLst>
      <p:ext uri="{BB962C8B-B14F-4D97-AF65-F5344CB8AC3E}">
        <p14:creationId xmlns:p14="http://schemas.microsoft.com/office/powerpoint/2010/main" val="2213148815"/>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5740;p75">
            <a:extLst>
              <a:ext uri="{FF2B5EF4-FFF2-40B4-BE49-F238E27FC236}">
                <a16:creationId xmlns:a16="http://schemas.microsoft.com/office/drawing/2014/main" id="{140FB060-4A16-FA1B-D38A-2AFB2E2F87DD}"/>
              </a:ext>
            </a:extLst>
          </p:cNvPr>
          <p:cNvSpPr txBox="1">
            <a:spLocks noGrp="1"/>
          </p:cNvSpPr>
          <p:nvPr>
            <p:ph type="title"/>
          </p:nvPr>
        </p:nvSpPr>
        <p:spPr>
          <a:xfrm>
            <a:off x="716850" y="454825"/>
            <a:ext cx="771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Distribution of ABV variable</a:t>
            </a:r>
            <a:endParaRPr dirty="0"/>
          </a:p>
        </p:txBody>
      </p:sp>
      <p:grpSp>
        <p:nvGrpSpPr>
          <p:cNvPr id="6" name="Group 5">
            <a:extLst>
              <a:ext uri="{FF2B5EF4-FFF2-40B4-BE49-F238E27FC236}">
                <a16:creationId xmlns:a16="http://schemas.microsoft.com/office/drawing/2014/main" id="{2856893F-45B6-190C-3B03-82A4BECA4E4F}"/>
              </a:ext>
            </a:extLst>
          </p:cNvPr>
          <p:cNvGrpSpPr/>
          <p:nvPr/>
        </p:nvGrpSpPr>
        <p:grpSpPr>
          <a:xfrm>
            <a:off x="4291395" y="1027525"/>
            <a:ext cx="4866130" cy="3847435"/>
            <a:chOff x="163070" y="912344"/>
            <a:chExt cx="5257453" cy="4108692"/>
          </a:xfrm>
        </p:grpSpPr>
        <p:pic>
          <p:nvPicPr>
            <p:cNvPr id="4" name="Picture 3" descr="Chart, histogram&#10;&#10;Description automatically generated">
              <a:extLst>
                <a:ext uri="{FF2B5EF4-FFF2-40B4-BE49-F238E27FC236}">
                  <a16:creationId xmlns:a16="http://schemas.microsoft.com/office/drawing/2014/main" id="{09E936CF-F683-FDF4-0C41-1C332DB06491}"/>
                </a:ext>
              </a:extLst>
            </p:cNvPr>
            <p:cNvPicPr>
              <a:picLocks noChangeAspect="1"/>
            </p:cNvPicPr>
            <p:nvPr/>
          </p:nvPicPr>
          <p:blipFill>
            <a:blip r:embed="rId3"/>
            <a:stretch>
              <a:fillRect/>
            </a:stretch>
          </p:blipFill>
          <p:spPr>
            <a:xfrm>
              <a:off x="163070" y="912344"/>
              <a:ext cx="4918105" cy="3036930"/>
            </a:xfrm>
            <a:prstGeom prst="rect">
              <a:avLst/>
            </a:prstGeom>
          </p:spPr>
        </p:pic>
        <p:grpSp>
          <p:nvGrpSpPr>
            <p:cNvPr id="3" name="Group 2">
              <a:extLst>
                <a:ext uri="{FF2B5EF4-FFF2-40B4-BE49-F238E27FC236}">
                  <a16:creationId xmlns:a16="http://schemas.microsoft.com/office/drawing/2014/main" id="{5E508437-D92E-4804-1EA4-CBD866F3F273}"/>
                </a:ext>
              </a:extLst>
            </p:cNvPr>
            <p:cNvGrpSpPr/>
            <p:nvPr/>
          </p:nvGrpSpPr>
          <p:grpSpPr>
            <a:xfrm>
              <a:off x="163070" y="3850434"/>
              <a:ext cx="5160043" cy="1170602"/>
              <a:chOff x="410886" y="1228766"/>
              <a:chExt cx="5325440" cy="3288459"/>
            </a:xfrm>
          </p:grpSpPr>
          <p:pic>
            <p:nvPicPr>
              <p:cNvPr id="14" name="Picture 13" descr="Chart, box and whisker chart&#10;&#10;Description automatically generated">
                <a:extLst>
                  <a:ext uri="{FF2B5EF4-FFF2-40B4-BE49-F238E27FC236}">
                    <a16:creationId xmlns:a16="http://schemas.microsoft.com/office/drawing/2014/main" id="{EC0740EB-E7E8-E103-3E34-6E214EA84FB9}"/>
                  </a:ext>
                </a:extLst>
              </p:cNvPr>
              <p:cNvPicPr>
                <a:picLocks noChangeAspect="1"/>
              </p:cNvPicPr>
              <p:nvPr/>
            </p:nvPicPr>
            <p:blipFill>
              <a:blip r:embed="rId4"/>
              <a:stretch>
                <a:fillRect/>
              </a:stretch>
            </p:blipFill>
            <p:spPr>
              <a:xfrm>
                <a:off x="410886" y="1228766"/>
                <a:ext cx="5325440" cy="3288459"/>
              </a:xfrm>
              <a:prstGeom prst="rect">
                <a:avLst/>
              </a:prstGeom>
            </p:spPr>
          </p:pic>
          <p:sp>
            <p:nvSpPr>
              <p:cNvPr id="2" name="TextBox 1">
                <a:extLst>
                  <a:ext uri="{FF2B5EF4-FFF2-40B4-BE49-F238E27FC236}">
                    <a16:creationId xmlns:a16="http://schemas.microsoft.com/office/drawing/2014/main" id="{3708D2A5-2350-8CD5-8727-E6AC40BC2B72}"/>
                  </a:ext>
                </a:extLst>
              </p:cNvPr>
              <p:cNvSpPr txBox="1"/>
              <p:nvPr/>
            </p:nvSpPr>
            <p:spPr>
              <a:xfrm>
                <a:off x="511417" y="1228766"/>
                <a:ext cx="5224909" cy="738653"/>
              </a:xfrm>
              <a:prstGeom prst="rect">
                <a:avLst/>
              </a:prstGeom>
              <a:solidFill>
                <a:schemeClr val="bg1"/>
              </a:solidFill>
            </p:spPr>
            <p:txBody>
              <a:bodyPr wrap="square" rtlCol="0">
                <a:spAutoFit/>
              </a:bodyPr>
              <a:lstStyle/>
              <a:p>
                <a:endParaRPr lang="en-US" sz="1000" dirty="0"/>
              </a:p>
            </p:txBody>
          </p:sp>
        </p:grpSp>
        <p:sp>
          <p:nvSpPr>
            <p:cNvPr id="5" name="Rectangle 4">
              <a:extLst>
                <a:ext uri="{FF2B5EF4-FFF2-40B4-BE49-F238E27FC236}">
                  <a16:creationId xmlns:a16="http://schemas.microsoft.com/office/drawing/2014/main" id="{1A46BD43-FAA9-CA94-63CA-60E5602AD9A5}"/>
                </a:ext>
              </a:extLst>
            </p:cNvPr>
            <p:cNvSpPr/>
            <p:nvPr/>
          </p:nvSpPr>
          <p:spPr>
            <a:xfrm>
              <a:off x="5081175" y="3714750"/>
              <a:ext cx="339348" cy="13062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1211255-51BA-39B7-BB62-76E06EA28572}"/>
                </a:ext>
              </a:extLst>
            </p:cNvPr>
            <p:cNvPicPr>
              <a:picLocks noChangeAspect="1"/>
            </p:cNvPicPr>
            <p:nvPr/>
          </p:nvPicPr>
          <p:blipFill>
            <a:blip r:embed="rId5"/>
            <a:stretch>
              <a:fillRect/>
            </a:stretch>
          </p:blipFill>
          <p:spPr>
            <a:xfrm>
              <a:off x="3861921" y="1838951"/>
              <a:ext cx="925952" cy="820464"/>
            </a:xfrm>
            <a:prstGeom prst="rect">
              <a:avLst/>
            </a:prstGeom>
          </p:spPr>
        </p:pic>
      </p:grpSp>
      <p:sp>
        <p:nvSpPr>
          <p:cNvPr id="7" name="Google Shape;1913;p45">
            <a:extLst>
              <a:ext uri="{FF2B5EF4-FFF2-40B4-BE49-F238E27FC236}">
                <a16:creationId xmlns:a16="http://schemas.microsoft.com/office/drawing/2014/main" id="{B37C6C0E-A77C-1D2D-6FF2-7742657E6607}"/>
              </a:ext>
            </a:extLst>
          </p:cNvPr>
          <p:cNvSpPr txBox="1">
            <a:spLocks/>
          </p:cNvSpPr>
          <p:nvPr/>
        </p:nvSpPr>
        <p:spPr>
          <a:xfrm>
            <a:off x="314090" y="1336113"/>
            <a:ext cx="3600866" cy="81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US" dirty="0"/>
              <a:t>We have a very robust ABV dataset, with only 60 values missing. From this dataset, we can see that:</a:t>
            </a:r>
          </a:p>
          <a:p>
            <a:pPr marL="0" indent="0" algn="l"/>
            <a:endParaRPr lang="en-US" dirty="0"/>
          </a:p>
          <a:p>
            <a:pPr marL="285750" indent="-285750" algn="l">
              <a:buFont typeface="Arial" panose="020B0604020202020204" pitchFamily="34" charset="0"/>
              <a:buChar char="•"/>
            </a:pPr>
            <a:r>
              <a:rPr lang="en-US" dirty="0"/>
              <a:t>Mean Value: 0.056</a:t>
            </a:r>
          </a:p>
          <a:p>
            <a:pPr marL="285750" indent="-285750" algn="l">
              <a:buFont typeface="Arial" panose="020B0604020202020204" pitchFamily="34" charset="0"/>
              <a:buChar char="•"/>
            </a:pPr>
            <a:r>
              <a:rPr lang="en-US" dirty="0"/>
              <a:t>Median: 0.059</a:t>
            </a:r>
          </a:p>
          <a:p>
            <a:pPr marL="285750" indent="-285750" algn="l">
              <a:buFont typeface="Arial" panose="020B0604020202020204" pitchFamily="34" charset="0"/>
              <a:buChar char="•"/>
            </a:pPr>
            <a:r>
              <a:rPr lang="en-US" dirty="0"/>
              <a:t>Min: 0.001</a:t>
            </a:r>
          </a:p>
          <a:p>
            <a:pPr marL="285750" indent="-285750" algn="l">
              <a:buFont typeface="Arial" panose="020B0604020202020204" pitchFamily="34" charset="0"/>
              <a:buChar char="•"/>
            </a:pPr>
            <a:r>
              <a:rPr lang="en-US" dirty="0"/>
              <a:t>Max: 0.128</a:t>
            </a:r>
          </a:p>
          <a:p>
            <a:pPr marL="285750" indent="-285750" algn="l">
              <a:buFont typeface="Arial" panose="020B0604020202020204" pitchFamily="34" charset="0"/>
              <a:buChar char="•"/>
            </a:pPr>
            <a:endParaRPr lang="en-US" dirty="0"/>
          </a:p>
          <a:p>
            <a:pPr marL="0" indent="0" algn="l"/>
            <a:r>
              <a:rPr lang="en-US" dirty="0"/>
              <a:t>We can also see that the third quartile lies around 0.068, which indicates that a large majority of these beers are localized around 0.06, considering how close the mean/median values are. </a:t>
            </a:r>
          </a:p>
          <a:p>
            <a:pPr marL="285750" indent="-285750" algn="l">
              <a:buFont typeface="Arial" panose="020B0604020202020204" pitchFamily="34" charset="0"/>
              <a:buChar char="•"/>
            </a:pPr>
            <a:endParaRPr lang="en-US" dirty="0"/>
          </a:p>
          <a:p>
            <a:pPr marL="0" indent="0" algn="l"/>
            <a:endParaRPr lang="en-US" dirty="0"/>
          </a:p>
        </p:txBody>
      </p:sp>
      <p:grpSp>
        <p:nvGrpSpPr>
          <p:cNvPr id="37" name="Google Shape;4512;p73">
            <a:extLst>
              <a:ext uri="{FF2B5EF4-FFF2-40B4-BE49-F238E27FC236}">
                <a16:creationId xmlns:a16="http://schemas.microsoft.com/office/drawing/2014/main" id="{A31EC369-6E12-5D6F-2FFC-D9EB67B8740F}"/>
              </a:ext>
            </a:extLst>
          </p:cNvPr>
          <p:cNvGrpSpPr/>
          <p:nvPr/>
        </p:nvGrpSpPr>
        <p:grpSpPr>
          <a:xfrm rot="-8732729">
            <a:off x="2802375" y="2313650"/>
            <a:ext cx="847558" cy="784977"/>
            <a:chOff x="4110235" y="3712040"/>
            <a:chExt cx="847636" cy="785049"/>
          </a:xfrm>
        </p:grpSpPr>
        <p:sp>
          <p:nvSpPr>
            <p:cNvPr id="38" name="Google Shape;4513;p73">
              <a:extLst>
                <a:ext uri="{FF2B5EF4-FFF2-40B4-BE49-F238E27FC236}">
                  <a16:creationId xmlns:a16="http://schemas.microsoft.com/office/drawing/2014/main" id="{F9F8860F-BA2B-719A-2E91-287C4DE05434}"/>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14;p73">
              <a:extLst>
                <a:ext uri="{FF2B5EF4-FFF2-40B4-BE49-F238E27FC236}">
                  <a16:creationId xmlns:a16="http://schemas.microsoft.com/office/drawing/2014/main" id="{6A945649-C23E-575D-A637-EF8586EDF929}"/>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15;p73">
              <a:extLst>
                <a:ext uri="{FF2B5EF4-FFF2-40B4-BE49-F238E27FC236}">
                  <a16:creationId xmlns:a16="http://schemas.microsoft.com/office/drawing/2014/main" id="{DCE11185-7F05-6765-D394-D05EE1CB4920}"/>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16;p73">
              <a:extLst>
                <a:ext uri="{FF2B5EF4-FFF2-40B4-BE49-F238E27FC236}">
                  <a16:creationId xmlns:a16="http://schemas.microsoft.com/office/drawing/2014/main" id="{660325F6-BFEF-EE87-2D9E-43C040154DA9}"/>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17;p73">
              <a:extLst>
                <a:ext uri="{FF2B5EF4-FFF2-40B4-BE49-F238E27FC236}">
                  <a16:creationId xmlns:a16="http://schemas.microsoft.com/office/drawing/2014/main" id="{2047A5C6-E807-958D-7BBE-C5C4F80A5AD6}"/>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18;p73">
              <a:extLst>
                <a:ext uri="{FF2B5EF4-FFF2-40B4-BE49-F238E27FC236}">
                  <a16:creationId xmlns:a16="http://schemas.microsoft.com/office/drawing/2014/main" id="{EF56CC76-BEF7-68FD-8C72-85F30FE76623}"/>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19;p73">
              <a:extLst>
                <a:ext uri="{FF2B5EF4-FFF2-40B4-BE49-F238E27FC236}">
                  <a16:creationId xmlns:a16="http://schemas.microsoft.com/office/drawing/2014/main" id="{4154160E-61E1-22C4-831D-967A8177A4AB}"/>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20;p73">
              <a:extLst>
                <a:ext uri="{FF2B5EF4-FFF2-40B4-BE49-F238E27FC236}">
                  <a16:creationId xmlns:a16="http://schemas.microsoft.com/office/drawing/2014/main" id="{13A39D92-425E-0589-4DDB-471FB6AA302C}"/>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21;p73">
              <a:extLst>
                <a:ext uri="{FF2B5EF4-FFF2-40B4-BE49-F238E27FC236}">
                  <a16:creationId xmlns:a16="http://schemas.microsoft.com/office/drawing/2014/main" id="{F74CF5C8-F537-53CC-A51F-5E6269D684E4}"/>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22;p73">
              <a:extLst>
                <a:ext uri="{FF2B5EF4-FFF2-40B4-BE49-F238E27FC236}">
                  <a16:creationId xmlns:a16="http://schemas.microsoft.com/office/drawing/2014/main" id="{442E08F8-7D0E-A6D9-F787-BB8C55ED9B68}"/>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23;p73">
              <a:extLst>
                <a:ext uri="{FF2B5EF4-FFF2-40B4-BE49-F238E27FC236}">
                  <a16:creationId xmlns:a16="http://schemas.microsoft.com/office/drawing/2014/main" id="{DB22EB02-688A-18CD-C842-13F8981EC9D7}"/>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24;p73">
              <a:extLst>
                <a:ext uri="{FF2B5EF4-FFF2-40B4-BE49-F238E27FC236}">
                  <a16:creationId xmlns:a16="http://schemas.microsoft.com/office/drawing/2014/main" id="{9B6E0F8B-2A6B-6D98-FF5A-52B223F1E6EC}"/>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25;p73">
              <a:extLst>
                <a:ext uri="{FF2B5EF4-FFF2-40B4-BE49-F238E27FC236}">
                  <a16:creationId xmlns:a16="http://schemas.microsoft.com/office/drawing/2014/main" id="{7C02A25B-4A75-685D-83D5-A959218E44D5}"/>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26;p73">
              <a:extLst>
                <a:ext uri="{FF2B5EF4-FFF2-40B4-BE49-F238E27FC236}">
                  <a16:creationId xmlns:a16="http://schemas.microsoft.com/office/drawing/2014/main" id="{76181205-6537-9224-3D18-59632005FA69}"/>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27;p73">
              <a:extLst>
                <a:ext uri="{FF2B5EF4-FFF2-40B4-BE49-F238E27FC236}">
                  <a16:creationId xmlns:a16="http://schemas.microsoft.com/office/drawing/2014/main" id="{82956018-9080-4971-6B06-AA52BDF66981}"/>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28;p73">
              <a:extLst>
                <a:ext uri="{FF2B5EF4-FFF2-40B4-BE49-F238E27FC236}">
                  <a16:creationId xmlns:a16="http://schemas.microsoft.com/office/drawing/2014/main" id="{45A12BA8-9571-9E6A-ECE0-E270D5840890}"/>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29;p73">
              <a:extLst>
                <a:ext uri="{FF2B5EF4-FFF2-40B4-BE49-F238E27FC236}">
                  <a16:creationId xmlns:a16="http://schemas.microsoft.com/office/drawing/2014/main" id="{FF4799FE-B916-3D1F-6024-7EA831FC39F4}"/>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30;p73">
              <a:extLst>
                <a:ext uri="{FF2B5EF4-FFF2-40B4-BE49-F238E27FC236}">
                  <a16:creationId xmlns:a16="http://schemas.microsoft.com/office/drawing/2014/main" id="{5602E17A-B10B-CC1B-9F91-80A0E2DD6D61}"/>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31;p73">
              <a:extLst>
                <a:ext uri="{FF2B5EF4-FFF2-40B4-BE49-F238E27FC236}">
                  <a16:creationId xmlns:a16="http://schemas.microsoft.com/office/drawing/2014/main" id="{92B82301-5E1F-4A8A-720D-9EB4F29359EF}"/>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32;p73">
              <a:extLst>
                <a:ext uri="{FF2B5EF4-FFF2-40B4-BE49-F238E27FC236}">
                  <a16:creationId xmlns:a16="http://schemas.microsoft.com/office/drawing/2014/main" id="{B09F67CE-3B84-B87C-A5A5-C1624997BB58}"/>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33;p73">
              <a:extLst>
                <a:ext uri="{FF2B5EF4-FFF2-40B4-BE49-F238E27FC236}">
                  <a16:creationId xmlns:a16="http://schemas.microsoft.com/office/drawing/2014/main" id="{FCADE2B9-945F-9ED8-AD16-E4F236595E7C}"/>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34;p73">
              <a:extLst>
                <a:ext uri="{FF2B5EF4-FFF2-40B4-BE49-F238E27FC236}">
                  <a16:creationId xmlns:a16="http://schemas.microsoft.com/office/drawing/2014/main" id="{3F828A4B-2DA2-246F-E943-175AAAC5D13E}"/>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35;p73">
              <a:extLst>
                <a:ext uri="{FF2B5EF4-FFF2-40B4-BE49-F238E27FC236}">
                  <a16:creationId xmlns:a16="http://schemas.microsoft.com/office/drawing/2014/main" id="{D37F5D94-831C-6B94-1898-EA814B97695B}"/>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36;p73">
              <a:extLst>
                <a:ext uri="{FF2B5EF4-FFF2-40B4-BE49-F238E27FC236}">
                  <a16:creationId xmlns:a16="http://schemas.microsoft.com/office/drawing/2014/main" id="{8E62D098-11FC-77D4-6294-B01A534CA4D7}"/>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37;p73">
              <a:extLst>
                <a:ext uri="{FF2B5EF4-FFF2-40B4-BE49-F238E27FC236}">
                  <a16:creationId xmlns:a16="http://schemas.microsoft.com/office/drawing/2014/main" id="{C8AA9413-954E-25C2-3713-4CC1193B5CF5}"/>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38;p73">
              <a:extLst>
                <a:ext uri="{FF2B5EF4-FFF2-40B4-BE49-F238E27FC236}">
                  <a16:creationId xmlns:a16="http://schemas.microsoft.com/office/drawing/2014/main" id="{2F5ECF9B-25E9-CB0D-9CB9-EC1AD4581312}"/>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539;p73">
              <a:extLst>
                <a:ext uri="{FF2B5EF4-FFF2-40B4-BE49-F238E27FC236}">
                  <a16:creationId xmlns:a16="http://schemas.microsoft.com/office/drawing/2014/main" id="{850F4468-8B0C-6336-06F6-BFACA827749C}"/>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540;p73">
              <a:extLst>
                <a:ext uri="{FF2B5EF4-FFF2-40B4-BE49-F238E27FC236}">
                  <a16:creationId xmlns:a16="http://schemas.microsoft.com/office/drawing/2014/main" id="{06EB747D-2643-EEA3-3460-E77E110458BA}"/>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541;p73">
              <a:extLst>
                <a:ext uri="{FF2B5EF4-FFF2-40B4-BE49-F238E27FC236}">
                  <a16:creationId xmlns:a16="http://schemas.microsoft.com/office/drawing/2014/main" id="{F3FE2FED-01CE-901E-BAC5-A03AE8C5B36E}"/>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542;p73">
              <a:extLst>
                <a:ext uri="{FF2B5EF4-FFF2-40B4-BE49-F238E27FC236}">
                  <a16:creationId xmlns:a16="http://schemas.microsoft.com/office/drawing/2014/main" id="{60E7F918-9AF3-1988-915B-A3D5F5C724A4}"/>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543;p73">
              <a:extLst>
                <a:ext uri="{FF2B5EF4-FFF2-40B4-BE49-F238E27FC236}">
                  <a16:creationId xmlns:a16="http://schemas.microsoft.com/office/drawing/2014/main" id="{E2862C99-701C-CCE1-D147-37B197032EA2}"/>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544;p73">
              <a:extLst>
                <a:ext uri="{FF2B5EF4-FFF2-40B4-BE49-F238E27FC236}">
                  <a16:creationId xmlns:a16="http://schemas.microsoft.com/office/drawing/2014/main" id="{9CAFFA4E-4372-6C8E-CD78-DC7F0DB0581B}"/>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545;p73">
              <a:extLst>
                <a:ext uri="{FF2B5EF4-FFF2-40B4-BE49-F238E27FC236}">
                  <a16:creationId xmlns:a16="http://schemas.microsoft.com/office/drawing/2014/main" id="{E537A646-2BDF-BFD2-6A11-4B121A2F4BE3}"/>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46;p73">
              <a:extLst>
                <a:ext uri="{FF2B5EF4-FFF2-40B4-BE49-F238E27FC236}">
                  <a16:creationId xmlns:a16="http://schemas.microsoft.com/office/drawing/2014/main" id="{DDA3005E-2F48-4242-32B1-D3270BD9C0D3}"/>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6754492"/>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19DC2-CC3B-62F5-0641-4820428DE9D7}"/>
              </a:ext>
            </a:extLst>
          </p:cNvPr>
          <p:cNvSpPr>
            <a:spLocks noGrp="1"/>
          </p:cNvSpPr>
          <p:nvPr>
            <p:ph type="title"/>
          </p:nvPr>
        </p:nvSpPr>
        <p:spPr/>
        <p:txBody>
          <a:bodyPr/>
          <a:lstStyle/>
          <a:p>
            <a:r>
              <a:rPr lang="en" dirty="0"/>
              <a:t>Highest ABV</a:t>
            </a:r>
            <a:endParaRPr lang="en-US" dirty="0"/>
          </a:p>
        </p:txBody>
      </p:sp>
      <p:pic>
        <p:nvPicPr>
          <p:cNvPr id="1026" name="Picture 2" descr="Lee Hill Series Vol 5 - Belgian Style Quadrupel Ale - Upslope Brewing  Company - Untappd">
            <a:extLst>
              <a:ext uri="{FF2B5EF4-FFF2-40B4-BE49-F238E27FC236}">
                <a16:creationId xmlns:a16="http://schemas.microsoft.com/office/drawing/2014/main" id="{EB583AB7-B730-6F35-25DC-4A8FFFA5F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50" y="1027525"/>
            <a:ext cx="3713957" cy="37139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lag of Colorado - Wikipedia">
            <a:extLst>
              <a:ext uri="{FF2B5EF4-FFF2-40B4-BE49-F238E27FC236}">
                <a16:creationId xmlns:a16="http://schemas.microsoft.com/office/drawing/2014/main" id="{BD8DE652-C9D5-FCB6-5D09-84716500E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7471" y="2790503"/>
            <a:ext cx="2428875" cy="1619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506BF7-B131-B19C-E5A9-9016C0C8C4C4}"/>
              </a:ext>
            </a:extLst>
          </p:cNvPr>
          <p:cNvSpPr txBox="1"/>
          <p:nvPr/>
        </p:nvSpPr>
        <p:spPr>
          <a:xfrm>
            <a:off x="4867835" y="1190065"/>
            <a:ext cx="3637430" cy="1600438"/>
          </a:xfrm>
          <a:prstGeom prst="rect">
            <a:avLst/>
          </a:prstGeom>
          <a:noFill/>
        </p:spPr>
        <p:txBody>
          <a:bodyPr wrap="square" rtlCol="0">
            <a:spAutoFit/>
          </a:bodyPr>
          <a:lstStyle/>
          <a:p>
            <a:pPr algn="ctr"/>
            <a:r>
              <a:rPr lang="en-US" dirty="0"/>
              <a:t>Lee Hill Series Vol. 5 – Belgian Style </a:t>
            </a:r>
            <a:r>
              <a:rPr lang="en-US" dirty="0" err="1"/>
              <a:t>Quadrupel</a:t>
            </a:r>
            <a:r>
              <a:rPr lang="en-US" dirty="0"/>
              <a:t> Ale</a:t>
            </a:r>
          </a:p>
          <a:p>
            <a:pPr algn="ctr"/>
            <a:endParaRPr lang="en-US" dirty="0"/>
          </a:p>
          <a:p>
            <a:pPr algn="ctr"/>
            <a:r>
              <a:rPr lang="en-US" dirty="0"/>
              <a:t>ABV : 12.8%</a:t>
            </a:r>
          </a:p>
          <a:p>
            <a:pPr algn="ctr"/>
            <a:r>
              <a:rPr lang="en-US" dirty="0"/>
              <a:t>IBU  :  35</a:t>
            </a:r>
          </a:p>
          <a:p>
            <a:pPr algn="ctr"/>
            <a:endParaRPr lang="en-US" dirty="0"/>
          </a:p>
          <a:p>
            <a:pPr algn="ctr"/>
            <a:r>
              <a:rPr lang="en-US" dirty="0"/>
              <a:t>State: Colorado</a:t>
            </a:r>
          </a:p>
        </p:txBody>
      </p:sp>
      <p:grpSp>
        <p:nvGrpSpPr>
          <p:cNvPr id="5" name="Google Shape;4512;p73">
            <a:extLst>
              <a:ext uri="{FF2B5EF4-FFF2-40B4-BE49-F238E27FC236}">
                <a16:creationId xmlns:a16="http://schemas.microsoft.com/office/drawing/2014/main" id="{92A1317A-A0C1-DC59-763D-360D439AF580}"/>
              </a:ext>
            </a:extLst>
          </p:cNvPr>
          <p:cNvGrpSpPr/>
          <p:nvPr/>
        </p:nvGrpSpPr>
        <p:grpSpPr>
          <a:xfrm rot="-8732729">
            <a:off x="8148732" y="4254643"/>
            <a:ext cx="847558" cy="784977"/>
            <a:chOff x="4110235" y="3712040"/>
            <a:chExt cx="847636" cy="785049"/>
          </a:xfrm>
        </p:grpSpPr>
        <p:sp>
          <p:nvSpPr>
            <p:cNvPr id="6" name="Google Shape;4513;p73">
              <a:extLst>
                <a:ext uri="{FF2B5EF4-FFF2-40B4-BE49-F238E27FC236}">
                  <a16:creationId xmlns:a16="http://schemas.microsoft.com/office/drawing/2014/main" id="{4F38C98A-8084-42AD-09CF-2611EA3CFC86}"/>
                </a:ext>
              </a:extLst>
            </p:cNvPr>
            <p:cNvSpPr/>
            <p:nvPr/>
          </p:nvSpPr>
          <p:spPr>
            <a:xfrm>
              <a:off x="4110235" y="3712040"/>
              <a:ext cx="847636" cy="785049"/>
            </a:xfrm>
            <a:custGeom>
              <a:avLst/>
              <a:gdLst/>
              <a:ahLst/>
              <a:cxnLst/>
              <a:rect l="l" t="t" r="r" b="b"/>
              <a:pathLst>
                <a:path w="45316" h="41970" extrusionOk="0">
                  <a:moveTo>
                    <a:pt x="22485" y="0"/>
                  </a:moveTo>
                  <a:cubicBezTo>
                    <a:pt x="22386" y="0"/>
                    <a:pt x="22286" y="25"/>
                    <a:pt x="22237" y="25"/>
                  </a:cubicBezTo>
                  <a:cubicBezTo>
                    <a:pt x="22113" y="75"/>
                    <a:pt x="21989" y="99"/>
                    <a:pt x="21890" y="124"/>
                  </a:cubicBezTo>
                  <a:cubicBezTo>
                    <a:pt x="21815" y="149"/>
                    <a:pt x="21741" y="199"/>
                    <a:pt x="21667" y="199"/>
                  </a:cubicBezTo>
                  <a:cubicBezTo>
                    <a:pt x="21543" y="248"/>
                    <a:pt x="21419" y="273"/>
                    <a:pt x="21295" y="372"/>
                  </a:cubicBezTo>
                  <a:cubicBezTo>
                    <a:pt x="21270" y="397"/>
                    <a:pt x="21196" y="447"/>
                    <a:pt x="21171" y="447"/>
                  </a:cubicBezTo>
                  <a:cubicBezTo>
                    <a:pt x="20749" y="719"/>
                    <a:pt x="20402" y="1091"/>
                    <a:pt x="20154" y="1512"/>
                  </a:cubicBezTo>
                  <a:cubicBezTo>
                    <a:pt x="20130" y="1587"/>
                    <a:pt x="20080" y="1612"/>
                    <a:pt x="20080" y="1686"/>
                  </a:cubicBezTo>
                  <a:cubicBezTo>
                    <a:pt x="20080" y="1686"/>
                    <a:pt x="20080" y="1711"/>
                    <a:pt x="20055" y="1711"/>
                  </a:cubicBezTo>
                  <a:cubicBezTo>
                    <a:pt x="20006" y="1835"/>
                    <a:pt x="19956" y="1959"/>
                    <a:pt x="19931" y="2058"/>
                  </a:cubicBezTo>
                  <a:cubicBezTo>
                    <a:pt x="19907" y="2107"/>
                    <a:pt x="19907" y="2182"/>
                    <a:pt x="19882" y="2231"/>
                  </a:cubicBezTo>
                  <a:lnTo>
                    <a:pt x="19882" y="2256"/>
                  </a:lnTo>
                  <a:cubicBezTo>
                    <a:pt x="19832" y="2355"/>
                    <a:pt x="19832" y="2454"/>
                    <a:pt x="19807" y="2554"/>
                  </a:cubicBezTo>
                  <a:cubicBezTo>
                    <a:pt x="19807" y="2628"/>
                    <a:pt x="19783" y="2727"/>
                    <a:pt x="19783" y="2826"/>
                  </a:cubicBezTo>
                  <a:lnTo>
                    <a:pt x="19783" y="2975"/>
                  </a:lnTo>
                  <a:cubicBezTo>
                    <a:pt x="19708" y="5454"/>
                    <a:pt x="19212" y="10189"/>
                    <a:pt x="17849" y="13114"/>
                  </a:cubicBezTo>
                  <a:cubicBezTo>
                    <a:pt x="16811" y="12802"/>
                    <a:pt x="15591" y="12575"/>
                    <a:pt x="14334" y="12575"/>
                  </a:cubicBezTo>
                  <a:cubicBezTo>
                    <a:pt x="11992" y="12575"/>
                    <a:pt x="9521" y="13365"/>
                    <a:pt x="7859" y="15866"/>
                  </a:cubicBezTo>
                  <a:cubicBezTo>
                    <a:pt x="7487" y="16436"/>
                    <a:pt x="7313" y="17105"/>
                    <a:pt x="7388" y="17750"/>
                  </a:cubicBezTo>
                  <a:cubicBezTo>
                    <a:pt x="6074" y="18221"/>
                    <a:pt x="4835" y="19088"/>
                    <a:pt x="3893" y="20526"/>
                  </a:cubicBezTo>
                  <a:cubicBezTo>
                    <a:pt x="3570" y="20600"/>
                    <a:pt x="3298" y="20774"/>
                    <a:pt x="3025" y="20947"/>
                  </a:cubicBezTo>
                  <a:cubicBezTo>
                    <a:pt x="2777" y="21146"/>
                    <a:pt x="2281" y="21542"/>
                    <a:pt x="1042" y="22955"/>
                  </a:cubicBezTo>
                  <a:cubicBezTo>
                    <a:pt x="124" y="23997"/>
                    <a:pt x="75" y="25434"/>
                    <a:pt x="794" y="26525"/>
                  </a:cubicBezTo>
                  <a:cubicBezTo>
                    <a:pt x="670" y="26798"/>
                    <a:pt x="546" y="27095"/>
                    <a:pt x="447" y="27393"/>
                  </a:cubicBezTo>
                  <a:cubicBezTo>
                    <a:pt x="1" y="28756"/>
                    <a:pt x="595" y="30244"/>
                    <a:pt x="1835" y="30888"/>
                  </a:cubicBezTo>
                  <a:cubicBezTo>
                    <a:pt x="1860" y="30938"/>
                    <a:pt x="2033" y="30987"/>
                    <a:pt x="2232" y="31086"/>
                  </a:cubicBezTo>
                  <a:cubicBezTo>
                    <a:pt x="1190" y="32846"/>
                    <a:pt x="695" y="35102"/>
                    <a:pt x="719" y="37284"/>
                  </a:cubicBezTo>
                  <a:cubicBezTo>
                    <a:pt x="719" y="37507"/>
                    <a:pt x="744" y="37755"/>
                    <a:pt x="819" y="37953"/>
                  </a:cubicBezTo>
                  <a:cubicBezTo>
                    <a:pt x="843" y="38027"/>
                    <a:pt x="843" y="38127"/>
                    <a:pt x="868" y="38176"/>
                  </a:cubicBezTo>
                  <a:lnTo>
                    <a:pt x="1066" y="38647"/>
                  </a:lnTo>
                  <a:cubicBezTo>
                    <a:pt x="1091" y="38672"/>
                    <a:pt x="1116" y="38746"/>
                    <a:pt x="1166" y="38771"/>
                  </a:cubicBezTo>
                  <a:cubicBezTo>
                    <a:pt x="1166" y="38771"/>
                    <a:pt x="1166" y="38796"/>
                    <a:pt x="1190" y="38796"/>
                  </a:cubicBezTo>
                  <a:cubicBezTo>
                    <a:pt x="1290" y="38920"/>
                    <a:pt x="1339" y="39044"/>
                    <a:pt x="1463" y="39168"/>
                  </a:cubicBezTo>
                  <a:cubicBezTo>
                    <a:pt x="1488" y="39193"/>
                    <a:pt x="1537" y="39267"/>
                    <a:pt x="1562" y="39292"/>
                  </a:cubicBezTo>
                  <a:lnTo>
                    <a:pt x="1587" y="39317"/>
                  </a:lnTo>
                  <a:cubicBezTo>
                    <a:pt x="1736" y="39490"/>
                    <a:pt x="1909" y="39614"/>
                    <a:pt x="2058" y="39688"/>
                  </a:cubicBezTo>
                  <a:cubicBezTo>
                    <a:pt x="2083" y="39738"/>
                    <a:pt x="2157" y="39763"/>
                    <a:pt x="2182" y="39788"/>
                  </a:cubicBezTo>
                  <a:cubicBezTo>
                    <a:pt x="2232" y="39812"/>
                    <a:pt x="2331" y="39887"/>
                    <a:pt x="2405" y="39912"/>
                  </a:cubicBezTo>
                  <a:cubicBezTo>
                    <a:pt x="2529" y="39986"/>
                    <a:pt x="2653" y="40011"/>
                    <a:pt x="2777" y="40060"/>
                  </a:cubicBezTo>
                  <a:cubicBezTo>
                    <a:pt x="2827" y="40110"/>
                    <a:pt x="2901" y="40110"/>
                    <a:pt x="2926" y="40135"/>
                  </a:cubicBezTo>
                  <a:lnTo>
                    <a:pt x="2950" y="40135"/>
                  </a:lnTo>
                  <a:cubicBezTo>
                    <a:pt x="3174" y="40184"/>
                    <a:pt x="3421" y="40234"/>
                    <a:pt x="3669" y="40234"/>
                  </a:cubicBezTo>
                  <a:lnTo>
                    <a:pt x="3694" y="40234"/>
                  </a:lnTo>
                  <a:cubicBezTo>
                    <a:pt x="3917" y="40234"/>
                    <a:pt x="4140" y="40184"/>
                    <a:pt x="4314" y="40159"/>
                  </a:cubicBezTo>
                  <a:lnTo>
                    <a:pt x="4339" y="40159"/>
                  </a:lnTo>
                  <a:cubicBezTo>
                    <a:pt x="4463" y="40482"/>
                    <a:pt x="4661" y="40754"/>
                    <a:pt x="4884" y="41002"/>
                  </a:cubicBezTo>
                  <a:cubicBezTo>
                    <a:pt x="5429" y="41622"/>
                    <a:pt x="6248" y="41969"/>
                    <a:pt x="7041" y="41969"/>
                  </a:cubicBezTo>
                  <a:cubicBezTo>
                    <a:pt x="7784" y="41969"/>
                    <a:pt x="8503" y="41672"/>
                    <a:pt x="9024" y="41176"/>
                  </a:cubicBezTo>
                  <a:cubicBezTo>
                    <a:pt x="10338" y="40011"/>
                    <a:pt x="11900" y="38449"/>
                    <a:pt x="12222" y="38151"/>
                  </a:cubicBezTo>
                  <a:cubicBezTo>
                    <a:pt x="12495" y="37879"/>
                    <a:pt x="12718" y="37532"/>
                    <a:pt x="12866" y="37160"/>
                  </a:cubicBezTo>
                  <a:cubicBezTo>
                    <a:pt x="12891" y="37135"/>
                    <a:pt x="12966" y="37085"/>
                    <a:pt x="13015" y="37085"/>
                  </a:cubicBezTo>
                  <a:cubicBezTo>
                    <a:pt x="14726" y="36020"/>
                    <a:pt x="15717" y="34532"/>
                    <a:pt x="16163" y="32871"/>
                  </a:cubicBezTo>
                  <a:cubicBezTo>
                    <a:pt x="16287" y="32871"/>
                    <a:pt x="16411" y="32921"/>
                    <a:pt x="16535" y="32921"/>
                  </a:cubicBezTo>
                  <a:cubicBezTo>
                    <a:pt x="17328" y="32921"/>
                    <a:pt x="18147" y="32574"/>
                    <a:pt x="18692" y="31979"/>
                  </a:cubicBezTo>
                  <a:cubicBezTo>
                    <a:pt x="19659" y="30938"/>
                    <a:pt x="20204" y="29773"/>
                    <a:pt x="20502" y="28632"/>
                  </a:cubicBezTo>
                  <a:cubicBezTo>
                    <a:pt x="21270" y="28632"/>
                    <a:pt x="22014" y="28285"/>
                    <a:pt x="22559" y="27740"/>
                  </a:cubicBezTo>
                  <a:cubicBezTo>
                    <a:pt x="23104" y="28285"/>
                    <a:pt x="23873" y="28632"/>
                    <a:pt x="24641" y="28632"/>
                  </a:cubicBezTo>
                  <a:cubicBezTo>
                    <a:pt x="24889" y="29773"/>
                    <a:pt x="25459" y="30938"/>
                    <a:pt x="26451" y="31979"/>
                  </a:cubicBezTo>
                  <a:cubicBezTo>
                    <a:pt x="26996" y="32574"/>
                    <a:pt x="27765" y="32921"/>
                    <a:pt x="28608" y="32921"/>
                  </a:cubicBezTo>
                  <a:cubicBezTo>
                    <a:pt x="28732" y="32921"/>
                    <a:pt x="28856" y="32921"/>
                    <a:pt x="28980" y="32871"/>
                  </a:cubicBezTo>
                  <a:cubicBezTo>
                    <a:pt x="29426" y="34532"/>
                    <a:pt x="30368" y="36020"/>
                    <a:pt x="32103" y="37085"/>
                  </a:cubicBezTo>
                  <a:cubicBezTo>
                    <a:pt x="32153" y="37135"/>
                    <a:pt x="32202" y="37160"/>
                    <a:pt x="32277" y="37160"/>
                  </a:cubicBezTo>
                  <a:cubicBezTo>
                    <a:pt x="32425" y="37532"/>
                    <a:pt x="32648" y="37879"/>
                    <a:pt x="32921" y="38151"/>
                  </a:cubicBezTo>
                  <a:cubicBezTo>
                    <a:pt x="32946" y="38176"/>
                    <a:pt x="34706" y="39887"/>
                    <a:pt x="36119" y="41176"/>
                  </a:cubicBezTo>
                  <a:cubicBezTo>
                    <a:pt x="36664" y="41672"/>
                    <a:pt x="37358" y="41969"/>
                    <a:pt x="38102" y="41969"/>
                  </a:cubicBezTo>
                  <a:cubicBezTo>
                    <a:pt x="38920" y="41969"/>
                    <a:pt x="39714" y="41622"/>
                    <a:pt x="40259" y="41002"/>
                  </a:cubicBezTo>
                  <a:cubicBezTo>
                    <a:pt x="40482" y="40754"/>
                    <a:pt x="40656" y="40482"/>
                    <a:pt x="40779" y="40159"/>
                  </a:cubicBezTo>
                  <a:cubicBezTo>
                    <a:pt x="40953" y="40184"/>
                    <a:pt x="41127" y="40234"/>
                    <a:pt x="41275" y="40234"/>
                  </a:cubicBezTo>
                  <a:lnTo>
                    <a:pt x="41622" y="40234"/>
                  </a:lnTo>
                  <a:cubicBezTo>
                    <a:pt x="41821" y="40234"/>
                    <a:pt x="41994" y="40184"/>
                    <a:pt x="42192" y="40135"/>
                  </a:cubicBezTo>
                  <a:cubicBezTo>
                    <a:pt x="42242" y="40085"/>
                    <a:pt x="42316" y="40085"/>
                    <a:pt x="42366" y="40060"/>
                  </a:cubicBezTo>
                  <a:cubicBezTo>
                    <a:pt x="42490" y="40035"/>
                    <a:pt x="42639" y="39986"/>
                    <a:pt x="42763" y="39912"/>
                  </a:cubicBezTo>
                  <a:lnTo>
                    <a:pt x="42961" y="39812"/>
                  </a:lnTo>
                  <a:lnTo>
                    <a:pt x="43011" y="39812"/>
                  </a:lnTo>
                  <a:cubicBezTo>
                    <a:pt x="43085" y="39788"/>
                    <a:pt x="43110" y="39763"/>
                    <a:pt x="43184" y="39738"/>
                  </a:cubicBezTo>
                  <a:cubicBezTo>
                    <a:pt x="43333" y="39639"/>
                    <a:pt x="43482" y="39515"/>
                    <a:pt x="43605" y="39366"/>
                  </a:cubicBezTo>
                  <a:lnTo>
                    <a:pt x="43729" y="39242"/>
                  </a:lnTo>
                  <a:cubicBezTo>
                    <a:pt x="43853" y="39118"/>
                    <a:pt x="43953" y="38994"/>
                    <a:pt x="44052" y="38821"/>
                  </a:cubicBezTo>
                  <a:cubicBezTo>
                    <a:pt x="44076" y="38796"/>
                    <a:pt x="44101" y="38746"/>
                    <a:pt x="44126" y="38672"/>
                  </a:cubicBezTo>
                  <a:cubicBezTo>
                    <a:pt x="44200" y="38548"/>
                    <a:pt x="44250" y="38399"/>
                    <a:pt x="44324" y="38251"/>
                  </a:cubicBezTo>
                  <a:cubicBezTo>
                    <a:pt x="44349" y="38176"/>
                    <a:pt x="44374" y="38077"/>
                    <a:pt x="44374" y="38027"/>
                  </a:cubicBezTo>
                  <a:cubicBezTo>
                    <a:pt x="44448" y="37804"/>
                    <a:pt x="44473" y="37556"/>
                    <a:pt x="44473" y="37333"/>
                  </a:cubicBezTo>
                  <a:cubicBezTo>
                    <a:pt x="44498" y="35177"/>
                    <a:pt x="44002" y="32946"/>
                    <a:pt x="42961" y="31136"/>
                  </a:cubicBezTo>
                  <a:cubicBezTo>
                    <a:pt x="43184" y="31062"/>
                    <a:pt x="43333" y="30987"/>
                    <a:pt x="43358" y="30962"/>
                  </a:cubicBezTo>
                  <a:cubicBezTo>
                    <a:pt x="44622" y="30268"/>
                    <a:pt x="45217" y="28781"/>
                    <a:pt x="44746" y="27418"/>
                  </a:cubicBezTo>
                  <a:cubicBezTo>
                    <a:pt x="44696" y="27219"/>
                    <a:pt x="44597" y="26996"/>
                    <a:pt x="44498" y="26773"/>
                  </a:cubicBezTo>
                  <a:cubicBezTo>
                    <a:pt x="45316" y="25682"/>
                    <a:pt x="45316" y="24121"/>
                    <a:pt x="44349" y="23005"/>
                  </a:cubicBezTo>
                  <a:cubicBezTo>
                    <a:pt x="43110" y="21567"/>
                    <a:pt x="42614" y="21171"/>
                    <a:pt x="42366" y="20972"/>
                  </a:cubicBezTo>
                  <a:cubicBezTo>
                    <a:pt x="41994" y="20700"/>
                    <a:pt x="41598" y="20551"/>
                    <a:pt x="41201" y="20476"/>
                  </a:cubicBezTo>
                  <a:cubicBezTo>
                    <a:pt x="40234" y="19113"/>
                    <a:pt x="39019" y="18245"/>
                    <a:pt x="37755" y="17799"/>
                  </a:cubicBezTo>
                  <a:cubicBezTo>
                    <a:pt x="37805" y="17130"/>
                    <a:pt x="37656" y="16485"/>
                    <a:pt x="37284" y="15890"/>
                  </a:cubicBezTo>
                  <a:cubicBezTo>
                    <a:pt x="35605" y="13389"/>
                    <a:pt x="33149" y="12589"/>
                    <a:pt x="30805" y="12589"/>
                  </a:cubicBezTo>
                  <a:cubicBezTo>
                    <a:pt x="29548" y="12589"/>
                    <a:pt x="28324" y="12819"/>
                    <a:pt x="27269" y="13139"/>
                  </a:cubicBezTo>
                  <a:cubicBezTo>
                    <a:pt x="25955" y="10263"/>
                    <a:pt x="25633" y="5578"/>
                    <a:pt x="25658" y="3124"/>
                  </a:cubicBezTo>
                  <a:lnTo>
                    <a:pt x="25658" y="2950"/>
                  </a:lnTo>
                  <a:lnTo>
                    <a:pt x="25658" y="2678"/>
                  </a:lnTo>
                  <a:cubicBezTo>
                    <a:pt x="25658" y="2578"/>
                    <a:pt x="25633" y="2479"/>
                    <a:pt x="25633" y="2380"/>
                  </a:cubicBezTo>
                  <a:cubicBezTo>
                    <a:pt x="25608" y="2306"/>
                    <a:pt x="25608" y="2207"/>
                    <a:pt x="25583" y="2132"/>
                  </a:cubicBezTo>
                  <a:lnTo>
                    <a:pt x="25484" y="1860"/>
                  </a:lnTo>
                  <a:cubicBezTo>
                    <a:pt x="25435" y="1760"/>
                    <a:pt x="25410" y="1686"/>
                    <a:pt x="25360" y="1612"/>
                  </a:cubicBezTo>
                  <a:cubicBezTo>
                    <a:pt x="25336" y="1512"/>
                    <a:pt x="25261" y="1463"/>
                    <a:pt x="25212" y="1364"/>
                  </a:cubicBezTo>
                  <a:cubicBezTo>
                    <a:pt x="25137" y="1314"/>
                    <a:pt x="25112" y="1215"/>
                    <a:pt x="25038" y="1141"/>
                  </a:cubicBezTo>
                  <a:cubicBezTo>
                    <a:pt x="24988" y="1091"/>
                    <a:pt x="24914" y="992"/>
                    <a:pt x="24865" y="942"/>
                  </a:cubicBezTo>
                  <a:cubicBezTo>
                    <a:pt x="24790" y="868"/>
                    <a:pt x="24741" y="818"/>
                    <a:pt x="24641" y="744"/>
                  </a:cubicBezTo>
                  <a:cubicBezTo>
                    <a:pt x="24592" y="694"/>
                    <a:pt x="24493" y="620"/>
                    <a:pt x="24418" y="570"/>
                  </a:cubicBezTo>
                  <a:cubicBezTo>
                    <a:pt x="24369" y="496"/>
                    <a:pt x="24270" y="471"/>
                    <a:pt x="24220" y="397"/>
                  </a:cubicBezTo>
                  <a:cubicBezTo>
                    <a:pt x="24121" y="347"/>
                    <a:pt x="24022" y="298"/>
                    <a:pt x="23923" y="273"/>
                  </a:cubicBezTo>
                  <a:cubicBezTo>
                    <a:pt x="23848" y="248"/>
                    <a:pt x="23749" y="223"/>
                    <a:pt x="23675" y="199"/>
                  </a:cubicBezTo>
                  <a:lnTo>
                    <a:pt x="23402" y="99"/>
                  </a:lnTo>
                  <a:cubicBezTo>
                    <a:pt x="23303" y="50"/>
                    <a:pt x="23228" y="50"/>
                    <a:pt x="23129" y="25"/>
                  </a:cubicBezTo>
                  <a:cubicBezTo>
                    <a:pt x="23055" y="25"/>
                    <a:pt x="22931" y="0"/>
                    <a:pt x="22857" y="0"/>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514;p73">
              <a:extLst>
                <a:ext uri="{FF2B5EF4-FFF2-40B4-BE49-F238E27FC236}">
                  <a16:creationId xmlns:a16="http://schemas.microsoft.com/office/drawing/2014/main" id="{65D8E93A-5F50-851E-62E0-28962F300748}"/>
                </a:ext>
              </a:extLst>
            </p:cNvPr>
            <p:cNvSpPr/>
            <p:nvPr/>
          </p:nvSpPr>
          <p:spPr>
            <a:xfrm>
              <a:off x="4176544" y="4193974"/>
              <a:ext cx="114549" cy="49138"/>
            </a:xfrm>
            <a:custGeom>
              <a:avLst/>
              <a:gdLst/>
              <a:ahLst/>
              <a:cxnLst/>
              <a:rect l="l" t="t" r="r" b="b"/>
              <a:pathLst>
                <a:path w="6124" h="2627" extrusionOk="0">
                  <a:moveTo>
                    <a:pt x="4364" y="1"/>
                  </a:moveTo>
                  <a:cubicBezTo>
                    <a:pt x="2774" y="1"/>
                    <a:pt x="849" y="442"/>
                    <a:pt x="0" y="2347"/>
                  </a:cubicBezTo>
                  <a:cubicBezTo>
                    <a:pt x="350" y="2472"/>
                    <a:pt x="923" y="2627"/>
                    <a:pt x="1629" y="2627"/>
                  </a:cubicBezTo>
                  <a:cubicBezTo>
                    <a:pt x="2876" y="2627"/>
                    <a:pt x="4540" y="2144"/>
                    <a:pt x="6123" y="165"/>
                  </a:cubicBezTo>
                  <a:cubicBezTo>
                    <a:pt x="5675" y="83"/>
                    <a:pt x="5051" y="1"/>
                    <a:pt x="4364"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15;p73">
              <a:extLst>
                <a:ext uri="{FF2B5EF4-FFF2-40B4-BE49-F238E27FC236}">
                  <a16:creationId xmlns:a16="http://schemas.microsoft.com/office/drawing/2014/main" id="{5FD9E843-ACA2-3DE5-C2AD-AA9E63BC1914}"/>
                </a:ext>
              </a:extLst>
            </p:cNvPr>
            <p:cNvSpPr/>
            <p:nvPr/>
          </p:nvSpPr>
          <p:spPr>
            <a:xfrm>
              <a:off x="4183970" y="4293971"/>
              <a:ext cx="71416" cy="97397"/>
            </a:xfrm>
            <a:custGeom>
              <a:avLst/>
              <a:gdLst/>
              <a:ahLst/>
              <a:cxnLst/>
              <a:rect l="l" t="t" r="r" b="b"/>
              <a:pathLst>
                <a:path w="3818" h="5207" extrusionOk="0">
                  <a:moveTo>
                    <a:pt x="3495" y="0"/>
                  </a:moveTo>
                  <a:cubicBezTo>
                    <a:pt x="3396" y="0"/>
                    <a:pt x="3347" y="25"/>
                    <a:pt x="3248" y="25"/>
                  </a:cubicBezTo>
                  <a:cubicBezTo>
                    <a:pt x="3223" y="25"/>
                    <a:pt x="3198" y="25"/>
                    <a:pt x="3148" y="75"/>
                  </a:cubicBezTo>
                  <a:cubicBezTo>
                    <a:pt x="3099" y="99"/>
                    <a:pt x="3000" y="99"/>
                    <a:pt x="2950" y="124"/>
                  </a:cubicBezTo>
                  <a:cubicBezTo>
                    <a:pt x="2900" y="124"/>
                    <a:pt x="2876" y="124"/>
                    <a:pt x="2876" y="149"/>
                  </a:cubicBezTo>
                  <a:lnTo>
                    <a:pt x="2603" y="248"/>
                  </a:lnTo>
                  <a:cubicBezTo>
                    <a:pt x="2578" y="248"/>
                    <a:pt x="2578" y="273"/>
                    <a:pt x="2553" y="273"/>
                  </a:cubicBezTo>
                  <a:cubicBezTo>
                    <a:pt x="2479" y="322"/>
                    <a:pt x="2380" y="347"/>
                    <a:pt x="2330" y="372"/>
                  </a:cubicBezTo>
                  <a:cubicBezTo>
                    <a:pt x="2306" y="372"/>
                    <a:pt x="2256" y="397"/>
                    <a:pt x="2256" y="397"/>
                  </a:cubicBezTo>
                  <a:cubicBezTo>
                    <a:pt x="2206" y="446"/>
                    <a:pt x="2132" y="471"/>
                    <a:pt x="2082" y="521"/>
                  </a:cubicBezTo>
                  <a:cubicBezTo>
                    <a:pt x="2058" y="521"/>
                    <a:pt x="2058" y="570"/>
                    <a:pt x="2008" y="570"/>
                  </a:cubicBezTo>
                  <a:cubicBezTo>
                    <a:pt x="1958" y="620"/>
                    <a:pt x="1859" y="694"/>
                    <a:pt x="1810" y="719"/>
                  </a:cubicBezTo>
                  <a:lnTo>
                    <a:pt x="1760" y="744"/>
                  </a:lnTo>
                  <a:cubicBezTo>
                    <a:pt x="1711" y="818"/>
                    <a:pt x="1636" y="843"/>
                    <a:pt x="1611" y="893"/>
                  </a:cubicBezTo>
                  <a:lnTo>
                    <a:pt x="1562" y="967"/>
                  </a:lnTo>
                  <a:cubicBezTo>
                    <a:pt x="1487" y="1017"/>
                    <a:pt x="1463" y="1091"/>
                    <a:pt x="1388" y="1116"/>
                  </a:cubicBezTo>
                  <a:lnTo>
                    <a:pt x="1364" y="1141"/>
                  </a:lnTo>
                  <a:cubicBezTo>
                    <a:pt x="1314" y="1215"/>
                    <a:pt x="1240" y="1314"/>
                    <a:pt x="1215" y="1364"/>
                  </a:cubicBezTo>
                  <a:lnTo>
                    <a:pt x="1190" y="1388"/>
                  </a:lnTo>
                  <a:cubicBezTo>
                    <a:pt x="1140" y="1463"/>
                    <a:pt x="1091" y="1512"/>
                    <a:pt x="1066" y="1587"/>
                  </a:cubicBezTo>
                  <a:cubicBezTo>
                    <a:pt x="1066" y="1612"/>
                    <a:pt x="1016" y="1612"/>
                    <a:pt x="1016" y="1636"/>
                  </a:cubicBezTo>
                  <a:cubicBezTo>
                    <a:pt x="992" y="1711"/>
                    <a:pt x="917" y="1760"/>
                    <a:pt x="893" y="1835"/>
                  </a:cubicBezTo>
                  <a:lnTo>
                    <a:pt x="868" y="1859"/>
                  </a:lnTo>
                  <a:cubicBezTo>
                    <a:pt x="843" y="1959"/>
                    <a:pt x="769" y="2008"/>
                    <a:pt x="744" y="2107"/>
                  </a:cubicBezTo>
                  <a:cubicBezTo>
                    <a:pt x="744" y="2132"/>
                    <a:pt x="719" y="2132"/>
                    <a:pt x="719" y="2182"/>
                  </a:cubicBezTo>
                  <a:cubicBezTo>
                    <a:pt x="669" y="2231"/>
                    <a:pt x="645" y="2306"/>
                    <a:pt x="620" y="2380"/>
                  </a:cubicBezTo>
                  <a:cubicBezTo>
                    <a:pt x="620" y="2430"/>
                    <a:pt x="595" y="2454"/>
                    <a:pt x="595" y="2454"/>
                  </a:cubicBezTo>
                  <a:cubicBezTo>
                    <a:pt x="545" y="2504"/>
                    <a:pt x="521" y="2603"/>
                    <a:pt x="496" y="2677"/>
                  </a:cubicBezTo>
                  <a:lnTo>
                    <a:pt x="496" y="2702"/>
                  </a:lnTo>
                  <a:cubicBezTo>
                    <a:pt x="471" y="2801"/>
                    <a:pt x="422" y="2876"/>
                    <a:pt x="397" y="2950"/>
                  </a:cubicBezTo>
                  <a:cubicBezTo>
                    <a:pt x="397" y="2975"/>
                    <a:pt x="397" y="2975"/>
                    <a:pt x="372" y="3000"/>
                  </a:cubicBezTo>
                  <a:cubicBezTo>
                    <a:pt x="347" y="3074"/>
                    <a:pt x="347" y="3124"/>
                    <a:pt x="298" y="3223"/>
                  </a:cubicBezTo>
                  <a:cubicBezTo>
                    <a:pt x="298" y="3248"/>
                    <a:pt x="298" y="3297"/>
                    <a:pt x="273" y="3297"/>
                  </a:cubicBezTo>
                  <a:cubicBezTo>
                    <a:pt x="248" y="3347"/>
                    <a:pt x="248" y="3446"/>
                    <a:pt x="223" y="3496"/>
                  </a:cubicBezTo>
                  <a:lnTo>
                    <a:pt x="223" y="3545"/>
                  </a:lnTo>
                  <a:cubicBezTo>
                    <a:pt x="174" y="3619"/>
                    <a:pt x="174" y="3719"/>
                    <a:pt x="149" y="3793"/>
                  </a:cubicBezTo>
                  <a:lnTo>
                    <a:pt x="149" y="3843"/>
                  </a:lnTo>
                  <a:cubicBezTo>
                    <a:pt x="149" y="3917"/>
                    <a:pt x="124" y="3967"/>
                    <a:pt x="124" y="4041"/>
                  </a:cubicBezTo>
                  <a:lnTo>
                    <a:pt x="124" y="4090"/>
                  </a:lnTo>
                  <a:cubicBezTo>
                    <a:pt x="124" y="4165"/>
                    <a:pt x="99" y="4214"/>
                    <a:pt x="99" y="4314"/>
                  </a:cubicBezTo>
                  <a:lnTo>
                    <a:pt x="99" y="4338"/>
                  </a:lnTo>
                  <a:cubicBezTo>
                    <a:pt x="99" y="4438"/>
                    <a:pt x="50" y="4487"/>
                    <a:pt x="50" y="4561"/>
                  </a:cubicBezTo>
                  <a:lnTo>
                    <a:pt x="50" y="4611"/>
                  </a:lnTo>
                  <a:cubicBezTo>
                    <a:pt x="50" y="4685"/>
                    <a:pt x="50" y="4735"/>
                    <a:pt x="25" y="4785"/>
                  </a:cubicBezTo>
                  <a:lnTo>
                    <a:pt x="25" y="4834"/>
                  </a:lnTo>
                  <a:cubicBezTo>
                    <a:pt x="25" y="4909"/>
                    <a:pt x="25" y="4958"/>
                    <a:pt x="0" y="5032"/>
                  </a:cubicBezTo>
                  <a:lnTo>
                    <a:pt x="0" y="5057"/>
                  </a:lnTo>
                  <a:lnTo>
                    <a:pt x="0" y="5206"/>
                  </a:lnTo>
                  <a:cubicBezTo>
                    <a:pt x="3818" y="3000"/>
                    <a:pt x="3743" y="818"/>
                    <a:pt x="3570"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16;p73">
              <a:extLst>
                <a:ext uri="{FF2B5EF4-FFF2-40B4-BE49-F238E27FC236}">
                  <a16:creationId xmlns:a16="http://schemas.microsoft.com/office/drawing/2014/main" id="{EA3DB1E2-E53E-C6B8-96CF-2BA970C3FBD0}"/>
                </a:ext>
              </a:extLst>
            </p:cNvPr>
            <p:cNvSpPr/>
            <p:nvPr/>
          </p:nvSpPr>
          <p:spPr>
            <a:xfrm>
              <a:off x="4288287" y="4225810"/>
              <a:ext cx="76990" cy="121040"/>
            </a:xfrm>
            <a:custGeom>
              <a:avLst/>
              <a:gdLst/>
              <a:ahLst/>
              <a:cxnLst/>
              <a:rect l="l" t="t" r="r" b="b"/>
              <a:pathLst>
                <a:path w="4116" h="6471" extrusionOk="0">
                  <a:moveTo>
                    <a:pt x="2381" y="0"/>
                  </a:moveTo>
                  <a:lnTo>
                    <a:pt x="2381" y="0"/>
                  </a:lnTo>
                  <a:cubicBezTo>
                    <a:pt x="1" y="3148"/>
                    <a:pt x="1191" y="5627"/>
                    <a:pt x="1761" y="6470"/>
                  </a:cubicBezTo>
                  <a:cubicBezTo>
                    <a:pt x="4116" y="4636"/>
                    <a:pt x="3000" y="1364"/>
                    <a:pt x="238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17;p73">
              <a:extLst>
                <a:ext uri="{FF2B5EF4-FFF2-40B4-BE49-F238E27FC236}">
                  <a16:creationId xmlns:a16="http://schemas.microsoft.com/office/drawing/2014/main" id="{0502C63C-CA06-A819-F123-4CAF4EFE08AD}"/>
                </a:ext>
              </a:extLst>
            </p:cNvPr>
            <p:cNvSpPr/>
            <p:nvPr/>
          </p:nvSpPr>
          <p:spPr>
            <a:xfrm>
              <a:off x="4368981" y="4140029"/>
              <a:ext cx="75138" cy="119637"/>
            </a:xfrm>
            <a:custGeom>
              <a:avLst/>
              <a:gdLst/>
              <a:ahLst/>
              <a:cxnLst/>
              <a:rect l="l" t="t" r="r" b="b"/>
              <a:pathLst>
                <a:path w="4017" h="6396" extrusionOk="0">
                  <a:moveTo>
                    <a:pt x="1661" y="0"/>
                  </a:moveTo>
                  <a:lnTo>
                    <a:pt x="1661" y="0"/>
                  </a:lnTo>
                  <a:cubicBezTo>
                    <a:pt x="0" y="3793"/>
                    <a:pt x="1611" y="5776"/>
                    <a:pt x="2330" y="6396"/>
                  </a:cubicBezTo>
                  <a:cubicBezTo>
                    <a:pt x="4016" y="4140"/>
                    <a:pt x="2504" y="1240"/>
                    <a:pt x="166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18;p73">
              <a:extLst>
                <a:ext uri="{FF2B5EF4-FFF2-40B4-BE49-F238E27FC236}">
                  <a16:creationId xmlns:a16="http://schemas.microsoft.com/office/drawing/2014/main" id="{44AF189E-9F4F-A25A-95C0-CFEC3EB94066}"/>
                </a:ext>
              </a:extLst>
            </p:cNvPr>
            <p:cNvSpPr/>
            <p:nvPr/>
          </p:nvSpPr>
          <p:spPr>
            <a:xfrm>
              <a:off x="4761711" y="4194180"/>
              <a:ext cx="115017" cy="48932"/>
            </a:xfrm>
            <a:custGeom>
              <a:avLst/>
              <a:gdLst/>
              <a:ahLst/>
              <a:cxnLst/>
              <a:rect l="l" t="t" r="r" b="b"/>
              <a:pathLst>
                <a:path w="6149" h="2616" extrusionOk="0">
                  <a:moveTo>
                    <a:pt x="1759" y="1"/>
                  </a:moveTo>
                  <a:cubicBezTo>
                    <a:pt x="1072" y="1"/>
                    <a:pt x="448" y="80"/>
                    <a:pt x="1" y="154"/>
                  </a:cubicBezTo>
                  <a:cubicBezTo>
                    <a:pt x="1584" y="2133"/>
                    <a:pt x="3258" y="2616"/>
                    <a:pt x="4513" y="2616"/>
                  </a:cubicBezTo>
                  <a:cubicBezTo>
                    <a:pt x="5223" y="2616"/>
                    <a:pt x="5799" y="2461"/>
                    <a:pt x="6149" y="2336"/>
                  </a:cubicBezTo>
                  <a:cubicBezTo>
                    <a:pt x="5299" y="428"/>
                    <a:pt x="3358" y="1"/>
                    <a:pt x="175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19;p73">
              <a:extLst>
                <a:ext uri="{FF2B5EF4-FFF2-40B4-BE49-F238E27FC236}">
                  <a16:creationId xmlns:a16="http://schemas.microsoft.com/office/drawing/2014/main" id="{DA814A56-E68B-CC6D-FF84-3FAA271EA170}"/>
                </a:ext>
              </a:extLst>
            </p:cNvPr>
            <p:cNvSpPr/>
            <p:nvPr/>
          </p:nvSpPr>
          <p:spPr>
            <a:xfrm>
              <a:off x="4796951" y="4294888"/>
              <a:ext cx="72819" cy="99716"/>
            </a:xfrm>
            <a:custGeom>
              <a:avLst/>
              <a:gdLst/>
              <a:ahLst/>
              <a:cxnLst/>
              <a:rect l="l" t="t" r="r" b="b"/>
              <a:pathLst>
                <a:path w="3893" h="5331" extrusionOk="0">
                  <a:moveTo>
                    <a:pt x="249" y="1"/>
                  </a:moveTo>
                  <a:cubicBezTo>
                    <a:pt x="75" y="794"/>
                    <a:pt x="1" y="3025"/>
                    <a:pt x="3893" y="5331"/>
                  </a:cubicBezTo>
                  <a:cubicBezTo>
                    <a:pt x="3893" y="5281"/>
                    <a:pt x="3893" y="5256"/>
                    <a:pt x="3843" y="5182"/>
                  </a:cubicBezTo>
                  <a:cubicBezTo>
                    <a:pt x="3843" y="5132"/>
                    <a:pt x="3843" y="5058"/>
                    <a:pt x="3819" y="4959"/>
                  </a:cubicBezTo>
                  <a:lnTo>
                    <a:pt x="3819" y="4909"/>
                  </a:lnTo>
                  <a:cubicBezTo>
                    <a:pt x="3819" y="4835"/>
                    <a:pt x="3794" y="4785"/>
                    <a:pt x="3794" y="4711"/>
                  </a:cubicBezTo>
                  <a:lnTo>
                    <a:pt x="3794" y="4686"/>
                  </a:lnTo>
                  <a:cubicBezTo>
                    <a:pt x="3794" y="4587"/>
                    <a:pt x="3769" y="4537"/>
                    <a:pt x="3769" y="4438"/>
                  </a:cubicBezTo>
                  <a:cubicBezTo>
                    <a:pt x="3769" y="4389"/>
                    <a:pt x="3719" y="4289"/>
                    <a:pt x="3719" y="4215"/>
                  </a:cubicBezTo>
                  <a:lnTo>
                    <a:pt x="3719" y="4165"/>
                  </a:lnTo>
                  <a:cubicBezTo>
                    <a:pt x="3719" y="4091"/>
                    <a:pt x="3695" y="4041"/>
                    <a:pt x="3695" y="3942"/>
                  </a:cubicBezTo>
                  <a:lnTo>
                    <a:pt x="3695" y="3893"/>
                  </a:lnTo>
                  <a:cubicBezTo>
                    <a:pt x="3670" y="3794"/>
                    <a:pt x="3670" y="3694"/>
                    <a:pt x="3645" y="3645"/>
                  </a:cubicBezTo>
                  <a:lnTo>
                    <a:pt x="3645" y="3595"/>
                  </a:lnTo>
                  <a:cubicBezTo>
                    <a:pt x="3595" y="3521"/>
                    <a:pt x="3595" y="3447"/>
                    <a:pt x="3571" y="3347"/>
                  </a:cubicBezTo>
                  <a:cubicBezTo>
                    <a:pt x="3571" y="3323"/>
                    <a:pt x="3571" y="3323"/>
                    <a:pt x="3546" y="3298"/>
                  </a:cubicBezTo>
                  <a:cubicBezTo>
                    <a:pt x="3521" y="3223"/>
                    <a:pt x="3521" y="3149"/>
                    <a:pt x="3472" y="3075"/>
                  </a:cubicBezTo>
                  <a:lnTo>
                    <a:pt x="3472" y="3025"/>
                  </a:lnTo>
                  <a:lnTo>
                    <a:pt x="3397" y="2728"/>
                  </a:lnTo>
                  <a:lnTo>
                    <a:pt x="3397" y="2703"/>
                  </a:lnTo>
                  <a:cubicBezTo>
                    <a:pt x="3348" y="2604"/>
                    <a:pt x="3323" y="2554"/>
                    <a:pt x="3298" y="2455"/>
                  </a:cubicBezTo>
                  <a:cubicBezTo>
                    <a:pt x="3298" y="2430"/>
                    <a:pt x="3273" y="2430"/>
                    <a:pt x="3273" y="2405"/>
                  </a:cubicBezTo>
                  <a:cubicBezTo>
                    <a:pt x="3224" y="2331"/>
                    <a:pt x="3199" y="2232"/>
                    <a:pt x="3174" y="2182"/>
                  </a:cubicBezTo>
                  <a:cubicBezTo>
                    <a:pt x="3174" y="2182"/>
                    <a:pt x="3174" y="2157"/>
                    <a:pt x="3149" y="2157"/>
                  </a:cubicBezTo>
                  <a:cubicBezTo>
                    <a:pt x="3100" y="2058"/>
                    <a:pt x="3050" y="1984"/>
                    <a:pt x="3025" y="1910"/>
                  </a:cubicBezTo>
                  <a:cubicBezTo>
                    <a:pt x="3025" y="1910"/>
                    <a:pt x="3025" y="1860"/>
                    <a:pt x="2976" y="1860"/>
                  </a:cubicBezTo>
                  <a:cubicBezTo>
                    <a:pt x="2951" y="1810"/>
                    <a:pt x="2901" y="1711"/>
                    <a:pt x="2852" y="1662"/>
                  </a:cubicBezTo>
                  <a:cubicBezTo>
                    <a:pt x="2827" y="1662"/>
                    <a:pt x="2827" y="1637"/>
                    <a:pt x="2802" y="1637"/>
                  </a:cubicBezTo>
                  <a:cubicBezTo>
                    <a:pt x="2777" y="1563"/>
                    <a:pt x="2703" y="1513"/>
                    <a:pt x="2678" y="1439"/>
                  </a:cubicBezTo>
                  <a:lnTo>
                    <a:pt x="2653" y="1414"/>
                  </a:lnTo>
                  <a:cubicBezTo>
                    <a:pt x="2579" y="1339"/>
                    <a:pt x="2530" y="1240"/>
                    <a:pt x="2455" y="1191"/>
                  </a:cubicBezTo>
                  <a:lnTo>
                    <a:pt x="2430" y="1166"/>
                  </a:lnTo>
                  <a:cubicBezTo>
                    <a:pt x="2356" y="1092"/>
                    <a:pt x="2331" y="1042"/>
                    <a:pt x="2282" y="992"/>
                  </a:cubicBezTo>
                  <a:lnTo>
                    <a:pt x="2207" y="943"/>
                  </a:lnTo>
                  <a:cubicBezTo>
                    <a:pt x="2158" y="868"/>
                    <a:pt x="2083" y="844"/>
                    <a:pt x="2059" y="794"/>
                  </a:cubicBezTo>
                  <a:lnTo>
                    <a:pt x="2034" y="744"/>
                  </a:lnTo>
                  <a:cubicBezTo>
                    <a:pt x="1959" y="695"/>
                    <a:pt x="1860" y="621"/>
                    <a:pt x="1811" y="571"/>
                  </a:cubicBezTo>
                  <a:cubicBezTo>
                    <a:pt x="1811" y="571"/>
                    <a:pt x="1786" y="546"/>
                    <a:pt x="1736" y="546"/>
                  </a:cubicBezTo>
                  <a:cubicBezTo>
                    <a:pt x="1687" y="497"/>
                    <a:pt x="1637" y="447"/>
                    <a:pt x="1563" y="422"/>
                  </a:cubicBezTo>
                  <a:cubicBezTo>
                    <a:pt x="1538" y="422"/>
                    <a:pt x="1538" y="373"/>
                    <a:pt x="1488" y="373"/>
                  </a:cubicBezTo>
                  <a:cubicBezTo>
                    <a:pt x="1439" y="348"/>
                    <a:pt x="1389" y="323"/>
                    <a:pt x="1290" y="298"/>
                  </a:cubicBezTo>
                  <a:cubicBezTo>
                    <a:pt x="1290" y="298"/>
                    <a:pt x="1240" y="298"/>
                    <a:pt x="1240" y="249"/>
                  </a:cubicBezTo>
                  <a:lnTo>
                    <a:pt x="968" y="174"/>
                  </a:lnTo>
                  <a:cubicBezTo>
                    <a:pt x="943" y="174"/>
                    <a:pt x="943" y="174"/>
                    <a:pt x="918" y="125"/>
                  </a:cubicBezTo>
                  <a:cubicBezTo>
                    <a:pt x="844" y="100"/>
                    <a:pt x="769" y="100"/>
                    <a:pt x="695" y="75"/>
                  </a:cubicBezTo>
                  <a:cubicBezTo>
                    <a:pt x="670" y="75"/>
                    <a:pt x="645" y="75"/>
                    <a:pt x="596" y="50"/>
                  </a:cubicBezTo>
                  <a:cubicBezTo>
                    <a:pt x="497" y="1"/>
                    <a:pt x="447" y="1"/>
                    <a:pt x="3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20;p73">
              <a:extLst>
                <a:ext uri="{FF2B5EF4-FFF2-40B4-BE49-F238E27FC236}">
                  <a16:creationId xmlns:a16="http://schemas.microsoft.com/office/drawing/2014/main" id="{5798C345-89B0-EC87-1586-274AA96AEEE2}"/>
                </a:ext>
              </a:extLst>
            </p:cNvPr>
            <p:cNvSpPr/>
            <p:nvPr/>
          </p:nvSpPr>
          <p:spPr>
            <a:xfrm>
              <a:off x="4535437" y="4059803"/>
              <a:ext cx="76522" cy="120105"/>
            </a:xfrm>
            <a:custGeom>
              <a:avLst/>
              <a:gdLst/>
              <a:ahLst/>
              <a:cxnLst/>
              <a:rect l="l" t="t" r="r" b="b"/>
              <a:pathLst>
                <a:path w="4091" h="6421" extrusionOk="0">
                  <a:moveTo>
                    <a:pt x="2356" y="0"/>
                  </a:moveTo>
                  <a:lnTo>
                    <a:pt x="2356" y="0"/>
                  </a:lnTo>
                  <a:cubicBezTo>
                    <a:pt x="1538" y="1240"/>
                    <a:pt x="1" y="4140"/>
                    <a:pt x="1686" y="6421"/>
                  </a:cubicBezTo>
                  <a:cubicBezTo>
                    <a:pt x="2430" y="5801"/>
                    <a:pt x="4091" y="3818"/>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21;p73">
              <a:extLst>
                <a:ext uri="{FF2B5EF4-FFF2-40B4-BE49-F238E27FC236}">
                  <a16:creationId xmlns:a16="http://schemas.microsoft.com/office/drawing/2014/main" id="{DFD0A028-61C8-9B7B-A644-71D4389B359B}"/>
                </a:ext>
              </a:extLst>
            </p:cNvPr>
            <p:cNvSpPr/>
            <p:nvPr/>
          </p:nvSpPr>
          <p:spPr>
            <a:xfrm>
              <a:off x="4687059" y="4225810"/>
              <a:ext cx="77925" cy="121040"/>
            </a:xfrm>
            <a:custGeom>
              <a:avLst/>
              <a:gdLst/>
              <a:ahLst/>
              <a:cxnLst/>
              <a:rect l="l" t="t" r="r" b="b"/>
              <a:pathLst>
                <a:path w="4166" h="6471" extrusionOk="0">
                  <a:moveTo>
                    <a:pt x="1736" y="0"/>
                  </a:moveTo>
                  <a:lnTo>
                    <a:pt x="1736" y="0"/>
                  </a:lnTo>
                  <a:cubicBezTo>
                    <a:pt x="1116" y="1364"/>
                    <a:pt x="1" y="4636"/>
                    <a:pt x="2356" y="6470"/>
                  </a:cubicBezTo>
                  <a:cubicBezTo>
                    <a:pt x="2951" y="5627"/>
                    <a:pt x="4165" y="3148"/>
                    <a:pt x="173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22;p73">
              <a:extLst>
                <a:ext uri="{FF2B5EF4-FFF2-40B4-BE49-F238E27FC236}">
                  <a16:creationId xmlns:a16="http://schemas.microsoft.com/office/drawing/2014/main" id="{396609A6-9FE2-FBF6-A682-80A056722A9C}"/>
                </a:ext>
              </a:extLst>
            </p:cNvPr>
            <p:cNvSpPr/>
            <p:nvPr/>
          </p:nvSpPr>
          <p:spPr>
            <a:xfrm>
              <a:off x="4608236" y="4140029"/>
              <a:ext cx="76073" cy="120572"/>
            </a:xfrm>
            <a:custGeom>
              <a:avLst/>
              <a:gdLst/>
              <a:ahLst/>
              <a:cxnLst/>
              <a:rect l="l" t="t" r="r" b="b"/>
              <a:pathLst>
                <a:path w="4067" h="6446" extrusionOk="0">
                  <a:moveTo>
                    <a:pt x="2356" y="0"/>
                  </a:moveTo>
                  <a:cubicBezTo>
                    <a:pt x="1562" y="1240"/>
                    <a:pt x="1" y="4165"/>
                    <a:pt x="1711" y="6445"/>
                  </a:cubicBezTo>
                  <a:cubicBezTo>
                    <a:pt x="2455" y="5776"/>
                    <a:pt x="4066" y="3842"/>
                    <a:pt x="2356"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23;p73">
              <a:extLst>
                <a:ext uri="{FF2B5EF4-FFF2-40B4-BE49-F238E27FC236}">
                  <a16:creationId xmlns:a16="http://schemas.microsoft.com/office/drawing/2014/main" id="{75D64729-B0F0-E8B7-4013-40B7D8FDE3D7}"/>
                </a:ext>
              </a:extLst>
            </p:cNvPr>
            <p:cNvSpPr/>
            <p:nvPr/>
          </p:nvSpPr>
          <p:spPr>
            <a:xfrm>
              <a:off x="4441313" y="4059803"/>
              <a:ext cx="76055" cy="120105"/>
            </a:xfrm>
            <a:custGeom>
              <a:avLst/>
              <a:gdLst/>
              <a:ahLst/>
              <a:cxnLst/>
              <a:rect l="l" t="t" r="r" b="b"/>
              <a:pathLst>
                <a:path w="4066" h="6421" extrusionOk="0">
                  <a:moveTo>
                    <a:pt x="1711" y="0"/>
                  </a:moveTo>
                  <a:lnTo>
                    <a:pt x="1711" y="0"/>
                  </a:lnTo>
                  <a:cubicBezTo>
                    <a:pt x="0" y="3818"/>
                    <a:pt x="1612" y="5801"/>
                    <a:pt x="2355" y="6421"/>
                  </a:cubicBezTo>
                  <a:cubicBezTo>
                    <a:pt x="4066" y="4165"/>
                    <a:pt x="2554" y="1240"/>
                    <a:pt x="1711"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24;p73">
              <a:extLst>
                <a:ext uri="{FF2B5EF4-FFF2-40B4-BE49-F238E27FC236}">
                  <a16:creationId xmlns:a16="http://schemas.microsoft.com/office/drawing/2014/main" id="{E548B72A-B1A8-1060-18AE-A62ACB0E5868}"/>
                </a:ext>
              </a:extLst>
            </p:cNvPr>
            <p:cNvSpPr/>
            <p:nvPr/>
          </p:nvSpPr>
          <p:spPr>
            <a:xfrm>
              <a:off x="4234043" y="4099514"/>
              <a:ext cx="119656" cy="40552"/>
            </a:xfrm>
            <a:custGeom>
              <a:avLst/>
              <a:gdLst/>
              <a:ahLst/>
              <a:cxnLst/>
              <a:rect l="l" t="t" r="r" b="b"/>
              <a:pathLst>
                <a:path w="6397" h="2168" extrusionOk="0">
                  <a:moveTo>
                    <a:pt x="3364" y="0"/>
                  </a:moveTo>
                  <a:cubicBezTo>
                    <a:pt x="2156" y="0"/>
                    <a:pt x="897" y="339"/>
                    <a:pt x="0" y="1447"/>
                  </a:cubicBezTo>
                  <a:cubicBezTo>
                    <a:pt x="413" y="1731"/>
                    <a:pt x="1233" y="2168"/>
                    <a:pt x="2389" y="2168"/>
                  </a:cubicBezTo>
                  <a:cubicBezTo>
                    <a:pt x="3457" y="2168"/>
                    <a:pt x="4812" y="1794"/>
                    <a:pt x="6396" y="580"/>
                  </a:cubicBezTo>
                  <a:cubicBezTo>
                    <a:pt x="5705" y="333"/>
                    <a:pt x="4560" y="0"/>
                    <a:pt x="336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25;p73">
              <a:extLst>
                <a:ext uri="{FF2B5EF4-FFF2-40B4-BE49-F238E27FC236}">
                  <a16:creationId xmlns:a16="http://schemas.microsoft.com/office/drawing/2014/main" id="{3C06626D-CE39-CAB0-D765-29349EF3E08A}"/>
                </a:ext>
              </a:extLst>
            </p:cNvPr>
            <p:cNvSpPr/>
            <p:nvPr/>
          </p:nvSpPr>
          <p:spPr>
            <a:xfrm>
              <a:off x="4699124" y="4099327"/>
              <a:ext cx="120105" cy="40739"/>
            </a:xfrm>
            <a:custGeom>
              <a:avLst/>
              <a:gdLst/>
              <a:ahLst/>
              <a:cxnLst/>
              <a:rect l="l" t="t" r="r" b="b"/>
              <a:pathLst>
                <a:path w="6421" h="2178" extrusionOk="0">
                  <a:moveTo>
                    <a:pt x="3048" y="1"/>
                  </a:moveTo>
                  <a:cubicBezTo>
                    <a:pt x="1857" y="1"/>
                    <a:pt x="713" y="332"/>
                    <a:pt x="0" y="590"/>
                  </a:cubicBezTo>
                  <a:cubicBezTo>
                    <a:pt x="1596" y="1804"/>
                    <a:pt x="2957" y="2178"/>
                    <a:pt x="4029" y="2178"/>
                  </a:cubicBezTo>
                  <a:cubicBezTo>
                    <a:pt x="5188" y="2178"/>
                    <a:pt x="6009" y="1741"/>
                    <a:pt x="6421" y="1457"/>
                  </a:cubicBezTo>
                  <a:cubicBezTo>
                    <a:pt x="5520" y="344"/>
                    <a:pt x="4260" y="1"/>
                    <a:pt x="304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26;p73">
              <a:extLst>
                <a:ext uri="{FF2B5EF4-FFF2-40B4-BE49-F238E27FC236}">
                  <a16:creationId xmlns:a16="http://schemas.microsoft.com/office/drawing/2014/main" id="{6FD2DCA4-7720-9508-A5CA-E59015536E4B}"/>
                </a:ext>
              </a:extLst>
            </p:cNvPr>
            <p:cNvSpPr/>
            <p:nvPr/>
          </p:nvSpPr>
          <p:spPr>
            <a:xfrm>
              <a:off x="4624005" y="4011226"/>
              <a:ext cx="120105" cy="40739"/>
            </a:xfrm>
            <a:custGeom>
              <a:avLst/>
              <a:gdLst/>
              <a:ahLst/>
              <a:cxnLst/>
              <a:rect l="l" t="t" r="r" b="b"/>
              <a:pathLst>
                <a:path w="6421" h="2178" extrusionOk="0">
                  <a:moveTo>
                    <a:pt x="3029" y="1"/>
                  </a:moveTo>
                  <a:cubicBezTo>
                    <a:pt x="1839" y="1"/>
                    <a:pt x="700" y="332"/>
                    <a:pt x="0" y="590"/>
                  </a:cubicBezTo>
                  <a:cubicBezTo>
                    <a:pt x="1596" y="1804"/>
                    <a:pt x="2952" y="2178"/>
                    <a:pt x="4020" y="2178"/>
                  </a:cubicBezTo>
                  <a:cubicBezTo>
                    <a:pt x="5176" y="2178"/>
                    <a:pt x="5996" y="1741"/>
                    <a:pt x="6421" y="1457"/>
                  </a:cubicBezTo>
                  <a:cubicBezTo>
                    <a:pt x="5508" y="344"/>
                    <a:pt x="4241" y="1"/>
                    <a:pt x="30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27;p73">
              <a:extLst>
                <a:ext uri="{FF2B5EF4-FFF2-40B4-BE49-F238E27FC236}">
                  <a16:creationId xmlns:a16="http://schemas.microsoft.com/office/drawing/2014/main" id="{86FA33CA-467B-AC95-F3D9-BFDA390712B7}"/>
                </a:ext>
              </a:extLst>
            </p:cNvPr>
            <p:cNvSpPr/>
            <p:nvPr/>
          </p:nvSpPr>
          <p:spPr>
            <a:xfrm>
              <a:off x="4308695" y="4011582"/>
              <a:ext cx="120105" cy="40384"/>
            </a:xfrm>
            <a:custGeom>
              <a:avLst/>
              <a:gdLst/>
              <a:ahLst/>
              <a:cxnLst/>
              <a:rect l="l" t="t" r="r" b="b"/>
              <a:pathLst>
                <a:path w="6421" h="2159" extrusionOk="0">
                  <a:moveTo>
                    <a:pt x="3384" y="0"/>
                  </a:moveTo>
                  <a:cubicBezTo>
                    <a:pt x="2168" y="0"/>
                    <a:pt x="901" y="337"/>
                    <a:pt x="0" y="1438"/>
                  </a:cubicBezTo>
                  <a:cubicBezTo>
                    <a:pt x="413" y="1722"/>
                    <a:pt x="1233" y="2159"/>
                    <a:pt x="2392" y="2159"/>
                  </a:cubicBezTo>
                  <a:cubicBezTo>
                    <a:pt x="3464" y="2159"/>
                    <a:pt x="4825" y="1785"/>
                    <a:pt x="6421" y="571"/>
                  </a:cubicBezTo>
                  <a:cubicBezTo>
                    <a:pt x="5721" y="325"/>
                    <a:pt x="4577" y="0"/>
                    <a:pt x="3384"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28;p73">
              <a:extLst>
                <a:ext uri="{FF2B5EF4-FFF2-40B4-BE49-F238E27FC236}">
                  <a16:creationId xmlns:a16="http://schemas.microsoft.com/office/drawing/2014/main" id="{A0C3132F-B64A-0608-F5BD-28BB56862DA3}"/>
                </a:ext>
              </a:extLst>
            </p:cNvPr>
            <p:cNvSpPr/>
            <p:nvPr/>
          </p:nvSpPr>
          <p:spPr>
            <a:xfrm>
              <a:off x="4472382" y="3758877"/>
              <a:ext cx="111762" cy="247617"/>
            </a:xfrm>
            <a:custGeom>
              <a:avLst/>
              <a:gdLst/>
              <a:ahLst/>
              <a:cxnLst/>
              <a:rect l="l" t="t" r="r" b="b"/>
              <a:pathLst>
                <a:path w="5975" h="13238" extrusionOk="0">
                  <a:moveTo>
                    <a:pt x="2975" y="0"/>
                  </a:moveTo>
                  <a:cubicBezTo>
                    <a:pt x="2950" y="0"/>
                    <a:pt x="2925" y="25"/>
                    <a:pt x="2925" y="25"/>
                  </a:cubicBezTo>
                  <a:cubicBezTo>
                    <a:pt x="2851" y="74"/>
                    <a:pt x="2801" y="149"/>
                    <a:pt x="2777" y="223"/>
                  </a:cubicBezTo>
                  <a:cubicBezTo>
                    <a:pt x="2777" y="248"/>
                    <a:pt x="2777" y="248"/>
                    <a:pt x="2727" y="273"/>
                  </a:cubicBezTo>
                  <a:lnTo>
                    <a:pt x="2727" y="322"/>
                  </a:lnTo>
                  <a:lnTo>
                    <a:pt x="2727" y="372"/>
                  </a:lnTo>
                  <a:lnTo>
                    <a:pt x="2727" y="397"/>
                  </a:lnTo>
                  <a:lnTo>
                    <a:pt x="2727" y="570"/>
                  </a:lnTo>
                  <a:cubicBezTo>
                    <a:pt x="2702" y="1686"/>
                    <a:pt x="2430" y="8577"/>
                    <a:pt x="124" y="12519"/>
                  </a:cubicBezTo>
                  <a:cubicBezTo>
                    <a:pt x="0" y="12742"/>
                    <a:pt x="75" y="13015"/>
                    <a:pt x="298" y="13163"/>
                  </a:cubicBezTo>
                  <a:cubicBezTo>
                    <a:pt x="347" y="13213"/>
                    <a:pt x="446" y="13238"/>
                    <a:pt x="546" y="13238"/>
                  </a:cubicBezTo>
                  <a:cubicBezTo>
                    <a:pt x="694" y="13238"/>
                    <a:pt x="843" y="13139"/>
                    <a:pt x="942" y="13015"/>
                  </a:cubicBezTo>
                  <a:cubicBezTo>
                    <a:pt x="2058" y="11106"/>
                    <a:pt x="2702" y="8577"/>
                    <a:pt x="3099" y="6321"/>
                  </a:cubicBezTo>
                  <a:cubicBezTo>
                    <a:pt x="3421" y="8577"/>
                    <a:pt x="4041" y="11106"/>
                    <a:pt x="5156" y="13015"/>
                  </a:cubicBezTo>
                  <a:cubicBezTo>
                    <a:pt x="5057" y="13139"/>
                    <a:pt x="5231" y="13238"/>
                    <a:pt x="5404" y="13238"/>
                  </a:cubicBezTo>
                  <a:cubicBezTo>
                    <a:pt x="5504" y="13238"/>
                    <a:pt x="5553" y="13213"/>
                    <a:pt x="5652" y="13188"/>
                  </a:cubicBezTo>
                  <a:cubicBezTo>
                    <a:pt x="5875" y="13064"/>
                    <a:pt x="5975" y="12767"/>
                    <a:pt x="5801" y="12519"/>
                  </a:cubicBezTo>
                  <a:cubicBezTo>
                    <a:pt x="3520" y="8602"/>
                    <a:pt x="3520" y="1636"/>
                    <a:pt x="3520" y="570"/>
                  </a:cubicBezTo>
                  <a:lnTo>
                    <a:pt x="3520" y="397"/>
                  </a:lnTo>
                  <a:lnTo>
                    <a:pt x="3520" y="372"/>
                  </a:lnTo>
                  <a:lnTo>
                    <a:pt x="3520" y="322"/>
                  </a:lnTo>
                  <a:lnTo>
                    <a:pt x="3520" y="273"/>
                  </a:lnTo>
                  <a:lnTo>
                    <a:pt x="3520" y="248"/>
                  </a:lnTo>
                  <a:cubicBezTo>
                    <a:pt x="3520" y="248"/>
                    <a:pt x="3520" y="223"/>
                    <a:pt x="3496" y="223"/>
                  </a:cubicBezTo>
                  <a:cubicBezTo>
                    <a:pt x="3496" y="223"/>
                    <a:pt x="3496" y="198"/>
                    <a:pt x="3446" y="198"/>
                  </a:cubicBezTo>
                  <a:lnTo>
                    <a:pt x="3421" y="149"/>
                  </a:lnTo>
                  <a:lnTo>
                    <a:pt x="3396" y="124"/>
                  </a:lnTo>
                  <a:lnTo>
                    <a:pt x="3347" y="99"/>
                  </a:lnTo>
                  <a:lnTo>
                    <a:pt x="3322" y="74"/>
                  </a:lnTo>
                  <a:cubicBezTo>
                    <a:pt x="3322" y="74"/>
                    <a:pt x="3297" y="74"/>
                    <a:pt x="3297" y="25"/>
                  </a:cubicBezTo>
                  <a:lnTo>
                    <a:pt x="3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29;p73">
              <a:extLst>
                <a:ext uri="{FF2B5EF4-FFF2-40B4-BE49-F238E27FC236}">
                  <a16:creationId xmlns:a16="http://schemas.microsoft.com/office/drawing/2014/main" id="{D50FA897-A2F8-75C0-AD81-6AE2D72F605C}"/>
                </a:ext>
              </a:extLst>
            </p:cNvPr>
            <p:cNvSpPr/>
            <p:nvPr/>
          </p:nvSpPr>
          <p:spPr>
            <a:xfrm>
              <a:off x="4332805" y="4114235"/>
              <a:ext cx="149790" cy="166306"/>
            </a:xfrm>
            <a:custGeom>
              <a:avLst/>
              <a:gdLst/>
              <a:ahLst/>
              <a:cxnLst/>
              <a:rect l="l" t="t" r="r" b="b"/>
              <a:pathLst>
                <a:path w="8008" h="8891" extrusionOk="0">
                  <a:moveTo>
                    <a:pt x="3595" y="1379"/>
                  </a:moveTo>
                  <a:cubicBezTo>
                    <a:pt x="4438" y="2619"/>
                    <a:pt x="6000" y="5519"/>
                    <a:pt x="4264" y="7775"/>
                  </a:cubicBezTo>
                  <a:cubicBezTo>
                    <a:pt x="3545" y="7130"/>
                    <a:pt x="1909" y="5147"/>
                    <a:pt x="3595" y="1379"/>
                  </a:cubicBezTo>
                  <a:close/>
                  <a:moveTo>
                    <a:pt x="3613" y="0"/>
                  </a:moveTo>
                  <a:cubicBezTo>
                    <a:pt x="3583" y="0"/>
                    <a:pt x="3552" y="5"/>
                    <a:pt x="3521" y="16"/>
                  </a:cubicBezTo>
                  <a:cubicBezTo>
                    <a:pt x="3347" y="40"/>
                    <a:pt x="3223" y="140"/>
                    <a:pt x="3149" y="264"/>
                  </a:cubicBezTo>
                  <a:cubicBezTo>
                    <a:pt x="1" y="6263"/>
                    <a:pt x="4066" y="8816"/>
                    <a:pt x="4091" y="8841"/>
                  </a:cubicBezTo>
                  <a:cubicBezTo>
                    <a:pt x="4165" y="8866"/>
                    <a:pt x="4264" y="8890"/>
                    <a:pt x="4339" y="8890"/>
                  </a:cubicBezTo>
                  <a:cubicBezTo>
                    <a:pt x="4463" y="8890"/>
                    <a:pt x="4587" y="8841"/>
                    <a:pt x="4686" y="8742"/>
                  </a:cubicBezTo>
                  <a:cubicBezTo>
                    <a:pt x="8008" y="5172"/>
                    <a:pt x="3942" y="214"/>
                    <a:pt x="3917" y="164"/>
                  </a:cubicBezTo>
                  <a:cubicBezTo>
                    <a:pt x="3820" y="67"/>
                    <a:pt x="3722" y="0"/>
                    <a:pt x="3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30;p73">
              <a:extLst>
                <a:ext uri="{FF2B5EF4-FFF2-40B4-BE49-F238E27FC236}">
                  <a16:creationId xmlns:a16="http://schemas.microsoft.com/office/drawing/2014/main" id="{E0443B8F-94FD-D936-1F72-32E04DFF6232}"/>
                </a:ext>
              </a:extLst>
            </p:cNvPr>
            <p:cNvSpPr/>
            <p:nvPr/>
          </p:nvSpPr>
          <p:spPr>
            <a:xfrm>
              <a:off x="4405605" y="4034177"/>
              <a:ext cx="149322" cy="166605"/>
            </a:xfrm>
            <a:custGeom>
              <a:avLst/>
              <a:gdLst/>
              <a:ahLst/>
              <a:cxnLst/>
              <a:rect l="l" t="t" r="r" b="b"/>
              <a:pathLst>
                <a:path w="7983" h="8907" extrusionOk="0">
                  <a:moveTo>
                    <a:pt x="3620" y="1370"/>
                  </a:moveTo>
                  <a:lnTo>
                    <a:pt x="3620" y="1370"/>
                  </a:lnTo>
                  <a:cubicBezTo>
                    <a:pt x="4463" y="2610"/>
                    <a:pt x="5975" y="5535"/>
                    <a:pt x="4264" y="7791"/>
                  </a:cubicBezTo>
                  <a:cubicBezTo>
                    <a:pt x="3521" y="7146"/>
                    <a:pt x="1909" y="5188"/>
                    <a:pt x="3620" y="1370"/>
                  </a:cubicBezTo>
                  <a:close/>
                  <a:moveTo>
                    <a:pt x="3570" y="1"/>
                  </a:moveTo>
                  <a:cubicBezTo>
                    <a:pt x="3545" y="1"/>
                    <a:pt x="3521" y="3"/>
                    <a:pt x="3496" y="7"/>
                  </a:cubicBezTo>
                  <a:cubicBezTo>
                    <a:pt x="3347" y="32"/>
                    <a:pt x="3223" y="131"/>
                    <a:pt x="3124" y="255"/>
                  </a:cubicBezTo>
                  <a:cubicBezTo>
                    <a:pt x="1" y="6279"/>
                    <a:pt x="4041" y="8807"/>
                    <a:pt x="4091" y="8832"/>
                  </a:cubicBezTo>
                  <a:cubicBezTo>
                    <a:pt x="4140" y="8882"/>
                    <a:pt x="4240" y="8907"/>
                    <a:pt x="4339" y="8907"/>
                  </a:cubicBezTo>
                  <a:cubicBezTo>
                    <a:pt x="4463" y="8907"/>
                    <a:pt x="4587" y="8832"/>
                    <a:pt x="4661" y="8758"/>
                  </a:cubicBezTo>
                  <a:cubicBezTo>
                    <a:pt x="7983" y="5188"/>
                    <a:pt x="3917" y="230"/>
                    <a:pt x="3892" y="156"/>
                  </a:cubicBezTo>
                  <a:cubicBezTo>
                    <a:pt x="3810" y="52"/>
                    <a:pt x="3693" y="1"/>
                    <a:pt x="3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31;p73">
              <a:extLst>
                <a:ext uri="{FF2B5EF4-FFF2-40B4-BE49-F238E27FC236}">
                  <a16:creationId xmlns:a16="http://schemas.microsoft.com/office/drawing/2014/main" id="{8B0D8F8F-E66B-62DD-B25D-AA1B3C984142}"/>
                </a:ext>
              </a:extLst>
            </p:cNvPr>
            <p:cNvSpPr/>
            <p:nvPr/>
          </p:nvSpPr>
          <p:spPr>
            <a:xfrm>
              <a:off x="4250260" y="4201232"/>
              <a:ext cx="137276" cy="166475"/>
            </a:xfrm>
            <a:custGeom>
              <a:avLst/>
              <a:gdLst/>
              <a:ahLst/>
              <a:cxnLst/>
              <a:rect l="l" t="t" r="r" b="b"/>
              <a:pathLst>
                <a:path w="7339" h="8900" extrusionOk="0">
                  <a:moveTo>
                    <a:pt x="4414" y="1314"/>
                  </a:moveTo>
                  <a:lnTo>
                    <a:pt x="4414" y="1314"/>
                  </a:lnTo>
                  <a:cubicBezTo>
                    <a:pt x="5033" y="2678"/>
                    <a:pt x="6149" y="5950"/>
                    <a:pt x="3794" y="7784"/>
                  </a:cubicBezTo>
                  <a:cubicBezTo>
                    <a:pt x="3224" y="6917"/>
                    <a:pt x="2034" y="4438"/>
                    <a:pt x="4414" y="1314"/>
                  </a:cubicBezTo>
                  <a:close/>
                  <a:moveTo>
                    <a:pt x="4587" y="0"/>
                  </a:moveTo>
                  <a:cubicBezTo>
                    <a:pt x="4414" y="0"/>
                    <a:pt x="4265" y="25"/>
                    <a:pt x="4166" y="149"/>
                  </a:cubicBezTo>
                  <a:cubicBezTo>
                    <a:pt x="1" y="4909"/>
                    <a:pt x="3298" y="8701"/>
                    <a:pt x="3348" y="8751"/>
                  </a:cubicBezTo>
                  <a:cubicBezTo>
                    <a:pt x="3422" y="8825"/>
                    <a:pt x="3546" y="8900"/>
                    <a:pt x="3670" y="8900"/>
                  </a:cubicBezTo>
                  <a:cubicBezTo>
                    <a:pt x="3769" y="8900"/>
                    <a:pt x="3868" y="8875"/>
                    <a:pt x="3918" y="8825"/>
                  </a:cubicBezTo>
                  <a:cubicBezTo>
                    <a:pt x="7339" y="6693"/>
                    <a:pt x="6074" y="2306"/>
                    <a:pt x="4909" y="248"/>
                  </a:cubicBezTo>
                  <a:cubicBezTo>
                    <a:pt x="4860" y="99"/>
                    <a:pt x="4736" y="0"/>
                    <a:pt x="4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32;p73">
              <a:extLst>
                <a:ext uri="{FF2B5EF4-FFF2-40B4-BE49-F238E27FC236}">
                  <a16:creationId xmlns:a16="http://schemas.microsoft.com/office/drawing/2014/main" id="{FD5853C5-52AC-9A88-DE36-82FB74D33653}"/>
                </a:ext>
              </a:extLst>
            </p:cNvPr>
            <p:cNvSpPr/>
            <p:nvPr/>
          </p:nvSpPr>
          <p:spPr>
            <a:xfrm>
              <a:off x="4213168" y="4081669"/>
              <a:ext cx="166961" cy="75531"/>
            </a:xfrm>
            <a:custGeom>
              <a:avLst/>
              <a:gdLst/>
              <a:ahLst/>
              <a:cxnLst/>
              <a:rect l="l" t="t" r="r" b="b"/>
              <a:pathLst>
                <a:path w="8926" h="4038" extrusionOk="0">
                  <a:moveTo>
                    <a:pt x="4487" y="945"/>
                  </a:moveTo>
                  <a:cubicBezTo>
                    <a:pt x="5674" y="945"/>
                    <a:pt x="6812" y="1276"/>
                    <a:pt x="7512" y="1534"/>
                  </a:cubicBezTo>
                  <a:cubicBezTo>
                    <a:pt x="5926" y="2773"/>
                    <a:pt x="4570" y="3159"/>
                    <a:pt x="3501" y="3159"/>
                  </a:cubicBezTo>
                  <a:cubicBezTo>
                    <a:pt x="2347" y="3159"/>
                    <a:pt x="1528" y="2710"/>
                    <a:pt x="1116" y="2401"/>
                  </a:cubicBezTo>
                  <a:cubicBezTo>
                    <a:pt x="2017" y="1288"/>
                    <a:pt x="3277" y="945"/>
                    <a:pt x="4487" y="945"/>
                  </a:cubicBezTo>
                  <a:close/>
                  <a:moveTo>
                    <a:pt x="4502" y="1"/>
                  </a:moveTo>
                  <a:cubicBezTo>
                    <a:pt x="2929" y="1"/>
                    <a:pt x="1246" y="495"/>
                    <a:pt x="125" y="2203"/>
                  </a:cubicBezTo>
                  <a:cubicBezTo>
                    <a:pt x="1" y="2401"/>
                    <a:pt x="26" y="2649"/>
                    <a:pt x="174" y="2798"/>
                  </a:cubicBezTo>
                  <a:cubicBezTo>
                    <a:pt x="174" y="2823"/>
                    <a:pt x="1414" y="4037"/>
                    <a:pt x="3521" y="4037"/>
                  </a:cubicBezTo>
                  <a:cubicBezTo>
                    <a:pt x="4909" y="4037"/>
                    <a:pt x="6694" y="3517"/>
                    <a:pt x="8727" y="1707"/>
                  </a:cubicBezTo>
                  <a:cubicBezTo>
                    <a:pt x="8851" y="1633"/>
                    <a:pt x="8925" y="1459"/>
                    <a:pt x="8876" y="1310"/>
                  </a:cubicBezTo>
                  <a:cubicBezTo>
                    <a:pt x="8851" y="1162"/>
                    <a:pt x="8752" y="1038"/>
                    <a:pt x="8628" y="939"/>
                  </a:cubicBezTo>
                  <a:cubicBezTo>
                    <a:pt x="8599" y="924"/>
                    <a:pt x="6653" y="1"/>
                    <a:pt x="4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33;p73">
              <a:extLst>
                <a:ext uri="{FF2B5EF4-FFF2-40B4-BE49-F238E27FC236}">
                  <a16:creationId xmlns:a16="http://schemas.microsoft.com/office/drawing/2014/main" id="{139D18CB-9230-D57C-1BBB-309D85D0767B}"/>
                </a:ext>
              </a:extLst>
            </p:cNvPr>
            <p:cNvSpPr/>
            <p:nvPr/>
          </p:nvSpPr>
          <p:spPr>
            <a:xfrm>
              <a:off x="4287820" y="3994130"/>
              <a:ext cx="166961" cy="75437"/>
            </a:xfrm>
            <a:custGeom>
              <a:avLst/>
              <a:gdLst/>
              <a:ahLst/>
              <a:cxnLst/>
              <a:rect l="l" t="t" r="r" b="b"/>
              <a:pathLst>
                <a:path w="8926" h="4033" extrusionOk="0">
                  <a:moveTo>
                    <a:pt x="4524" y="915"/>
                  </a:moveTo>
                  <a:cubicBezTo>
                    <a:pt x="5711" y="915"/>
                    <a:pt x="6849" y="1246"/>
                    <a:pt x="7562" y="1504"/>
                  </a:cubicBezTo>
                  <a:cubicBezTo>
                    <a:pt x="5954" y="2718"/>
                    <a:pt x="4587" y="3092"/>
                    <a:pt x="3515" y="3092"/>
                  </a:cubicBezTo>
                  <a:cubicBezTo>
                    <a:pt x="2355" y="3092"/>
                    <a:pt x="1541" y="2655"/>
                    <a:pt x="1141" y="2371"/>
                  </a:cubicBezTo>
                  <a:cubicBezTo>
                    <a:pt x="2054" y="1258"/>
                    <a:pt x="3315" y="915"/>
                    <a:pt x="4524" y="915"/>
                  </a:cubicBezTo>
                  <a:close/>
                  <a:moveTo>
                    <a:pt x="4521" y="0"/>
                  </a:moveTo>
                  <a:cubicBezTo>
                    <a:pt x="2941" y="0"/>
                    <a:pt x="1250" y="498"/>
                    <a:pt x="125" y="2222"/>
                  </a:cubicBezTo>
                  <a:cubicBezTo>
                    <a:pt x="1" y="2396"/>
                    <a:pt x="26" y="2644"/>
                    <a:pt x="174" y="2793"/>
                  </a:cubicBezTo>
                  <a:cubicBezTo>
                    <a:pt x="224" y="2842"/>
                    <a:pt x="1464" y="4032"/>
                    <a:pt x="3546" y="4032"/>
                  </a:cubicBezTo>
                  <a:cubicBezTo>
                    <a:pt x="4959" y="4032"/>
                    <a:pt x="6719" y="3511"/>
                    <a:pt x="8776" y="1727"/>
                  </a:cubicBezTo>
                  <a:cubicBezTo>
                    <a:pt x="8851" y="1603"/>
                    <a:pt x="8925" y="1429"/>
                    <a:pt x="8900" y="1280"/>
                  </a:cubicBezTo>
                  <a:cubicBezTo>
                    <a:pt x="8851" y="1132"/>
                    <a:pt x="8776" y="1008"/>
                    <a:pt x="8653" y="933"/>
                  </a:cubicBezTo>
                  <a:cubicBezTo>
                    <a:pt x="8610" y="919"/>
                    <a:pt x="6667"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34;p73">
              <a:extLst>
                <a:ext uri="{FF2B5EF4-FFF2-40B4-BE49-F238E27FC236}">
                  <a16:creationId xmlns:a16="http://schemas.microsoft.com/office/drawing/2014/main" id="{6FB0AC78-CB6E-AF3F-808E-42FAD6D1ABF8}"/>
                </a:ext>
              </a:extLst>
            </p:cNvPr>
            <p:cNvSpPr/>
            <p:nvPr/>
          </p:nvSpPr>
          <p:spPr>
            <a:xfrm>
              <a:off x="4156137" y="4176747"/>
              <a:ext cx="159067" cy="82975"/>
            </a:xfrm>
            <a:custGeom>
              <a:avLst/>
              <a:gdLst/>
              <a:ahLst/>
              <a:cxnLst/>
              <a:rect l="l" t="t" r="r" b="b"/>
              <a:pathLst>
                <a:path w="8504" h="4436" extrusionOk="0">
                  <a:moveTo>
                    <a:pt x="5462" y="933"/>
                  </a:moveTo>
                  <a:cubicBezTo>
                    <a:pt x="6146" y="933"/>
                    <a:pt x="6767" y="1012"/>
                    <a:pt x="7214" y="1086"/>
                  </a:cubicBezTo>
                  <a:cubicBezTo>
                    <a:pt x="5631" y="3065"/>
                    <a:pt x="3967" y="3548"/>
                    <a:pt x="2720" y="3548"/>
                  </a:cubicBezTo>
                  <a:cubicBezTo>
                    <a:pt x="2014" y="3548"/>
                    <a:pt x="1441" y="3393"/>
                    <a:pt x="1091" y="3268"/>
                  </a:cubicBezTo>
                  <a:cubicBezTo>
                    <a:pt x="1941" y="1360"/>
                    <a:pt x="3870" y="933"/>
                    <a:pt x="5462" y="933"/>
                  </a:cubicBezTo>
                  <a:close/>
                  <a:moveTo>
                    <a:pt x="5532" y="0"/>
                  </a:moveTo>
                  <a:cubicBezTo>
                    <a:pt x="3349" y="0"/>
                    <a:pt x="905" y="736"/>
                    <a:pt x="50" y="3367"/>
                  </a:cubicBezTo>
                  <a:cubicBezTo>
                    <a:pt x="1" y="3565"/>
                    <a:pt x="100" y="3788"/>
                    <a:pt x="273" y="3912"/>
                  </a:cubicBezTo>
                  <a:cubicBezTo>
                    <a:pt x="298" y="3912"/>
                    <a:pt x="1290" y="4433"/>
                    <a:pt x="2752" y="4433"/>
                  </a:cubicBezTo>
                  <a:cubicBezTo>
                    <a:pt x="2805" y="4434"/>
                    <a:pt x="2859" y="4435"/>
                    <a:pt x="2913" y="4435"/>
                  </a:cubicBezTo>
                  <a:cubicBezTo>
                    <a:pt x="4484" y="4435"/>
                    <a:pt x="6583" y="3721"/>
                    <a:pt x="8404" y="1061"/>
                  </a:cubicBezTo>
                  <a:cubicBezTo>
                    <a:pt x="8504" y="937"/>
                    <a:pt x="8504" y="789"/>
                    <a:pt x="8454" y="640"/>
                  </a:cubicBezTo>
                  <a:cubicBezTo>
                    <a:pt x="8404" y="466"/>
                    <a:pt x="8305" y="392"/>
                    <a:pt x="8156" y="342"/>
                  </a:cubicBezTo>
                  <a:cubicBezTo>
                    <a:pt x="7448" y="150"/>
                    <a:pt x="6516" y="0"/>
                    <a:pt x="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35;p73">
              <a:extLst>
                <a:ext uri="{FF2B5EF4-FFF2-40B4-BE49-F238E27FC236}">
                  <a16:creationId xmlns:a16="http://schemas.microsoft.com/office/drawing/2014/main" id="{75E6B5E1-E45A-7F19-4BA3-0CD62CCE0C59}"/>
                </a:ext>
              </a:extLst>
            </p:cNvPr>
            <p:cNvSpPr/>
            <p:nvPr/>
          </p:nvSpPr>
          <p:spPr>
            <a:xfrm>
              <a:off x="4164947" y="4275883"/>
              <a:ext cx="127998" cy="140980"/>
            </a:xfrm>
            <a:custGeom>
              <a:avLst/>
              <a:gdLst/>
              <a:ahLst/>
              <a:cxnLst/>
              <a:rect l="l" t="t" r="r" b="b"/>
              <a:pathLst>
                <a:path w="6843" h="7537" extrusionOk="0">
                  <a:moveTo>
                    <a:pt x="4562" y="1116"/>
                  </a:moveTo>
                  <a:cubicBezTo>
                    <a:pt x="4760" y="1785"/>
                    <a:pt x="4835" y="3967"/>
                    <a:pt x="968" y="6322"/>
                  </a:cubicBezTo>
                  <a:lnTo>
                    <a:pt x="968" y="6173"/>
                  </a:lnTo>
                  <a:lnTo>
                    <a:pt x="968" y="6148"/>
                  </a:lnTo>
                  <a:cubicBezTo>
                    <a:pt x="968" y="6074"/>
                    <a:pt x="968" y="6024"/>
                    <a:pt x="992" y="5950"/>
                  </a:cubicBezTo>
                  <a:lnTo>
                    <a:pt x="992" y="5900"/>
                  </a:lnTo>
                  <a:cubicBezTo>
                    <a:pt x="992" y="5826"/>
                    <a:pt x="992" y="5801"/>
                    <a:pt x="1017" y="5752"/>
                  </a:cubicBezTo>
                  <a:lnTo>
                    <a:pt x="1017" y="5677"/>
                  </a:lnTo>
                  <a:cubicBezTo>
                    <a:pt x="1017" y="5628"/>
                    <a:pt x="1042" y="5528"/>
                    <a:pt x="1042" y="5454"/>
                  </a:cubicBezTo>
                  <a:lnTo>
                    <a:pt x="1042" y="5429"/>
                  </a:lnTo>
                  <a:cubicBezTo>
                    <a:pt x="1042" y="5380"/>
                    <a:pt x="1091" y="5305"/>
                    <a:pt x="1091" y="5206"/>
                  </a:cubicBezTo>
                  <a:lnTo>
                    <a:pt x="1091" y="5157"/>
                  </a:lnTo>
                  <a:cubicBezTo>
                    <a:pt x="1091" y="5082"/>
                    <a:pt x="1116" y="5033"/>
                    <a:pt x="1116" y="4958"/>
                  </a:cubicBezTo>
                  <a:lnTo>
                    <a:pt x="1116" y="4909"/>
                  </a:lnTo>
                  <a:cubicBezTo>
                    <a:pt x="1141" y="4810"/>
                    <a:pt x="1141" y="4760"/>
                    <a:pt x="1166" y="4661"/>
                  </a:cubicBezTo>
                  <a:lnTo>
                    <a:pt x="1166" y="4636"/>
                  </a:lnTo>
                  <a:cubicBezTo>
                    <a:pt x="1215" y="4562"/>
                    <a:pt x="1215" y="4463"/>
                    <a:pt x="1240" y="4413"/>
                  </a:cubicBezTo>
                  <a:cubicBezTo>
                    <a:pt x="1240" y="4363"/>
                    <a:pt x="1240" y="4339"/>
                    <a:pt x="1265" y="4339"/>
                  </a:cubicBezTo>
                  <a:cubicBezTo>
                    <a:pt x="1290" y="4289"/>
                    <a:pt x="1290" y="4215"/>
                    <a:pt x="1339" y="4140"/>
                  </a:cubicBezTo>
                  <a:cubicBezTo>
                    <a:pt x="1339" y="4091"/>
                    <a:pt x="1339" y="4091"/>
                    <a:pt x="1364" y="4066"/>
                  </a:cubicBezTo>
                  <a:cubicBezTo>
                    <a:pt x="1389" y="3967"/>
                    <a:pt x="1414" y="3892"/>
                    <a:pt x="1463" y="3818"/>
                  </a:cubicBezTo>
                  <a:lnTo>
                    <a:pt x="1463" y="3793"/>
                  </a:lnTo>
                  <a:cubicBezTo>
                    <a:pt x="1488" y="3719"/>
                    <a:pt x="1513" y="3644"/>
                    <a:pt x="1538" y="3570"/>
                  </a:cubicBezTo>
                  <a:cubicBezTo>
                    <a:pt x="1538" y="3545"/>
                    <a:pt x="1587" y="3521"/>
                    <a:pt x="1587" y="3521"/>
                  </a:cubicBezTo>
                  <a:cubicBezTo>
                    <a:pt x="1612" y="3446"/>
                    <a:pt x="1637" y="3397"/>
                    <a:pt x="1662" y="3297"/>
                  </a:cubicBezTo>
                  <a:cubicBezTo>
                    <a:pt x="1662" y="3273"/>
                    <a:pt x="1711" y="3273"/>
                    <a:pt x="1711" y="3223"/>
                  </a:cubicBezTo>
                  <a:cubicBezTo>
                    <a:pt x="1736" y="3149"/>
                    <a:pt x="1786" y="3074"/>
                    <a:pt x="1835" y="2975"/>
                  </a:cubicBezTo>
                  <a:lnTo>
                    <a:pt x="1860" y="2950"/>
                  </a:lnTo>
                  <a:cubicBezTo>
                    <a:pt x="1885" y="2901"/>
                    <a:pt x="1910" y="2826"/>
                    <a:pt x="1984" y="2777"/>
                  </a:cubicBezTo>
                  <a:cubicBezTo>
                    <a:pt x="1984" y="2727"/>
                    <a:pt x="2009" y="2727"/>
                    <a:pt x="2009" y="2702"/>
                  </a:cubicBezTo>
                  <a:cubicBezTo>
                    <a:pt x="2033" y="2653"/>
                    <a:pt x="2108" y="2579"/>
                    <a:pt x="2133" y="2504"/>
                  </a:cubicBezTo>
                  <a:lnTo>
                    <a:pt x="2157" y="2479"/>
                  </a:lnTo>
                  <a:cubicBezTo>
                    <a:pt x="2232" y="2430"/>
                    <a:pt x="2281" y="2331"/>
                    <a:pt x="2331" y="2256"/>
                  </a:cubicBezTo>
                  <a:lnTo>
                    <a:pt x="2356" y="2231"/>
                  </a:lnTo>
                  <a:cubicBezTo>
                    <a:pt x="2405" y="2182"/>
                    <a:pt x="2455" y="2108"/>
                    <a:pt x="2504" y="2083"/>
                  </a:cubicBezTo>
                  <a:lnTo>
                    <a:pt x="2579" y="2008"/>
                  </a:lnTo>
                  <a:lnTo>
                    <a:pt x="2728" y="1860"/>
                  </a:lnTo>
                  <a:lnTo>
                    <a:pt x="2752" y="1835"/>
                  </a:lnTo>
                  <a:cubicBezTo>
                    <a:pt x="2827" y="1760"/>
                    <a:pt x="2901" y="1711"/>
                    <a:pt x="2975" y="1686"/>
                  </a:cubicBezTo>
                  <a:cubicBezTo>
                    <a:pt x="3000" y="1686"/>
                    <a:pt x="3000" y="1637"/>
                    <a:pt x="3025" y="1637"/>
                  </a:cubicBezTo>
                  <a:cubicBezTo>
                    <a:pt x="3099" y="1612"/>
                    <a:pt x="3149" y="1562"/>
                    <a:pt x="3223" y="1513"/>
                  </a:cubicBezTo>
                  <a:cubicBezTo>
                    <a:pt x="3248" y="1513"/>
                    <a:pt x="3273" y="1488"/>
                    <a:pt x="3273" y="1488"/>
                  </a:cubicBezTo>
                  <a:cubicBezTo>
                    <a:pt x="3347" y="1463"/>
                    <a:pt x="3397" y="1438"/>
                    <a:pt x="3496" y="1389"/>
                  </a:cubicBezTo>
                  <a:cubicBezTo>
                    <a:pt x="3521" y="1389"/>
                    <a:pt x="3521" y="1364"/>
                    <a:pt x="3570" y="1364"/>
                  </a:cubicBezTo>
                  <a:lnTo>
                    <a:pt x="3843" y="1265"/>
                  </a:lnTo>
                  <a:cubicBezTo>
                    <a:pt x="3868" y="1265"/>
                    <a:pt x="3893" y="1265"/>
                    <a:pt x="3893" y="1240"/>
                  </a:cubicBezTo>
                  <a:cubicBezTo>
                    <a:pt x="3967" y="1215"/>
                    <a:pt x="4066" y="1215"/>
                    <a:pt x="4116" y="1190"/>
                  </a:cubicBezTo>
                  <a:cubicBezTo>
                    <a:pt x="4141" y="1190"/>
                    <a:pt x="4190" y="1190"/>
                    <a:pt x="4215" y="1141"/>
                  </a:cubicBezTo>
                  <a:cubicBezTo>
                    <a:pt x="4314" y="1116"/>
                    <a:pt x="4364" y="1116"/>
                    <a:pt x="4463" y="1116"/>
                  </a:cubicBezTo>
                  <a:close/>
                  <a:moveTo>
                    <a:pt x="4959" y="0"/>
                  </a:moveTo>
                  <a:cubicBezTo>
                    <a:pt x="992" y="75"/>
                    <a:pt x="1" y="4686"/>
                    <a:pt x="25" y="7140"/>
                  </a:cubicBezTo>
                  <a:lnTo>
                    <a:pt x="25" y="7264"/>
                  </a:lnTo>
                  <a:lnTo>
                    <a:pt x="25" y="7289"/>
                  </a:lnTo>
                  <a:cubicBezTo>
                    <a:pt x="25" y="7313"/>
                    <a:pt x="50" y="7363"/>
                    <a:pt x="50" y="7363"/>
                  </a:cubicBezTo>
                  <a:lnTo>
                    <a:pt x="50" y="7388"/>
                  </a:lnTo>
                  <a:cubicBezTo>
                    <a:pt x="100" y="7412"/>
                    <a:pt x="100" y="7437"/>
                    <a:pt x="125" y="7437"/>
                  </a:cubicBezTo>
                  <a:cubicBezTo>
                    <a:pt x="149" y="7487"/>
                    <a:pt x="174" y="7512"/>
                    <a:pt x="224" y="7512"/>
                  </a:cubicBezTo>
                  <a:lnTo>
                    <a:pt x="249" y="7512"/>
                  </a:lnTo>
                  <a:cubicBezTo>
                    <a:pt x="273" y="7512"/>
                    <a:pt x="298" y="7536"/>
                    <a:pt x="348" y="7536"/>
                  </a:cubicBezTo>
                  <a:lnTo>
                    <a:pt x="620" y="7536"/>
                  </a:lnTo>
                  <a:cubicBezTo>
                    <a:pt x="645" y="7536"/>
                    <a:pt x="670" y="7512"/>
                    <a:pt x="670" y="7512"/>
                  </a:cubicBezTo>
                  <a:cubicBezTo>
                    <a:pt x="6843" y="4215"/>
                    <a:pt x="5479" y="670"/>
                    <a:pt x="5355" y="323"/>
                  </a:cubicBezTo>
                  <a:cubicBezTo>
                    <a:pt x="5306" y="199"/>
                    <a:pt x="5207" y="100"/>
                    <a:pt x="5083" y="50"/>
                  </a:cubicBezTo>
                  <a:cubicBezTo>
                    <a:pt x="5033" y="50"/>
                    <a:pt x="5008" y="0"/>
                    <a:pt x="4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36;p73">
              <a:extLst>
                <a:ext uri="{FF2B5EF4-FFF2-40B4-BE49-F238E27FC236}">
                  <a16:creationId xmlns:a16="http://schemas.microsoft.com/office/drawing/2014/main" id="{543AD358-0D3A-DA74-FAC6-A19536092FD4}"/>
                </a:ext>
              </a:extLst>
            </p:cNvPr>
            <p:cNvSpPr/>
            <p:nvPr/>
          </p:nvSpPr>
          <p:spPr>
            <a:xfrm>
              <a:off x="4227085" y="4377377"/>
              <a:ext cx="77457" cy="73342"/>
            </a:xfrm>
            <a:custGeom>
              <a:avLst/>
              <a:gdLst/>
              <a:ahLst/>
              <a:cxnLst/>
              <a:rect l="l" t="t" r="r" b="b"/>
              <a:pathLst>
                <a:path w="4141" h="3921" extrusionOk="0">
                  <a:moveTo>
                    <a:pt x="3629" y="0"/>
                  </a:moveTo>
                  <a:cubicBezTo>
                    <a:pt x="3512" y="0"/>
                    <a:pt x="3393" y="43"/>
                    <a:pt x="3298" y="127"/>
                  </a:cubicBezTo>
                  <a:cubicBezTo>
                    <a:pt x="3273" y="152"/>
                    <a:pt x="1562" y="1838"/>
                    <a:pt x="199" y="3102"/>
                  </a:cubicBezTo>
                  <a:cubicBezTo>
                    <a:pt x="25" y="3300"/>
                    <a:pt x="1" y="3573"/>
                    <a:pt x="174" y="3747"/>
                  </a:cubicBezTo>
                  <a:cubicBezTo>
                    <a:pt x="273" y="3846"/>
                    <a:pt x="397" y="3920"/>
                    <a:pt x="521" y="3920"/>
                  </a:cubicBezTo>
                  <a:cubicBezTo>
                    <a:pt x="645" y="3920"/>
                    <a:pt x="744" y="3871"/>
                    <a:pt x="819" y="3796"/>
                  </a:cubicBezTo>
                  <a:cubicBezTo>
                    <a:pt x="2232" y="2507"/>
                    <a:pt x="3967" y="821"/>
                    <a:pt x="3967" y="821"/>
                  </a:cubicBezTo>
                  <a:cubicBezTo>
                    <a:pt x="4140" y="623"/>
                    <a:pt x="4140" y="350"/>
                    <a:pt x="3967" y="152"/>
                  </a:cubicBezTo>
                  <a:cubicBezTo>
                    <a:pt x="3877" y="50"/>
                    <a:pt x="3754"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37;p73">
              <a:extLst>
                <a:ext uri="{FF2B5EF4-FFF2-40B4-BE49-F238E27FC236}">
                  <a16:creationId xmlns:a16="http://schemas.microsoft.com/office/drawing/2014/main" id="{31AFB282-4F59-7348-15C1-EA5CEA7FDC15}"/>
                </a:ext>
              </a:extLst>
            </p:cNvPr>
            <p:cNvSpPr/>
            <p:nvPr/>
          </p:nvSpPr>
          <p:spPr>
            <a:xfrm>
              <a:off x="4570677" y="4114235"/>
              <a:ext cx="150257" cy="166306"/>
            </a:xfrm>
            <a:custGeom>
              <a:avLst/>
              <a:gdLst/>
              <a:ahLst/>
              <a:cxnLst/>
              <a:rect l="l" t="t" r="r" b="b"/>
              <a:pathLst>
                <a:path w="8033" h="8891" extrusionOk="0">
                  <a:moveTo>
                    <a:pt x="4364" y="1379"/>
                  </a:moveTo>
                  <a:cubicBezTo>
                    <a:pt x="6074" y="5221"/>
                    <a:pt x="4463" y="7155"/>
                    <a:pt x="3719" y="7824"/>
                  </a:cubicBezTo>
                  <a:cubicBezTo>
                    <a:pt x="2009" y="5544"/>
                    <a:pt x="3521" y="2643"/>
                    <a:pt x="4364" y="1379"/>
                  </a:cubicBezTo>
                  <a:close/>
                  <a:moveTo>
                    <a:pt x="4393" y="0"/>
                  </a:moveTo>
                  <a:cubicBezTo>
                    <a:pt x="4278" y="0"/>
                    <a:pt x="4169" y="67"/>
                    <a:pt x="4091" y="164"/>
                  </a:cubicBezTo>
                  <a:cubicBezTo>
                    <a:pt x="4066" y="214"/>
                    <a:pt x="1" y="5172"/>
                    <a:pt x="3322" y="8742"/>
                  </a:cubicBezTo>
                  <a:cubicBezTo>
                    <a:pt x="3397" y="8841"/>
                    <a:pt x="3521" y="8890"/>
                    <a:pt x="3645" y="8890"/>
                  </a:cubicBezTo>
                  <a:cubicBezTo>
                    <a:pt x="3744" y="8890"/>
                    <a:pt x="3818" y="8866"/>
                    <a:pt x="3893" y="8841"/>
                  </a:cubicBezTo>
                  <a:cubicBezTo>
                    <a:pt x="3942" y="8816"/>
                    <a:pt x="8032" y="6263"/>
                    <a:pt x="4859" y="264"/>
                  </a:cubicBezTo>
                  <a:cubicBezTo>
                    <a:pt x="4810" y="90"/>
                    <a:pt x="4636" y="16"/>
                    <a:pt x="4488" y="16"/>
                  </a:cubicBezTo>
                  <a:cubicBezTo>
                    <a:pt x="4456" y="5"/>
                    <a:pt x="4424" y="0"/>
                    <a:pt x="4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38;p73">
              <a:extLst>
                <a:ext uri="{FF2B5EF4-FFF2-40B4-BE49-F238E27FC236}">
                  <a16:creationId xmlns:a16="http://schemas.microsoft.com/office/drawing/2014/main" id="{6A4FC69A-E455-834D-C02D-A4195A4BD085}"/>
                </a:ext>
              </a:extLst>
            </p:cNvPr>
            <p:cNvSpPr/>
            <p:nvPr/>
          </p:nvSpPr>
          <p:spPr>
            <a:xfrm>
              <a:off x="4497409" y="4034177"/>
              <a:ext cx="150257" cy="166605"/>
            </a:xfrm>
            <a:custGeom>
              <a:avLst/>
              <a:gdLst/>
              <a:ahLst/>
              <a:cxnLst/>
              <a:rect l="l" t="t" r="r" b="b"/>
              <a:pathLst>
                <a:path w="8033" h="8907" extrusionOk="0">
                  <a:moveTo>
                    <a:pt x="4413" y="1370"/>
                  </a:moveTo>
                  <a:cubicBezTo>
                    <a:pt x="6124" y="5188"/>
                    <a:pt x="4463" y="7171"/>
                    <a:pt x="3769" y="7791"/>
                  </a:cubicBezTo>
                  <a:cubicBezTo>
                    <a:pt x="2058" y="5535"/>
                    <a:pt x="3571" y="2610"/>
                    <a:pt x="4413" y="1370"/>
                  </a:cubicBezTo>
                  <a:close/>
                  <a:moveTo>
                    <a:pt x="4428" y="1"/>
                  </a:moveTo>
                  <a:cubicBezTo>
                    <a:pt x="4291" y="1"/>
                    <a:pt x="4174" y="52"/>
                    <a:pt x="4091" y="156"/>
                  </a:cubicBezTo>
                  <a:cubicBezTo>
                    <a:pt x="4066" y="230"/>
                    <a:pt x="1" y="5188"/>
                    <a:pt x="3323" y="8758"/>
                  </a:cubicBezTo>
                  <a:cubicBezTo>
                    <a:pt x="3422" y="8832"/>
                    <a:pt x="3546" y="8907"/>
                    <a:pt x="3670" y="8907"/>
                  </a:cubicBezTo>
                  <a:cubicBezTo>
                    <a:pt x="3769" y="8907"/>
                    <a:pt x="3818" y="8882"/>
                    <a:pt x="3918" y="8832"/>
                  </a:cubicBezTo>
                  <a:cubicBezTo>
                    <a:pt x="3942" y="8807"/>
                    <a:pt x="8033" y="6279"/>
                    <a:pt x="4884" y="255"/>
                  </a:cubicBezTo>
                  <a:cubicBezTo>
                    <a:pt x="4810" y="131"/>
                    <a:pt x="4661" y="32"/>
                    <a:pt x="4513" y="7"/>
                  </a:cubicBezTo>
                  <a:cubicBezTo>
                    <a:pt x="4484" y="3"/>
                    <a:pt x="4455" y="1"/>
                    <a:pt x="4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39;p73">
              <a:extLst>
                <a:ext uri="{FF2B5EF4-FFF2-40B4-BE49-F238E27FC236}">
                  <a16:creationId xmlns:a16="http://schemas.microsoft.com/office/drawing/2014/main" id="{1EBDC59E-EC9F-970C-F481-AFA2169799CA}"/>
                </a:ext>
              </a:extLst>
            </p:cNvPr>
            <p:cNvSpPr/>
            <p:nvPr/>
          </p:nvSpPr>
          <p:spPr>
            <a:xfrm>
              <a:off x="4665268" y="4201120"/>
              <a:ext cx="137744" cy="166587"/>
            </a:xfrm>
            <a:custGeom>
              <a:avLst/>
              <a:gdLst/>
              <a:ahLst/>
              <a:cxnLst/>
              <a:rect l="l" t="t" r="r" b="b"/>
              <a:pathLst>
                <a:path w="7364" h="8906" extrusionOk="0">
                  <a:moveTo>
                    <a:pt x="2926" y="1320"/>
                  </a:moveTo>
                  <a:cubicBezTo>
                    <a:pt x="5330" y="4468"/>
                    <a:pt x="4116" y="6947"/>
                    <a:pt x="3546" y="7790"/>
                  </a:cubicBezTo>
                  <a:cubicBezTo>
                    <a:pt x="1191" y="5956"/>
                    <a:pt x="2306" y="2684"/>
                    <a:pt x="2926" y="1320"/>
                  </a:cubicBezTo>
                  <a:close/>
                  <a:moveTo>
                    <a:pt x="2853" y="0"/>
                  </a:moveTo>
                  <a:cubicBezTo>
                    <a:pt x="2827" y="0"/>
                    <a:pt x="2802" y="2"/>
                    <a:pt x="2777" y="6"/>
                  </a:cubicBezTo>
                  <a:cubicBezTo>
                    <a:pt x="2628" y="31"/>
                    <a:pt x="2504" y="105"/>
                    <a:pt x="2405" y="254"/>
                  </a:cubicBezTo>
                  <a:cubicBezTo>
                    <a:pt x="1265" y="2312"/>
                    <a:pt x="1" y="6699"/>
                    <a:pt x="3397" y="8831"/>
                  </a:cubicBezTo>
                  <a:cubicBezTo>
                    <a:pt x="3471" y="8906"/>
                    <a:pt x="3546" y="8906"/>
                    <a:pt x="3645" y="8906"/>
                  </a:cubicBezTo>
                  <a:cubicBezTo>
                    <a:pt x="3769" y="8906"/>
                    <a:pt x="3893" y="8831"/>
                    <a:pt x="3992" y="8757"/>
                  </a:cubicBezTo>
                  <a:cubicBezTo>
                    <a:pt x="4017" y="8707"/>
                    <a:pt x="7363" y="4915"/>
                    <a:pt x="3174" y="155"/>
                  </a:cubicBezTo>
                  <a:cubicBezTo>
                    <a:pt x="3112" y="52"/>
                    <a:pt x="2981" y="0"/>
                    <a:pt x="28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40;p73">
              <a:extLst>
                <a:ext uri="{FF2B5EF4-FFF2-40B4-BE49-F238E27FC236}">
                  <a16:creationId xmlns:a16="http://schemas.microsoft.com/office/drawing/2014/main" id="{91289636-1133-13D5-5E02-436D7C25ECEF}"/>
                </a:ext>
              </a:extLst>
            </p:cNvPr>
            <p:cNvSpPr/>
            <p:nvPr/>
          </p:nvSpPr>
          <p:spPr>
            <a:xfrm>
              <a:off x="4673610" y="4081875"/>
              <a:ext cx="166961" cy="75325"/>
            </a:xfrm>
            <a:custGeom>
              <a:avLst/>
              <a:gdLst/>
              <a:ahLst/>
              <a:cxnLst/>
              <a:rect l="l" t="t" r="r" b="b"/>
              <a:pathLst>
                <a:path w="8926" h="4027" extrusionOk="0">
                  <a:moveTo>
                    <a:pt x="4402" y="934"/>
                  </a:moveTo>
                  <a:cubicBezTo>
                    <a:pt x="5618" y="934"/>
                    <a:pt x="6884" y="1277"/>
                    <a:pt x="7785" y="2390"/>
                  </a:cubicBezTo>
                  <a:cubicBezTo>
                    <a:pt x="7373" y="2674"/>
                    <a:pt x="6559" y="3111"/>
                    <a:pt x="5403" y="3111"/>
                  </a:cubicBezTo>
                  <a:cubicBezTo>
                    <a:pt x="4334" y="3111"/>
                    <a:pt x="2972" y="2737"/>
                    <a:pt x="1364" y="1523"/>
                  </a:cubicBezTo>
                  <a:cubicBezTo>
                    <a:pt x="2064" y="1265"/>
                    <a:pt x="3209" y="934"/>
                    <a:pt x="4402" y="934"/>
                  </a:cubicBezTo>
                  <a:close/>
                  <a:moveTo>
                    <a:pt x="4403" y="0"/>
                  </a:moveTo>
                  <a:cubicBezTo>
                    <a:pt x="2256" y="0"/>
                    <a:pt x="317" y="913"/>
                    <a:pt x="274" y="928"/>
                  </a:cubicBezTo>
                  <a:cubicBezTo>
                    <a:pt x="125" y="1002"/>
                    <a:pt x="26" y="1151"/>
                    <a:pt x="26" y="1299"/>
                  </a:cubicBezTo>
                  <a:cubicBezTo>
                    <a:pt x="1" y="1448"/>
                    <a:pt x="75" y="1622"/>
                    <a:pt x="199" y="1696"/>
                  </a:cubicBezTo>
                  <a:cubicBezTo>
                    <a:pt x="2207" y="3506"/>
                    <a:pt x="3967" y="4026"/>
                    <a:pt x="5380" y="4026"/>
                  </a:cubicBezTo>
                  <a:cubicBezTo>
                    <a:pt x="7487" y="4026"/>
                    <a:pt x="8727" y="2812"/>
                    <a:pt x="8752" y="2787"/>
                  </a:cubicBezTo>
                  <a:cubicBezTo>
                    <a:pt x="8900" y="2638"/>
                    <a:pt x="8925" y="2390"/>
                    <a:pt x="8801" y="2192"/>
                  </a:cubicBezTo>
                  <a:cubicBezTo>
                    <a:pt x="7668" y="492"/>
                    <a:pt x="5980"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41;p73">
              <a:extLst>
                <a:ext uri="{FF2B5EF4-FFF2-40B4-BE49-F238E27FC236}">
                  <a16:creationId xmlns:a16="http://schemas.microsoft.com/office/drawing/2014/main" id="{B396EE30-1632-157D-46A2-4584018DF9B8}"/>
                </a:ext>
              </a:extLst>
            </p:cNvPr>
            <p:cNvSpPr/>
            <p:nvPr/>
          </p:nvSpPr>
          <p:spPr>
            <a:xfrm>
              <a:off x="4598959" y="3993775"/>
              <a:ext cx="166493" cy="75325"/>
            </a:xfrm>
            <a:custGeom>
              <a:avLst/>
              <a:gdLst/>
              <a:ahLst/>
              <a:cxnLst/>
              <a:rect l="l" t="t" r="r" b="b"/>
              <a:pathLst>
                <a:path w="8901" h="4027" extrusionOk="0">
                  <a:moveTo>
                    <a:pt x="4368" y="934"/>
                  </a:moveTo>
                  <a:cubicBezTo>
                    <a:pt x="5580" y="934"/>
                    <a:pt x="6847" y="1277"/>
                    <a:pt x="7760" y="2390"/>
                  </a:cubicBezTo>
                  <a:cubicBezTo>
                    <a:pt x="7335" y="2674"/>
                    <a:pt x="6522" y="3111"/>
                    <a:pt x="5369" y="3111"/>
                  </a:cubicBezTo>
                  <a:cubicBezTo>
                    <a:pt x="4303" y="3111"/>
                    <a:pt x="2947" y="2737"/>
                    <a:pt x="1339" y="1523"/>
                  </a:cubicBezTo>
                  <a:cubicBezTo>
                    <a:pt x="2039" y="1265"/>
                    <a:pt x="3178" y="934"/>
                    <a:pt x="4368" y="934"/>
                  </a:cubicBezTo>
                  <a:close/>
                  <a:moveTo>
                    <a:pt x="4360" y="0"/>
                  </a:moveTo>
                  <a:cubicBezTo>
                    <a:pt x="2211" y="0"/>
                    <a:pt x="277" y="913"/>
                    <a:pt x="249" y="928"/>
                  </a:cubicBezTo>
                  <a:cubicBezTo>
                    <a:pt x="100" y="1002"/>
                    <a:pt x="1" y="1151"/>
                    <a:pt x="1" y="1275"/>
                  </a:cubicBezTo>
                  <a:cubicBezTo>
                    <a:pt x="1" y="1399"/>
                    <a:pt x="26" y="1572"/>
                    <a:pt x="150" y="1671"/>
                  </a:cubicBezTo>
                  <a:cubicBezTo>
                    <a:pt x="2182" y="3506"/>
                    <a:pt x="3942" y="4026"/>
                    <a:pt x="5331" y="4026"/>
                  </a:cubicBezTo>
                  <a:cubicBezTo>
                    <a:pt x="7438" y="4026"/>
                    <a:pt x="8677" y="2812"/>
                    <a:pt x="8702" y="2787"/>
                  </a:cubicBezTo>
                  <a:cubicBezTo>
                    <a:pt x="8875" y="2638"/>
                    <a:pt x="8900" y="2390"/>
                    <a:pt x="8776" y="2192"/>
                  </a:cubicBezTo>
                  <a:cubicBezTo>
                    <a:pt x="7633" y="492"/>
                    <a:pt x="5938" y="0"/>
                    <a:pt x="4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42;p73">
              <a:extLst>
                <a:ext uri="{FF2B5EF4-FFF2-40B4-BE49-F238E27FC236}">
                  <a16:creationId xmlns:a16="http://schemas.microsoft.com/office/drawing/2014/main" id="{3BD5217E-1F39-98F0-6BEB-4E0AAE802BC0}"/>
                </a:ext>
              </a:extLst>
            </p:cNvPr>
            <p:cNvSpPr/>
            <p:nvPr/>
          </p:nvSpPr>
          <p:spPr>
            <a:xfrm>
              <a:off x="4737600" y="4176766"/>
              <a:ext cx="160003" cy="83368"/>
            </a:xfrm>
            <a:custGeom>
              <a:avLst/>
              <a:gdLst/>
              <a:ahLst/>
              <a:cxnLst/>
              <a:rect l="l" t="t" r="r" b="b"/>
              <a:pathLst>
                <a:path w="8554" h="4457" extrusionOk="0">
                  <a:moveTo>
                    <a:pt x="3055" y="921"/>
                  </a:moveTo>
                  <a:cubicBezTo>
                    <a:pt x="4652" y="921"/>
                    <a:pt x="6589" y="1362"/>
                    <a:pt x="7438" y="3267"/>
                  </a:cubicBezTo>
                  <a:cubicBezTo>
                    <a:pt x="7088" y="3392"/>
                    <a:pt x="6512" y="3547"/>
                    <a:pt x="5802" y="3547"/>
                  </a:cubicBezTo>
                  <a:cubicBezTo>
                    <a:pt x="4547" y="3547"/>
                    <a:pt x="2873" y="3064"/>
                    <a:pt x="1290" y="1085"/>
                  </a:cubicBezTo>
                  <a:cubicBezTo>
                    <a:pt x="1738" y="1003"/>
                    <a:pt x="2365" y="921"/>
                    <a:pt x="3055" y="921"/>
                  </a:cubicBezTo>
                  <a:close/>
                  <a:moveTo>
                    <a:pt x="2974" y="0"/>
                  </a:moveTo>
                  <a:cubicBezTo>
                    <a:pt x="1995" y="0"/>
                    <a:pt x="1072" y="149"/>
                    <a:pt x="373" y="341"/>
                  </a:cubicBezTo>
                  <a:cubicBezTo>
                    <a:pt x="224" y="391"/>
                    <a:pt x="125" y="515"/>
                    <a:pt x="50" y="639"/>
                  </a:cubicBezTo>
                  <a:cubicBezTo>
                    <a:pt x="1" y="738"/>
                    <a:pt x="26" y="936"/>
                    <a:pt x="125" y="1060"/>
                  </a:cubicBezTo>
                  <a:cubicBezTo>
                    <a:pt x="2009" y="3787"/>
                    <a:pt x="4190" y="4457"/>
                    <a:pt x="5802" y="4457"/>
                  </a:cubicBezTo>
                  <a:cubicBezTo>
                    <a:pt x="7239" y="4457"/>
                    <a:pt x="8231" y="3936"/>
                    <a:pt x="8281" y="3936"/>
                  </a:cubicBezTo>
                  <a:cubicBezTo>
                    <a:pt x="8454" y="3837"/>
                    <a:pt x="8553" y="3589"/>
                    <a:pt x="8479" y="3391"/>
                  </a:cubicBezTo>
                  <a:cubicBezTo>
                    <a:pt x="7607" y="739"/>
                    <a:pt x="5153" y="0"/>
                    <a:pt x="2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43;p73">
              <a:extLst>
                <a:ext uri="{FF2B5EF4-FFF2-40B4-BE49-F238E27FC236}">
                  <a16:creationId xmlns:a16="http://schemas.microsoft.com/office/drawing/2014/main" id="{C3A5017D-A068-6FE2-2C4D-541DDE92973C}"/>
                </a:ext>
              </a:extLst>
            </p:cNvPr>
            <p:cNvSpPr/>
            <p:nvPr/>
          </p:nvSpPr>
          <p:spPr>
            <a:xfrm>
              <a:off x="4758943" y="4276800"/>
              <a:ext cx="129850" cy="140531"/>
            </a:xfrm>
            <a:custGeom>
              <a:avLst/>
              <a:gdLst/>
              <a:ahLst/>
              <a:cxnLst/>
              <a:rect l="l" t="t" r="r" b="b"/>
              <a:pathLst>
                <a:path w="6942" h="7513" extrusionOk="0">
                  <a:moveTo>
                    <a:pt x="2355" y="993"/>
                  </a:moveTo>
                  <a:cubicBezTo>
                    <a:pt x="2454" y="993"/>
                    <a:pt x="2554" y="1017"/>
                    <a:pt x="2603" y="1017"/>
                  </a:cubicBezTo>
                  <a:cubicBezTo>
                    <a:pt x="2628" y="1017"/>
                    <a:pt x="2677" y="1017"/>
                    <a:pt x="2702" y="1042"/>
                  </a:cubicBezTo>
                  <a:cubicBezTo>
                    <a:pt x="2752" y="1067"/>
                    <a:pt x="2851" y="1067"/>
                    <a:pt x="2925" y="1117"/>
                  </a:cubicBezTo>
                  <a:cubicBezTo>
                    <a:pt x="2950" y="1117"/>
                    <a:pt x="2950" y="1117"/>
                    <a:pt x="2975" y="1141"/>
                  </a:cubicBezTo>
                  <a:lnTo>
                    <a:pt x="3248" y="1240"/>
                  </a:lnTo>
                  <a:cubicBezTo>
                    <a:pt x="3297" y="1240"/>
                    <a:pt x="3297" y="1240"/>
                    <a:pt x="3297" y="1265"/>
                  </a:cubicBezTo>
                  <a:cubicBezTo>
                    <a:pt x="3347" y="1290"/>
                    <a:pt x="3446" y="1315"/>
                    <a:pt x="3496" y="1364"/>
                  </a:cubicBezTo>
                  <a:cubicBezTo>
                    <a:pt x="3545" y="1364"/>
                    <a:pt x="3570" y="1389"/>
                    <a:pt x="3570" y="1389"/>
                  </a:cubicBezTo>
                  <a:cubicBezTo>
                    <a:pt x="3620" y="1414"/>
                    <a:pt x="3694" y="1488"/>
                    <a:pt x="3743" y="1513"/>
                  </a:cubicBezTo>
                  <a:cubicBezTo>
                    <a:pt x="3793" y="1513"/>
                    <a:pt x="3793" y="1538"/>
                    <a:pt x="3818" y="1538"/>
                  </a:cubicBezTo>
                  <a:cubicBezTo>
                    <a:pt x="3867" y="1612"/>
                    <a:pt x="3967" y="1662"/>
                    <a:pt x="4041" y="1736"/>
                  </a:cubicBezTo>
                  <a:lnTo>
                    <a:pt x="4066" y="1761"/>
                  </a:lnTo>
                  <a:cubicBezTo>
                    <a:pt x="4115" y="1811"/>
                    <a:pt x="4190" y="1860"/>
                    <a:pt x="4214" y="1910"/>
                  </a:cubicBezTo>
                  <a:lnTo>
                    <a:pt x="4289" y="1984"/>
                  </a:lnTo>
                  <a:cubicBezTo>
                    <a:pt x="4338" y="2034"/>
                    <a:pt x="4363" y="2108"/>
                    <a:pt x="4438" y="2133"/>
                  </a:cubicBezTo>
                  <a:lnTo>
                    <a:pt x="4462" y="2158"/>
                  </a:lnTo>
                  <a:cubicBezTo>
                    <a:pt x="4537" y="2232"/>
                    <a:pt x="4586" y="2306"/>
                    <a:pt x="4661" y="2381"/>
                  </a:cubicBezTo>
                  <a:lnTo>
                    <a:pt x="4685" y="2406"/>
                  </a:lnTo>
                  <a:cubicBezTo>
                    <a:pt x="4710" y="2480"/>
                    <a:pt x="4785" y="2530"/>
                    <a:pt x="4809" y="2604"/>
                  </a:cubicBezTo>
                  <a:cubicBezTo>
                    <a:pt x="4809" y="2629"/>
                    <a:pt x="4834" y="2629"/>
                    <a:pt x="4834" y="2653"/>
                  </a:cubicBezTo>
                  <a:cubicBezTo>
                    <a:pt x="4859" y="2728"/>
                    <a:pt x="4933" y="2777"/>
                    <a:pt x="4958" y="2877"/>
                  </a:cubicBezTo>
                  <a:lnTo>
                    <a:pt x="5033" y="2877"/>
                  </a:lnTo>
                  <a:cubicBezTo>
                    <a:pt x="5057" y="2976"/>
                    <a:pt x="5107" y="3025"/>
                    <a:pt x="5156" y="3124"/>
                  </a:cubicBezTo>
                  <a:cubicBezTo>
                    <a:pt x="5156" y="3124"/>
                    <a:pt x="5156" y="3149"/>
                    <a:pt x="5181" y="3149"/>
                  </a:cubicBezTo>
                  <a:cubicBezTo>
                    <a:pt x="5206" y="3224"/>
                    <a:pt x="5231" y="3298"/>
                    <a:pt x="5280" y="3372"/>
                  </a:cubicBezTo>
                  <a:cubicBezTo>
                    <a:pt x="5280" y="3397"/>
                    <a:pt x="5305" y="3397"/>
                    <a:pt x="5305" y="3422"/>
                  </a:cubicBezTo>
                  <a:cubicBezTo>
                    <a:pt x="5330" y="3521"/>
                    <a:pt x="5355" y="3595"/>
                    <a:pt x="5404" y="3670"/>
                  </a:cubicBezTo>
                  <a:lnTo>
                    <a:pt x="5404" y="3719"/>
                  </a:lnTo>
                  <a:lnTo>
                    <a:pt x="5479" y="3992"/>
                  </a:lnTo>
                  <a:lnTo>
                    <a:pt x="5479" y="4042"/>
                  </a:lnTo>
                  <a:cubicBezTo>
                    <a:pt x="5528" y="4116"/>
                    <a:pt x="5528" y="4215"/>
                    <a:pt x="5553" y="4265"/>
                  </a:cubicBezTo>
                  <a:cubicBezTo>
                    <a:pt x="5553" y="4290"/>
                    <a:pt x="5553" y="4290"/>
                    <a:pt x="5578" y="4339"/>
                  </a:cubicBezTo>
                  <a:cubicBezTo>
                    <a:pt x="5603" y="4414"/>
                    <a:pt x="5603" y="4488"/>
                    <a:pt x="5652" y="4587"/>
                  </a:cubicBezTo>
                  <a:lnTo>
                    <a:pt x="5652" y="4612"/>
                  </a:lnTo>
                  <a:cubicBezTo>
                    <a:pt x="5677" y="4711"/>
                    <a:pt x="5677" y="4785"/>
                    <a:pt x="5702" y="4860"/>
                  </a:cubicBezTo>
                  <a:lnTo>
                    <a:pt x="5702" y="4909"/>
                  </a:lnTo>
                  <a:cubicBezTo>
                    <a:pt x="5702" y="4984"/>
                    <a:pt x="5727" y="5033"/>
                    <a:pt x="5727" y="5132"/>
                  </a:cubicBezTo>
                  <a:lnTo>
                    <a:pt x="5727" y="5207"/>
                  </a:lnTo>
                  <a:cubicBezTo>
                    <a:pt x="5727" y="5281"/>
                    <a:pt x="5776" y="5356"/>
                    <a:pt x="5776" y="5405"/>
                  </a:cubicBezTo>
                  <a:cubicBezTo>
                    <a:pt x="5776" y="5504"/>
                    <a:pt x="5801" y="5579"/>
                    <a:pt x="5801" y="5653"/>
                  </a:cubicBezTo>
                  <a:lnTo>
                    <a:pt x="5801" y="5703"/>
                  </a:lnTo>
                  <a:cubicBezTo>
                    <a:pt x="5801" y="5752"/>
                    <a:pt x="5826" y="5827"/>
                    <a:pt x="5826" y="5876"/>
                  </a:cubicBezTo>
                  <a:lnTo>
                    <a:pt x="5826" y="5950"/>
                  </a:lnTo>
                  <a:cubicBezTo>
                    <a:pt x="5826" y="6000"/>
                    <a:pt x="5851" y="6074"/>
                    <a:pt x="5851" y="6149"/>
                  </a:cubicBezTo>
                  <a:cubicBezTo>
                    <a:pt x="5851" y="6223"/>
                    <a:pt x="5851" y="6273"/>
                    <a:pt x="5900" y="6322"/>
                  </a:cubicBezTo>
                  <a:cubicBezTo>
                    <a:pt x="2008" y="3992"/>
                    <a:pt x="2083" y="1761"/>
                    <a:pt x="2256" y="993"/>
                  </a:cubicBezTo>
                  <a:close/>
                  <a:moveTo>
                    <a:pt x="1884" y="1"/>
                  </a:moveTo>
                  <a:cubicBezTo>
                    <a:pt x="1859" y="1"/>
                    <a:pt x="1835" y="1"/>
                    <a:pt x="1835" y="26"/>
                  </a:cubicBezTo>
                  <a:cubicBezTo>
                    <a:pt x="1810" y="51"/>
                    <a:pt x="1735" y="51"/>
                    <a:pt x="1711" y="75"/>
                  </a:cubicBezTo>
                  <a:cubicBezTo>
                    <a:pt x="1711" y="75"/>
                    <a:pt x="1686" y="75"/>
                    <a:pt x="1686" y="125"/>
                  </a:cubicBezTo>
                  <a:lnTo>
                    <a:pt x="1636" y="150"/>
                  </a:lnTo>
                  <a:cubicBezTo>
                    <a:pt x="1612" y="175"/>
                    <a:pt x="1612" y="199"/>
                    <a:pt x="1587" y="249"/>
                  </a:cubicBezTo>
                  <a:cubicBezTo>
                    <a:pt x="1463" y="522"/>
                    <a:pt x="0" y="4116"/>
                    <a:pt x="6272" y="7487"/>
                  </a:cubicBezTo>
                  <a:cubicBezTo>
                    <a:pt x="6297" y="7487"/>
                    <a:pt x="6322" y="7512"/>
                    <a:pt x="6322" y="7512"/>
                  </a:cubicBezTo>
                  <a:lnTo>
                    <a:pt x="6569" y="7512"/>
                  </a:lnTo>
                  <a:cubicBezTo>
                    <a:pt x="6594" y="7512"/>
                    <a:pt x="6644" y="7487"/>
                    <a:pt x="6669" y="7487"/>
                  </a:cubicBezTo>
                  <a:lnTo>
                    <a:pt x="6693" y="7487"/>
                  </a:lnTo>
                  <a:cubicBezTo>
                    <a:pt x="6718" y="7463"/>
                    <a:pt x="6768" y="7463"/>
                    <a:pt x="6793" y="7438"/>
                  </a:cubicBezTo>
                  <a:cubicBezTo>
                    <a:pt x="6817" y="7388"/>
                    <a:pt x="6817" y="7363"/>
                    <a:pt x="6842" y="7363"/>
                  </a:cubicBezTo>
                  <a:lnTo>
                    <a:pt x="6842" y="7339"/>
                  </a:lnTo>
                  <a:cubicBezTo>
                    <a:pt x="6842" y="7314"/>
                    <a:pt x="6892" y="7264"/>
                    <a:pt x="6892" y="7264"/>
                  </a:cubicBezTo>
                  <a:lnTo>
                    <a:pt x="6892" y="7240"/>
                  </a:lnTo>
                  <a:lnTo>
                    <a:pt x="6892" y="7116"/>
                  </a:lnTo>
                  <a:cubicBezTo>
                    <a:pt x="6941" y="4661"/>
                    <a:pt x="5950" y="26"/>
                    <a:pt x="19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44;p73">
              <a:extLst>
                <a:ext uri="{FF2B5EF4-FFF2-40B4-BE49-F238E27FC236}">
                  <a16:creationId xmlns:a16="http://schemas.microsoft.com/office/drawing/2014/main" id="{F15EB66C-B991-4F6D-FEA6-1018C3B79E04}"/>
                </a:ext>
              </a:extLst>
            </p:cNvPr>
            <p:cNvSpPr/>
            <p:nvPr/>
          </p:nvSpPr>
          <p:spPr>
            <a:xfrm>
              <a:off x="4747813" y="4377321"/>
              <a:ext cx="77906" cy="72463"/>
            </a:xfrm>
            <a:custGeom>
              <a:avLst/>
              <a:gdLst/>
              <a:ahLst/>
              <a:cxnLst/>
              <a:rect l="l" t="t" r="r" b="b"/>
              <a:pathLst>
                <a:path w="4165" h="3874" extrusionOk="0">
                  <a:moveTo>
                    <a:pt x="512" y="0"/>
                  </a:moveTo>
                  <a:cubicBezTo>
                    <a:pt x="397" y="0"/>
                    <a:pt x="285" y="44"/>
                    <a:pt x="199" y="130"/>
                  </a:cubicBezTo>
                  <a:cubicBezTo>
                    <a:pt x="0" y="329"/>
                    <a:pt x="0" y="601"/>
                    <a:pt x="199" y="775"/>
                  </a:cubicBezTo>
                  <a:cubicBezTo>
                    <a:pt x="223" y="824"/>
                    <a:pt x="1959" y="2510"/>
                    <a:pt x="3322" y="3750"/>
                  </a:cubicBezTo>
                  <a:cubicBezTo>
                    <a:pt x="3421" y="3849"/>
                    <a:pt x="3520" y="3874"/>
                    <a:pt x="3644" y="3874"/>
                  </a:cubicBezTo>
                  <a:cubicBezTo>
                    <a:pt x="3744" y="3874"/>
                    <a:pt x="3892" y="3824"/>
                    <a:pt x="3967" y="3725"/>
                  </a:cubicBezTo>
                  <a:cubicBezTo>
                    <a:pt x="4165" y="3551"/>
                    <a:pt x="4140" y="3229"/>
                    <a:pt x="3942" y="3080"/>
                  </a:cubicBezTo>
                  <a:cubicBezTo>
                    <a:pt x="2603" y="1841"/>
                    <a:pt x="868" y="130"/>
                    <a:pt x="843" y="130"/>
                  </a:cubicBezTo>
                  <a:cubicBezTo>
                    <a:pt x="744" y="44"/>
                    <a:pt x="626"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45;p73">
              <a:extLst>
                <a:ext uri="{FF2B5EF4-FFF2-40B4-BE49-F238E27FC236}">
                  <a16:creationId xmlns:a16="http://schemas.microsoft.com/office/drawing/2014/main" id="{F0222D7B-5B28-C123-5C49-1A4CA1583A1B}"/>
                </a:ext>
              </a:extLst>
            </p:cNvPr>
            <p:cNvSpPr/>
            <p:nvPr/>
          </p:nvSpPr>
          <p:spPr>
            <a:xfrm>
              <a:off x="4155669" y="4140141"/>
              <a:ext cx="46856" cy="47193"/>
            </a:xfrm>
            <a:custGeom>
              <a:avLst/>
              <a:gdLst/>
              <a:ahLst/>
              <a:cxnLst/>
              <a:rect l="l" t="t" r="r" b="b"/>
              <a:pathLst>
                <a:path w="2505" h="2523" extrusionOk="0">
                  <a:moveTo>
                    <a:pt x="1992" y="1"/>
                  </a:moveTo>
                  <a:cubicBezTo>
                    <a:pt x="1907" y="1"/>
                    <a:pt x="1818" y="23"/>
                    <a:pt x="1736" y="68"/>
                  </a:cubicBezTo>
                  <a:cubicBezTo>
                    <a:pt x="1662" y="118"/>
                    <a:pt x="1290" y="415"/>
                    <a:pt x="150" y="1754"/>
                  </a:cubicBezTo>
                  <a:cubicBezTo>
                    <a:pt x="1" y="1928"/>
                    <a:pt x="1" y="2250"/>
                    <a:pt x="174" y="2399"/>
                  </a:cubicBezTo>
                  <a:cubicBezTo>
                    <a:pt x="274" y="2473"/>
                    <a:pt x="373" y="2523"/>
                    <a:pt x="497" y="2523"/>
                  </a:cubicBezTo>
                  <a:cubicBezTo>
                    <a:pt x="621" y="2523"/>
                    <a:pt x="745" y="2473"/>
                    <a:pt x="844" y="2374"/>
                  </a:cubicBezTo>
                  <a:cubicBezTo>
                    <a:pt x="1910" y="1134"/>
                    <a:pt x="2257" y="862"/>
                    <a:pt x="2257" y="862"/>
                  </a:cubicBezTo>
                  <a:cubicBezTo>
                    <a:pt x="2480" y="688"/>
                    <a:pt x="2505" y="415"/>
                    <a:pt x="2356" y="192"/>
                  </a:cubicBezTo>
                  <a:cubicBezTo>
                    <a:pt x="2277" y="67"/>
                    <a:pt x="213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46;p73">
              <a:extLst>
                <a:ext uri="{FF2B5EF4-FFF2-40B4-BE49-F238E27FC236}">
                  <a16:creationId xmlns:a16="http://schemas.microsoft.com/office/drawing/2014/main" id="{496E101E-A66B-4ED5-B9D6-2CB5CC952461}"/>
                </a:ext>
              </a:extLst>
            </p:cNvPr>
            <p:cNvSpPr/>
            <p:nvPr/>
          </p:nvSpPr>
          <p:spPr>
            <a:xfrm>
              <a:off x="4854450" y="4139917"/>
              <a:ext cx="47791" cy="46950"/>
            </a:xfrm>
            <a:custGeom>
              <a:avLst/>
              <a:gdLst/>
              <a:ahLst/>
              <a:cxnLst/>
              <a:rect l="l" t="t" r="r" b="b"/>
              <a:pathLst>
                <a:path w="2555" h="2510" extrusionOk="0">
                  <a:moveTo>
                    <a:pt x="559" y="1"/>
                  </a:moveTo>
                  <a:cubicBezTo>
                    <a:pt x="410" y="1"/>
                    <a:pt x="268" y="71"/>
                    <a:pt x="174" y="180"/>
                  </a:cubicBezTo>
                  <a:cubicBezTo>
                    <a:pt x="1" y="403"/>
                    <a:pt x="50" y="675"/>
                    <a:pt x="249" y="824"/>
                  </a:cubicBezTo>
                  <a:cubicBezTo>
                    <a:pt x="249" y="824"/>
                    <a:pt x="596" y="1122"/>
                    <a:pt x="1687" y="2361"/>
                  </a:cubicBezTo>
                  <a:cubicBezTo>
                    <a:pt x="1786" y="2435"/>
                    <a:pt x="1910" y="2510"/>
                    <a:pt x="2034" y="2510"/>
                  </a:cubicBezTo>
                  <a:cubicBezTo>
                    <a:pt x="2158" y="2510"/>
                    <a:pt x="2232" y="2485"/>
                    <a:pt x="2331" y="2386"/>
                  </a:cubicBezTo>
                  <a:cubicBezTo>
                    <a:pt x="2529" y="2237"/>
                    <a:pt x="2554" y="1915"/>
                    <a:pt x="2356" y="1741"/>
                  </a:cubicBezTo>
                  <a:cubicBezTo>
                    <a:pt x="1240" y="427"/>
                    <a:pt x="869" y="155"/>
                    <a:pt x="819" y="80"/>
                  </a:cubicBezTo>
                  <a:cubicBezTo>
                    <a:pt x="736" y="25"/>
                    <a:pt x="646"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547;p73">
            <a:extLst>
              <a:ext uri="{FF2B5EF4-FFF2-40B4-BE49-F238E27FC236}">
                <a16:creationId xmlns:a16="http://schemas.microsoft.com/office/drawing/2014/main" id="{1FDB5526-3910-A631-6E2F-61EEAFB30529}"/>
              </a:ext>
            </a:extLst>
          </p:cNvPr>
          <p:cNvGrpSpPr/>
          <p:nvPr/>
        </p:nvGrpSpPr>
        <p:grpSpPr>
          <a:xfrm rot="-2124868">
            <a:off x="6692340" y="182028"/>
            <a:ext cx="843951" cy="675621"/>
            <a:chOff x="4125553" y="2339045"/>
            <a:chExt cx="843932" cy="675606"/>
          </a:xfrm>
        </p:grpSpPr>
        <p:sp>
          <p:nvSpPr>
            <p:cNvPr id="41" name="Google Shape;4548;p73">
              <a:extLst>
                <a:ext uri="{FF2B5EF4-FFF2-40B4-BE49-F238E27FC236}">
                  <a16:creationId xmlns:a16="http://schemas.microsoft.com/office/drawing/2014/main" id="{7B07EC0A-67B3-28C5-4F26-DC8027D3FCD7}"/>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49;p73">
              <a:extLst>
                <a:ext uri="{FF2B5EF4-FFF2-40B4-BE49-F238E27FC236}">
                  <a16:creationId xmlns:a16="http://schemas.microsoft.com/office/drawing/2014/main" id="{6BB236B1-A758-1E3B-C97A-D8BBD1F86506}"/>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50;p73">
              <a:extLst>
                <a:ext uri="{FF2B5EF4-FFF2-40B4-BE49-F238E27FC236}">
                  <a16:creationId xmlns:a16="http://schemas.microsoft.com/office/drawing/2014/main" id="{FBF4EE43-0BED-E80A-0528-ED53C737DDED}"/>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51;p73">
              <a:extLst>
                <a:ext uri="{FF2B5EF4-FFF2-40B4-BE49-F238E27FC236}">
                  <a16:creationId xmlns:a16="http://schemas.microsoft.com/office/drawing/2014/main" id="{CEA15232-57CE-DC06-189B-5EA7A4FCB809}"/>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52;p73">
              <a:extLst>
                <a:ext uri="{FF2B5EF4-FFF2-40B4-BE49-F238E27FC236}">
                  <a16:creationId xmlns:a16="http://schemas.microsoft.com/office/drawing/2014/main" id="{D91F606D-7033-9917-DC29-E67EA0636EE6}"/>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53;p73">
              <a:extLst>
                <a:ext uri="{FF2B5EF4-FFF2-40B4-BE49-F238E27FC236}">
                  <a16:creationId xmlns:a16="http://schemas.microsoft.com/office/drawing/2014/main" id="{D3A027DF-9800-E4C0-9634-B14E0639556F}"/>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54;p73">
              <a:extLst>
                <a:ext uri="{FF2B5EF4-FFF2-40B4-BE49-F238E27FC236}">
                  <a16:creationId xmlns:a16="http://schemas.microsoft.com/office/drawing/2014/main" id="{675FA56F-785A-8182-73DF-B02E1C30ABBA}"/>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55;p73">
              <a:extLst>
                <a:ext uri="{FF2B5EF4-FFF2-40B4-BE49-F238E27FC236}">
                  <a16:creationId xmlns:a16="http://schemas.microsoft.com/office/drawing/2014/main" id="{C6B9C0AA-DA04-6656-A56C-9C17A4829842}"/>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56;p73">
              <a:extLst>
                <a:ext uri="{FF2B5EF4-FFF2-40B4-BE49-F238E27FC236}">
                  <a16:creationId xmlns:a16="http://schemas.microsoft.com/office/drawing/2014/main" id="{163FAB5B-4D8E-782C-B2A3-740B5DE09003}"/>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557;p73">
              <a:extLst>
                <a:ext uri="{FF2B5EF4-FFF2-40B4-BE49-F238E27FC236}">
                  <a16:creationId xmlns:a16="http://schemas.microsoft.com/office/drawing/2014/main" id="{5B391FEA-096D-E96A-3D5C-196247DC11CC}"/>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558;p73">
              <a:extLst>
                <a:ext uri="{FF2B5EF4-FFF2-40B4-BE49-F238E27FC236}">
                  <a16:creationId xmlns:a16="http://schemas.microsoft.com/office/drawing/2014/main" id="{21F0EBFE-EA7F-3EA3-3A78-24FEA44042B0}"/>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559;p73">
              <a:extLst>
                <a:ext uri="{FF2B5EF4-FFF2-40B4-BE49-F238E27FC236}">
                  <a16:creationId xmlns:a16="http://schemas.microsoft.com/office/drawing/2014/main" id="{3B15F2CD-EF30-2B9C-765E-DAE1EAEBDABB}"/>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560;p73">
              <a:extLst>
                <a:ext uri="{FF2B5EF4-FFF2-40B4-BE49-F238E27FC236}">
                  <a16:creationId xmlns:a16="http://schemas.microsoft.com/office/drawing/2014/main" id="{E838C39B-0285-44EE-7BCE-9EBA0D55D73D}"/>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561;p73">
              <a:extLst>
                <a:ext uri="{FF2B5EF4-FFF2-40B4-BE49-F238E27FC236}">
                  <a16:creationId xmlns:a16="http://schemas.microsoft.com/office/drawing/2014/main" id="{D12D052E-8F3D-F0F1-F423-12968BD217B2}"/>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562;p73">
              <a:extLst>
                <a:ext uri="{FF2B5EF4-FFF2-40B4-BE49-F238E27FC236}">
                  <a16:creationId xmlns:a16="http://schemas.microsoft.com/office/drawing/2014/main" id="{9D3D2203-B281-60DF-68B7-5CF75B0FFF90}"/>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563;p73">
              <a:extLst>
                <a:ext uri="{FF2B5EF4-FFF2-40B4-BE49-F238E27FC236}">
                  <a16:creationId xmlns:a16="http://schemas.microsoft.com/office/drawing/2014/main" id="{483B6296-76E1-0308-5E5E-4F96F213EB5B}"/>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564;p73">
              <a:extLst>
                <a:ext uri="{FF2B5EF4-FFF2-40B4-BE49-F238E27FC236}">
                  <a16:creationId xmlns:a16="http://schemas.microsoft.com/office/drawing/2014/main" id="{7F22B0CC-DF87-750A-B526-0DEA47EA8F4D}"/>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565;p73">
              <a:extLst>
                <a:ext uri="{FF2B5EF4-FFF2-40B4-BE49-F238E27FC236}">
                  <a16:creationId xmlns:a16="http://schemas.microsoft.com/office/drawing/2014/main" id="{961B23F4-367B-1725-7F53-165D6DE9F4C6}"/>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66;p73">
              <a:extLst>
                <a:ext uri="{FF2B5EF4-FFF2-40B4-BE49-F238E27FC236}">
                  <a16:creationId xmlns:a16="http://schemas.microsoft.com/office/drawing/2014/main" id="{FF29552A-B3A0-8436-2376-2EE3220243CF}"/>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7;p73">
              <a:extLst>
                <a:ext uri="{FF2B5EF4-FFF2-40B4-BE49-F238E27FC236}">
                  <a16:creationId xmlns:a16="http://schemas.microsoft.com/office/drawing/2014/main" id="{71563A0C-794F-D5B2-6426-D7E3CC2329AC}"/>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8;p73">
              <a:extLst>
                <a:ext uri="{FF2B5EF4-FFF2-40B4-BE49-F238E27FC236}">
                  <a16:creationId xmlns:a16="http://schemas.microsoft.com/office/drawing/2014/main" id="{6EFD8FBC-069D-08DB-D950-26F220CDA536}"/>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69;p73">
              <a:extLst>
                <a:ext uri="{FF2B5EF4-FFF2-40B4-BE49-F238E27FC236}">
                  <a16:creationId xmlns:a16="http://schemas.microsoft.com/office/drawing/2014/main" id="{0D46372D-1BB6-115F-D8EE-01609CEF25BB}"/>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90458932"/>
      </p:ext>
    </p:extLst>
  </p:cSld>
  <p:clrMapOvr>
    <a:masterClrMapping/>
  </p:clrMapOvr>
  <p:transition spd="slow">
    <p:push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2FE9-04D0-572D-9D77-63AA679CD6C3}"/>
              </a:ext>
            </a:extLst>
          </p:cNvPr>
          <p:cNvSpPr>
            <a:spLocks noGrp="1"/>
          </p:cNvSpPr>
          <p:nvPr>
            <p:ph type="title"/>
          </p:nvPr>
        </p:nvSpPr>
        <p:spPr/>
        <p:txBody>
          <a:bodyPr/>
          <a:lstStyle/>
          <a:p>
            <a:r>
              <a:rPr lang="en" dirty="0"/>
              <a:t>Highest IBU</a:t>
            </a:r>
            <a:endParaRPr lang="en-US" dirty="0"/>
          </a:p>
        </p:txBody>
      </p:sp>
      <p:pic>
        <p:nvPicPr>
          <p:cNvPr id="3" name="Picture 4" descr="BITTER BITCH T-SHIRT - Astoria Brewing Company">
            <a:extLst>
              <a:ext uri="{FF2B5EF4-FFF2-40B4-BE49-F238E27FC236}">
                <a16:creationId xmlns:a16="http://schemas.microsoft.com/office/drawing/2014/main" id="{430A0C3C-18CA-5936-7947-962D4D1F4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50" y="1027525"/>
            <a:ext cx="3720679" cy="37206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48A8A93-2094-F241-BE88-B838CE0206C2}"/>
              </a:ext>
            </a:extLst>
          </p:cNvPr>
          <p:cNvSpPr txBox="1"/>
          <p:nvPr/>
        </p:nvSpPr>
        <p:spPr>
          <a:xfrm>
            <a:off x="4867835" y="1190065"/>
            <a:ext cx="3637430" cy="1384995"/>
          </a:xfrm>
          <a:prstGeom prst="rect">
            <a:avLst/>
          </a:prstGeom>
          <a:noFill/>
        </p:spPr>
        <p:txBody>
          <a:bodyPr wrap="square" rtlCol="0">
            <a:spAutoFit/>
          </a:bodyPr>
          <a:lstStyle/>
          <a:p>
            <a:pPr algn="ctr"/>
            <a:r>
              <a:rPr lang="en-US" dirty="0"/>
              <a:t>Bitter Bitch Imperial IPA</a:t>
            </a:r>
          </a:p>
          <a:p>
            <a:pPr algn="ctr"/>
            <a:endParaRPr lang="en-US" dirty="0"/>
          </a:p>
          <a:p>
            <a:pPr algn="ctr"/>
            <a:r>
              <a:rPr lang="en-US" dirty="0"/>
              <a:t>ABV : 8.2%</a:t>
            </a:r>
          </a:p>
          <a:p>
            <a:pPr algn="ctr"/>
            <a:r>
              <a:rPr lang="en-US" dirty="0"/>
              <a:t>IBU  :  138</a:t>
            </a:r>
          </a:p>
          <a:p>
            <a:pPr algn="ctr"/>
            <a:endParaRPr lang="en-US" dirty="0"/>
          </a:p>
          <a:p>
            <a:pPr algn="ctr"/>
            <a:r>
              <a:rPr lang="en-US" dirty="0"/>
              <a:t>State: Oregon</a:t>
            </a:r>
          </a:p>
        </p:txBody>
      </p:sp>
      <p:pic>
        <p:nvPicPr>
          <p:cNvPr id="2050" name="Picture 2" descr="Flag of Oregon - Wikipedia">
            <a:extLst>
              <a:ext uri="{FF2B5EF4-FFF2-40B4-BE49-F238E27FC236}">
                <a16:creationId xmlns:a16="http://schemas.microsoft.com/office/drawing/2014/main" id="{813E73D6-59E1-EF86-8F09-CB3F5B8D4E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2112" y="2533833"/>
            <a:ext cx="2428875" cy="161630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oogle Shape;4588;p73">
            <a:extLst>
              <a:ext uri="{FF2B5EF4-FFF2-40B4-BE49-F238E27FC236}">
                <a16:creationId xmlns:a16="http://schemas.microsoft.com/office/drawing/2014/main" id="{44A7E6D4-64F1-88E4-AA8D-D61228A61B1D}"/>
              </a:ext>
            </a:extLst>
          </p:cNvPr>
          <p:cNvGrpSpPr/>
          <p:nvPr/>
        </p:nvGrpSpPr>
        <p:grpSpPr>
          <a:xfrm rot="20133432">
            <a:off x="1904159" y="214847"/>
            <a:ext cx="435052" cy="628964"/>
            <a:chOff x="1794256" y="1012800"/>
            <a:chExt cx="434235" cy="627979"/>
          </a:xfrm>
        </p:grpSpPr>
        <p:sp>
          <p:nvSpPr>
            <p:cNvPr id="7" name="Google Shape;4589;p73">
              <a:extLst>
                <a:ext uri="{FF2B5EF4-FFF2-40B4-BE49-F238E27FC236}">
                  <a16:creationId xmlns:a16="http://schemas.microsoft.com/office/drawing/2014/main" id="{8303BE85-E747-21C4-033A-5CB844465389}"/>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90;p73">
              <a:extLst>
                <a:ext uri="{FF2B5EF4-FFF2-40B4-BE49-F238E27FC236}">
                  <a16:creationId xmlns:a16="http://schemas.microsoft.com/office/drawing/2014/main" id="{4B5093C0-F92E-82C0-2DA1-606A6FB9C16F}"/>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91;p73">
              <a:extLst>
                <a:ext uri="{FF2B5EF4-FFF2-40B4-BE49-F238E27FC236}">
                  <a16:creationId xmlns:a16="http://schemas.microsoft.com/office/drawing/2014/main" id="{0E558BD3-B74F-3F6C-081F-41D35A89D11F}"/>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92;p73">
              <a:extLst>
                <a:ext uri="{FF2B5EF4-FFF2-40B4-BE49-F238E27FC236}">
                  <a16:creationId xmlns:a16="http://schemas.microsoft.com/office/drawing/2014/main" id="{D5AA50AE-1945-2CC0-429C-5282682E3196}"/>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93;p73">
              <a:extLst>
                <a:ext uri="{FF2B5EF4-FFF2-40B4-BE49-F238E27FC236}">
                  <a16:creationId xmlns:a16="http://schemas.microsoft.com/office/drawing/2014/main" id="{C60C1E61-BC2C-1711-0C8D-D96030E4BFDE}"/>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94;p73">
              <a:extLst>
                <a:ext uri="{FF2B5EF4-FFF2-40B4-BE49-F238E27FC236}">
                  <a16:creationId xmlns:a16="http://schemas.microsoft.com/office/drawing/2014/main" id="{3E43B7E0-6384-C4E4-18F5-27A77C8C974D}"/>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4547;p73">
            <a:extLst>
              <a:ext uri="{FF2B5EF4-FFF2-40B4-BE49-F238E27FC236}">
                <a16:creationId xmlns:a16="http://schemas.microsoft.com/office/drawing/2014/main" id="{8DDE7BA9-AF40-A427-5DE4-09D4AC9E14B2}"/>
              </a:ext>
            </a:extLst>
          </p:cNvPr>
          <p:cNvGrpSpPr/>
          <p:nvPr/>
        </p:nvGrpSpPr>
        <p:grpSpPr>
          <a:xfrm rot="-2124868">
            <a:off x="4747999" y="4285851"/>
            <a:ext cx="843951" cy="675621"/>
            <a:chOff x="4125553" y="2339045"/>
            <a:chExt cx="843932" cy="675606"/>
          </a:xfrm>
        </p:grpSpPr>
        <p:sp>
          <p:nvSpPr>
            <p:cNvPr id="14" name="Google Shape;4548;p73">
              <a:extLst>
                <a:ext uri="{FF2B5EF4-FFF2-40B4-BE49-F238E27FC236}">
                  <a16:creationId xmlns:a16="http://schemas.microsoft.com/office/drawing/2014/main" id="{0DC70942-8B09-716D-942C-E17D2C3EE5DE}"/>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549;p73">
              <a:extLst>
                <a:ext uri="{FF2B5EF4-FFF2-40B4-BE49-F238E27FC236}">
                  <a16:creationId xmlns:a16="http://schemas.microsoft.com/office/drawing/2014/main" id="{DAC658FB-FC35-D6DA-C8BA-3B230B89865E}"/>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550;p73">
              <a:extLst>
                <a:ext uri="{FF2B5EF4-FFF2-40B4-BE49-F238E27FC236}">
                  <a16:creationId xmlns:a16="http://schemas.microsoft.com/office/drawing/2014/main" id="{A7DCDA49-B675-F4FC-A423-7E61F605AFB3}"/>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551;p73">
              <a:extLst>
                <a:ext uri="{FF2B5EF4-FFF2-40B4-BE49-F238E27FC236}">
                  <a16:creationId xmlns:a16="http://schemas.microsoft.com/office/drawing/2014/main" id="{3119E42A-7FBA-B035-15B1-2BE90859BA9A}"/>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552;p73">
              <a:extLst>
                <a:ext uri="{FF2B5EF4-FFF2-40B4-BE49-F238E27FC236}">
                  <a16:creationId xmlns:a16="http://schemas.microsoft.com/office/drawing/2014/main" id="{AB8D8299-0E9E-BFCA-0B84-56B9EC6CA66B}"/>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553;p73">
              <a:extLst>
                <a:ext uri="{FF2B5EF4-FFF2-40B4-BE49-F238E27FC236}">
                  <a16:creationId xmlns:a16="http://schemas.microsoft.com/office/drawing/2014/main" id="{2D398A09-AD21-6205-56A8-E5ED61A8BF89}"/>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554;p73">
              <a:extLst>
                <a:ext uri="{FF2B5EF4-FFF2-40B4-BE49-F238E27FC236}">
                  <a16:creationId xmlns:a16="http://schemas.microsoft.com/office/drawing/2014/main" id="{187EBF64-4963-2F10-6168-C99041BCD6AE}"/>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555;p73">
              <a:extLst>
                <a:ext uri="{FF2B5EF4-FFF2-40B4-BE49-F238E27FC236}">
                  <a16:creationId xmlns:a16="http://schemas.microsoft.com/office/drawing/2014/main" id="{B3C3C57E-D2B2-3B69-1A3B-8B336D0D9C81}"/>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56;p73">
              <a:extLst>
                <a:ext uri="{FF2B5EF4-FFF2-40B4-BE49-F238E27FC236}">
                  <a16:creationId xmlns:a16="http://schemas.microsoft.com/office/drawing/2014/main" id="{7F01D8BA-2F58-2965-23D1-F4D0D40F42CF}"/>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557;p73">
              <a:extLst>
                <a:ext uri="{FF2B5EF4-FFF2-40B4-BE49-F238E27FC236}">
                  <a16:creationId xmlns:a16="http://schemas.microsoft.com/office/drawing/2014/main" id="{5E27D3FE-1EF8-EF6B-5122-A712366D1880}"/>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558;p73">
              <a:extLst>
                <a:ext uri="{FF2B5EF4-FFF2-40B4-BE49-F238E27FC236}">
                  <a16:creationId xmlns:a16="http://schemas.microsoft.com/office/drawing/2014/main" id="{110A432F-E5F3-6014-2052-F45012ABB324}"/>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559;p73">
              <a:extLst>
                <a:ext uri="{FF2B5EF4-FFF2-40B4-BE49-F238E27FC236}">
                  <a16:creationId xmlns:a16="http://schemas.microsoft.com/office/drawing/2014/main" id="{0C535E42-0AFC-A131-6D02-A2226B5B8EEC}"/>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560;p73">
              <a:extLst>
                <a:ext uri="{FF2B5EF4-FFF2-40B4-BE49-F238E27FC236}">
                  <a16:creationId xmlns:a16="http://schemas.microsoft.com/office/drawing/2014/main" id="{38C64214-D205-6BC1-9DE5-A4E00ACD2A9C}"/>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561;p73">
              <a:extLst>
                <a:ext uri="{FF2B5EF4-FFF2-40B4-BE49-F238E27FC236}">
                  <a16:creationId xmlns:a16="http://schemas.microsoft.com/office/drawing/2014/main" id="{CD2CB242-68C3-0C3D-0DCF-AB08109B73E7}"/>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562;p73">
              <a:extLst>
                <a:ext uri="{FF2B5EF4-FFF2-40B4-BE49-F238E27FC236}">
                  <a16:creationId xmlns:a16="http://schemas.microsoft.com/office/drawing/2014/main" id="{AC907D01-D229-3598-228F-70FED45AF8A7}"/>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563;p73">
              <a:extLst>
                <a:ext uri="{FF2B5EF4-FFF2-40B4-BE49-F238E27FC236}">
                  <a16:creationId xmlns:a16="http://schemas.microsoft.com/office/drawing/2014/main" id="{2745EF3C-007B-B484-72A4-BAE52CA50AE9}"/>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564;p73">
              <a:extLst>
                <a:ext uri="{FF2B5EF4-FFF2-40B4-BE49-F238E27FC236}">
                  <a16:creationId xmlns:a16="http://schemas.microsoft.com/office/drawing/2014/main" id="{47CF2171-1D4F-A490-7292-DAE9500517CF}"/>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65;p73">
              <a:extLst>
                <a:ext uri="{FF2B5EF4-FFF2-40B4-BE49-F238E27FC236}">
                  <a16:creationId xmlns:a16="http://schemas.microsoft.com/office/drawing/2014/main" id="{DFD348BF-AB1B-1C4B-FCF2-F84E672ABE8E}"/>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66;p73">
              <a:extLst>
                <a:ext uri="{FF2B5EF4-FFF2-40B4-BE49-F238E27FC236}">
                  <a16:creationId xmlns:a16="http://schemas.microsoft.com/office/drawing/2014/main" id="{711B8D88-1930-7B8D-703C-7C0920DAC618}"/>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67;p73">
              <a:extLst>
                <a:ext uri="{FF2B5EF4-FFF2-40B4-BE49-F238E27FC236}">
                  <a16:creationId xmlns:a16="http://schemas.microsoft.com/office/drawing/2014/main" id="{2DFAE508-641E-78A9-EB93-CF854BB84679}"/>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68;p73">
              <a:extLst>
                <a:ext uri="{FF2B5EF4-FFF2-40B4-BE49-F238E27FC236}">
                  <a16:creationId xmlns:a16="http://schemas.microsoft.com/office/drawing/2014/main" id="{D8291B88-9FC1-0B4D-B5FE-9616ACB2DFE4}"/>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69;p73">
              <a:extLst>
                <a:ext uri="{FF2B5EF4-FFF2-40B4-BE49-F238E27FC236}">
                  <a16:creationId xmlns:a16="http://schemas.microsoft.com/office/drawing/2014/main" id="{5929AA94-A939-2281-B834-9E69C97B5313}"/>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10212123"/>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34;p44">
            <a:extLst>
              <a:ext uri="{FF2B5EF4-FFF2-40B4-BE49-F238E27FC236}">
                <a16:creationId xmlns:a16="http://schemas.microsoft.com/office/drawing/2014/main" id="{25B5FC45-5F31-E955-D9BB-1EA99A824C2A}"/>
              </a:ext>
            </a:extLst>
          </p:cNvPr>
          <p:cNvSpPr txBox="1">
            <a:spLocks/>
          </p:cNvSpPr>
          <p:nvPr/>
        </p:nvSpPr>
        <p:spPr>
          <a:xfrm>
            <a:off x="1131990" y="378575"/>
            <a:ext cx="7654381" cy="53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Bowlby One"/>
              <a:buNone/>
              <a:defRPr sz="2700" b="0" i="0" u="none" strike="noStrike" cap="none">
                <a:solidFill>
                  <a:schemeClr val="dk1"/>
                </a:solidFill>
                <a:latin typeface="Bowlby One"/>
                <a:ea typeface="Bowlby One"/>
                <a:cs typeface="Bowlby One"/>
                <a:sym typeface="Bowlby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dirty="0"/>
              <a:t>The most average beer</a:t>
            </a:r>
          </a:p>
        </p:txBody>
      </p:sp>
      <p:grpSp>
        <p:nvGrpSpPr>
          <p:cNvPr id="5" name="Google Shape;5741;p75">
            <a:extLst>
              <a:ext uri="{FF2B5EF4-FFF2-40B4-BE49-F238E27FC236}">
                <a16:creationId xmlns:a16="http://schemas.microsoft.com/office/drawing/2014/main" id="{26536BEB-E952-FEDA-9EA9-8230DBA8E763}"/>
              </a:ext>
            </a:extLst>
          </p:cNvPr>
          <p:cNvGrpSpPr/>
          <p:nvPr/>
        </p:nvGrpSpPr>
        <p:grpSpPr>
          <a:xfrm rot="-1516618">
            <a:off x="8112526" y="467675"/>
            <a:ext cx="617789" cy="609334"/>
            <a:chOff x="2727200" y="147068"/>
            <a:chExt cx="653761" cy="644813"/>
          </a:xfrm>
        </p:grpSpPr>
        <p:sp>
          <p:nvSpPr>
            <p:cNvPr id="6" name="Google Shape;5742;p75">
              <a:extLst>
                <a:ext uri="{FF2B5EF4-FFF2-40B4-BE49-F238E27FC236}">
                  <a16:creationId xmlns:a16="http://schemas.microsoft.com/office/drawing/2014/main" id="{EFC8A75B-E3C7-3AEA-6373-DDB51AF0CC07}"/>
                </a:ext>
              </a:extLst>
            </p:cNvPr>
            <p:cNvSpPr/>
            <p:nvPr/>
          </p:nvSpPr>
          <p:spPr>
            <a:xfrm>
              <a:off x="2727200" y="147068"/>
              <a:ext cx="646022" cy="644813"/>
            </a:xfrm>
            <a:custGeom>
              <a:avLst/>
              <a:gdLst/>
              <a:ahLst/>
              <a:cxnLst/>
              <a:rect l="l" t="t" r="r" b="b"/>
              <a:pathLst>
                <a:path w="10686" h="10666" extrusionOk="0">
                  <a:moveTo>
                    <a:pt x="2445" y="0"/>
                  </a:moveTo>
                  <a:cubicBezTo>
                    <a:pt x="1804" y="0"/>
                    <a:pt x="1282" y="523"/>
                    <a:pt x="1282" y="1164"/>
                  </a:cubicBezTo>
                  <a:cubicBezTo>
                    <a:pt x="1282" y="1282"/>
                    <a:pt x="1292" y="1390"/>
                    <a:pt x="1331" y="1489"/>
                  </a:cubicBezTo>
                  <a:cubicBezTo>
                    <a:pt x="1164" y="1637"/>
                    <a:pt x="1045" y="1844"/>
                    <a:pt x="996" y="2080"/>
                  </a:cubicBezTo>
                  <a:cubicBezTo>
                    <a:pt x="0" y="6338"/>
                    <a:pt x="809" y="9345"/>
                    <a:pt x="3263" y="10547"/>
                  </a:cubicBezTo>
                  <a:cubicBezTo>
                    <a:pt x="3421" y="10616"/>
                    <a:pt x="3598" y="10666"/>
                    <a:pt x="3776" y="10666"/>
                  </a:cubicBezTo>
                  <a:lnTo>
                    <a:pt x="7068" y="10666"/>
                  </a:lnTo>
                  <a:cubicBezTo>
                    <a:pt x="7245" y="10666"/>
                    <a:pt x="7423" y="10626"/>
                    <a:pt x="7590" y="10547"/>
                  </a:cubicBezTo>
                  <a:cubicBezTo>
                    <a:pt x="7669" y="10498"/>
                    <a:pt x="7758" y="10459"/>
                    <a:pt x="7866" y="10400"/>
                  </a:cubicBezTo>
                  <a:lnTo>
                    <a:pt x="7945" y="10360"/>
                  </a:lnTo>
                  <a:cubicBezTo>
                    <a:pt x="8034" y="10311"/>
                    <a:pt x="8103" y="10262"/>
                    <a:pt x="8182" y="10212"/>
                  </a:cubicBezTo>
                  <a:lnTo>
                    <a:pt x="8211" y="10183"/>
                  </a:lnTo>
                  <a:cubicBezTo>
                    <a:pt x="8290" y="10133"/>
                    <a:pt x="8359" y="10074"/>
                    <a:pt x="8438" y="10015"/>
                  </a:cubicBezTo>
                  <a:cubicBezTo>
                    <a:pt x="8458" y="9986"/>
                    <a:pt x="8487" y="9966"/>
                    <a:pt x="8507" y="9956"/>
                  </a:cubicBezTo>
                  <a:cubicBezTo>
                    <a:pt x="8576" y="9907"/>
                    <a:pt x="8625" y="9857"/>
                    <a:pt x="8675" y="9808"/>
                  </a:cubicBezTo>
                  <a:cubicBezTo>
                    <a:pt x="8694" y="9779"/>
                    <a:pt x="8734" y="9759"/>
                    <a:pt x="8753" y="9719"/>
                  </a:cubicBezTo>
                  <a:cubicBezTo>
                    <a:pt x="8803" y="9670"/>
                    <a:pt x="8852" y="9611"/>
                    <a:pt x="8901" y="9562"/>
                  </a:cubicBezTo>
                  <a:cubicBezTo>
                    <a:pt x="8931" y="9522"/>
                    <a:pt x="8970" y="9493"/>
                    <a:pt x="8990" y="9463"/>
                  </a:cubicBezTo>
                  <a:cubicBezTo>
                    <a:pt x="9029" y="9424"/>
                    <a:pt x="9069" y="9374"/>
                    <a:pt x="9089" y="9335"/>
                  </a:cubicBezTo>
                  <a:cubicBezTo>
                    <a:pt x="9128" y="9286"/>
                    <a:pt x="9177" y="9236"/>
                    <a:pt x="9217" y="9177"/>
                  </a:cubicBezTo>
                  <a:cubicBezTo>
                    <a:pt x="9236" y="9138"/>
                    <a:pt x="9276" y="9089"/>
                    <a:pt x="9296" y="9049"/>
                  </a:cubicBezTo>
                  <a:cubicBezTo>
                    <a:pt x="9325" y="9020"/>
                    <a:pt x="9345" y="8970"/>
                    <a:pt x="9374" y="8931"/>
                  </a:cubicBezTo>
                  <a:cubicBezTo>
                    <a:pt x="9394" y="8891"/>
                    <a:pt x="9424" y="8852"/>
                    <a:pt x="9434" y="8822"/>
                  </a:cubicBezTo>
                  <a:cubicBezTo>
                    <a:pt x="9473" y="8753"/>
                    <a:pt x="9512" y="8684"/>
                    <a:pt x="9562" y="8606"/>
                  </a:cubicBezTo>
                  <a:cubicBezTo>
                    <a:pt x="9581" y="8576"/>
                    <a:pt x="9591" y="8537"/>
                    <a:pt x="9621" y="8497"/>
                  </a:cubicBezTo>
                  <a:cubicBezTo>
                    <a:pt x="9640" y="8448"/>
                    <a:pt x="9660" y="8408"/>
                    <a:pt x="9680" y="8359"/>
                  </a:cubicBezTo>
                  <a:cubicBezTo>
                    <a:pt x="9690" y="8330"/>
                    <a:pt x="9719" y="8290"/>
                    <a:pt x="9729" y="8241"/>
                  </a:cubicBezTo>
                  <a:cubicBezTo>
                    <a:pt x="9759" y="8182"/>
                    <a:pt x="9778" y="8132"/>
                    <a:pt x="9808" y="8063"/>
                  </a:cubicBezTo>
                  <a:cubicBezTo>
                    <a:pt x="9828" y="8014"/>
                    <a:pt x="9838" y="7955"/>
                    <a:pt x="9867" y="7906"/>
                  </a:cubicBezTo>
                  <a:lnTo>
                    <a:pt x="9907" y="7797"/>
                  </a:lnTo>
                  <a:cubicBezTo>
                    <a:pt x="9926" y="7738"/>
                    <a:pt x="9936" y="7669"/>
                    <a:pt x="9966" y="7610"/>
                  </a:cubicBezTo>
                  <a:lnTo>
                    <a:pt x="9966" y="7600"/>
                  </a:lnTo>
                  <a:cubicBezTo>
                    <a:pt x="9966" y="7571"/>
                    <a:pt x="9976" y="7561"/>
                    <a:pt x="9976" y="7541"/>
                  </a:cubicBezTo>
                  <a:cubicBezTo>
                    <a:pt x="10005" y="7452"/>
                    <a:pt x="10025" y="7364"/>
                    <a:pt x="10035" y="7275"/>
                  </a:cubicBezTo>
                  <a:lnTo>
                    <a:pt x="10045" y="7226"/>
                  </a:lnTo>
                  <a:cubicBezTo>
                    <a:pt x="10685" y="4456"/>
                    <a:pt x="9591" y="1154"/>
                    <a:pt x="9473" y="789"/>
                  </a:cubicBezTo>
                  <a:cubicBezTo>
                    <a:pt x="9325" y="316"/>
                    <a:pt x="8882" y="0"/>
                    <a:pt x="8379" y="0"/>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43;p75">
              <a:extLst>
                <a:ext uri="{FF2B5EF4-FFF2-40B4-BE49-F238E27FC236}">
                  <a16:creationId xmlns:a16="http://schemas.microsoft.com/office/drawing/2014/main" id="{E1319BB9-8AB6-9509-EC37-01CC935A6DC7}"/>
                </a:ext>
              </a:extLst>
            </p:cNvPr>
            <p:cNvSpPr/>
            <p:nvPr/>
          </p:nvSpPr>
          <p:spPr>
            <a:xfrm>
              <a:off x="2786205" y="213205"/>
              <a:ext cx="594756" cy="525656"/>
            </a:xfrm>
            <a:custGeom>
              <a:avLst/>
              <a:gdLst/>
              <a:ahLst/>
              <a:cxnLst/>
              <a:rect l="l" t="t" r="r" b="b"/>
              <a:pathLst>
                <a:path w="9838" h="8695" extrusionOk="0">
                  <a:moveTo>
                    <a:pt x="1469" y="1"/>
                  </a:moveTo>
                  <a:cubicBezTo>
                    <a:pt x="1370" y="1"/>
                    <a:pt x="1291" y="89"/>
                    <a:pt x="1291" y="188"/>
                  </a:cubicBezTo>
                  <a:cubicBezTo>
                    <a:pt x="1291" y="286"/>
                    <a:pt x="1370" y="365"/>
                    <a:pt x="1469" y="365"/>
                  </a:cubicBezTo>
                  <a:lnTo>
                    <a:pt x="7265" y="365"/>
                  </a:lnTo>
                  <a:cubicBezTo>
                    <a:pt x="7551" y="1272"/>
                    <a:pt x="9108" y="6762"/>
                    <a:pt x="6043" y="8320"/>
                  </a:cubicBezTo>
                  <a:lnTo>
                    <a:pt x="2839" y="8320"/>
                  </a:lnTo>
                  <a:cubicBezTo>
                    <a:pt x="464" y="7117"/>
                    <a:pt x="828" y="3618"/>
                    <a:pt x="1301" y="1538"/>
                  </a:cubicBezTo>
                  <a:lnTo>
                    <a:pt x="4840" y="1538"/>
                  </a:lnTo>
                  <a:cubicBezTo>
                    <a:pt x="4939" y="1538"/>
                    <a:pt x="5017" y="1450"/>
                    <a:pt x="5017" y="1351"/>
                  </a:cubicBezTo>
                  <a:cubicBezTo>
                    <a:pt x="5017" y="1252"/>
                    <a:pt x="4939" y="1174"/>
                    <a:pt x="4840" y="1174"/>
                  </a:cubicBezTo>
                  <a:lnTo>
                    <a:pt x="1153" y="1174"/>
                  </a:lnTo>
                  <a:cubicBezTo>
                    <a:pt x="1065" y="1174"/>
                    <a:pt x="996" y="1233"/>
                    <a:pt x="966" y="1321"/>
                  </a:cubicBezTo>
                  <a:cubicBezTo>
                    <a:pt x="444" y="3500"/>
                    <a:pt x="0" y="7354"/>
                    <a:pt x="2701" y="8675"/>
                  </a:cubicBezTo>
                  <a:cubicBezTo>
                    <a:pt x="2731" y="8685"/>
                    <a:pt x="2760" y="8694"/>
                    <a:pt x="2790" y="8694"/>
                  </a:cubicBezTo>
                  <a:lnTo>
                    <a:pt x="6082" y="8694"/>
                  </a:lnTo>
                  <a:cubicBezTo>
                    <a:pt x="6102" y="8694"/>
                    <a:pt x="6141" y="8694"/>
                    <a:pt x="6171" y="8675"/>
                  </a:cubicBezTo>
                  <a:cubicBezTo>
                    <a:pt x="9837" y="6871"/>
                    <a:pt x="7669" y="395"/>
                    <a:pt x="7570" y="119"/>
                  </a:cubicBezTo>
                  <a:cubicBezTo>
                    <a:pt x="7551" y="50"/>
                    <a:pt x="7472" y="1"/>
                    <a:pt x="7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44;p75">
              <a:extLst>
                <a:ext uri="{FF2B5EF4-FFF2-40B4-BE49-F238E27FC236}">
                  <a16:creationId xmlns:a16="http://schemas.microsoft.com/office/drawing/2014/main" id="{10F947BB-D202-4FC8-EB59-7884681B9998}"/>
                </a:ext>
              </a:extLst>
            </p:cNvPr>
            <p:cNvSpPr/>
            <p:nvPr/>
          </p:nvSpPr>
          <p:spPr>
            <a:xfrm>
              <a:off x="2796301" y="288290"/>
              <a:ext cx="519732" cy="439810"/>
            </a:xfrm>
            <a:custGeom>
              <a:avLst/>
              <a:gdLst/>
              <a:ahLst/>
              <a:cxnLst/>
              <a:rect l="l" t="t" r="r" b="b"/>
              <a:pathLst>
                <a:path w="8597" h="7275" extrusionOk="0">
                  <a:moveTo>
                    <a:pt x="7532" y="1"/>
                  </a:moveTo>
                  <a:lnTo>
                    <a:pt x="4673" y="129"/>
                  </a:lnTo>
                  <a:lnTo>
                    <a:pt x="986" y="129"/>
                  </a:lnTo>
                  <a:cubicBezTo>
                    <a:pt x="513" y="2100"/>
                    <a:pt x="1" y="5994"/>
                    <a:pt x="2623" y="7275"/>
                  </a:cubicBezTo>
                  <a:lnTo>
                    <a:pt x="5915" y="7275"/>
                  </a:lnTo>
                  <a:cubicBezTo>
                    <a:pt x="8596" y="5954"/>
                    <a:pt x="7995" y="1933"/>
                    <a:pt x="7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45;p75">
              <a:extLst>
                <a:ext uri="{FF2B5EF4-FFF2-40B4-BE49-F238E27FC236}">
                  <a16:creationId xmlns:a16="http://schemas.microsoft.com/office/drawing/2014/main" id="{1FA9F453-7757-A3CE-4A63-1508A4C84CC3}"/>
                </a:ext>
              </a:extLst>
            </p:cNvPr>
            <p:cNvSpPr/>
            <p:nvPr/>
          </p:nvSpPr>
          <p:spPr>
            <a:xfrm>
              <a:off x="2786205" y="276743"/>
              <a:ext cx="538715" cy="462118"/>
            </a:xfrm>
            <a:custGeom>
              <a:avLst/>
              <a:gdLst/>
              <a:ahLst/>
              <a:cxnLst/>
              <a:rect l="l" t="t" r="r" b="b"/>
              <a:pathLst>
                <a:path w="8911" h="7644" extrusionOk="0">
                  <a:moveTo>
                    <a:pt x="7697" y="0"/>
                  </a:moveTo>
                  <a:cubicBezTo>
                    <a:pt x="7685" y="0"/>
                    <a:pt x="7672" y="2"/>
                    <a:pt x="7659" y="4"/>
                  </a:cubicBezTo>
                  <a:cubicBezTo>
                    <a:pt x="7561" y="34"/>
                    <a:pt x="7492" y="132"/>
                    <a:pt x="7521" y="231"/>
                  </a:cubicBezTo>
                  <a:cubicBezTo>
                    <a:pt x="7925" y="1917"/>
                    <a:pt x="8605" y="5968"/>
                    <a:pt x="6043" y="7269"/>
                  </a:cubicBezTo>
                  <a:lnTo>
                    <a:pt x="2839" y="7269"/>
                  </a:lnTo>
                  <a:cubicBezTo>
                    <a:pt x="464" y="6066"/>
                    <a:pt x="828" y="2567"/>
                    <a:pt x="1301" y="487"/>
                  </a:cubicBezTo>
                  <a:lnTo>
                    <a:pt x="4840" y="487"/>
                  </a:lnTo>
                  <a:cubicBezTo>
                    <a:pt x="4939" y="487"/>
                    <a:pt x="5017" y="399"/>
                    <a:pt x="5017" y="300"/>
                  </a:cubicBezTo>
                  <a:cubicBezTo>
                    <a:pt x="5017" y="201"/>
                    <a:pt x="4939" y="123"/>
                    <a:pt x="4840" y="123"/>
                  </a:cubicBezTo>
                  <a:lnTo>
                    <a:pt x="1153" y="123"/>
                  </a:lnTo>
                  <a:cubicBezTo>
                    <a:pt x="1065" y="123"/>
                    <a:pt x="996" y="182"/>
                    <a:pt x="966" y="270"/>
                  </a:cubicBezTo>
                  <a:cubicBezTo>
                    <a:pt x="444" y="2449"/>
                    <a:pt x="0" y="6303"/>
                    <a:pt x="2701" y="7624"/>
                  </a:cubicBezTo>
                  <a:cubicBezTo>
                    <a:pt x="2731" y="7634"/>
                    <a:pt x="2760" y="7643"/>
                    <a:pt x="2790" y="7643"/>
                  </a:cubicBezTo>
                  <a:lnTo>
                    <a:pt x="6082" y="7643"/>
                  </a:lnTo>
                  <a:cubicBezTo>
                    <a:pt x="6102" y="7643"/>
                    <a:pt x="6141" y="7643"/>
                    <a:pt x="6161" y="7624"/>
                  </a:cubicBezTo>
                  <a:cubicBezTo>
                    <a:pt x="8911" y="6283"/>
                    <a:pt x="8418" y="2360"/>
                    <a:pt x="7876" y="142"/>
                  </a:cubicBezTo>
                  <a:cubicBezTo>
                    <a:pt x="7859" y="56"/>
                    <a:pt x="7782" y="0"/>
                    <a:pt x="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746;p75">
              <a:extLst>
                <a:ext uri="{FF2B5EF4-FFF2-40B4-BE49-F238E27FC236}">
                  <a16:creationId xmlns:a16="http://schemas.microsoft.com/office/drawing/2014/main" id="{627CC74C-F7CA-4402-1211-CBD2FCE1F35C}"/>
                </a:ext>
              </a:extLst>
            </p:cNvPr>
            <p:cNvSpPr/>
            <p:nvPr/>
          </p:nvSpPr>
          <p:spPr>
            <a:xfrm>
              <a:off x="2889886" y="359627"/>
              <a:ext cx="34036" cy="170060"/>
            </a:xfrm>
            <a:custGeom>
              <a:avLst/>
              <a:gdLst/>
              <a:ahLst/>
              <a:cxnLst/>
              <a:rect l="l" t="t" r="r" b="b"/>
              <a:pathLst>
                <a:path w="563" h="2813" extrusionOk="0">
                  <a:moveTo>
                    <a:pt x="351" y="0"/>
                  </a:moveTo>
                  <a:cubicBezTo>
                    <a:pt x="265" y="0"/>
                    <a:pt x="186" y="64"/>
                    <a:pt x="178" y="151"/>
                  </a:cubicBezTo>
                  <a:cubicBezTo>
                    <a:pt x="20" y="1117"/>
                    <a:pt x="0" y="1965"/>
                    <a:pt x="168" y="2665"/>
                  </a:cubicBezTo>
                  <a:cubicBezTo>
                    <a:pt x="188" y="2753"/>
                    <a:pt x="266" y="2813"/>
                    <a:pt x="345" y="2813"/>
                  </a:cubicBezTo>
                  <a:cubicBezTo>
                    <a:pt x="352" y="2813"/>
                    <a:pt x="363" y="2808"/>
                    <a:pt x="372" y="2808"/>
                  </a:cubicBezTo>
                  <a:cubicBezTo>
                    <a:pt x="377" y="2808"/>
                    <a:pt x="381" y="2809"/>
                    <a:pt x="385" y="2813"/>
                  </a:cubicBezTo>
                  <a:cubicBezTo>
                    <a:pt x="483" y="2793"/>
                    <a:pt x="542" y="2694"/>
                    <a:pt x="523" y="2596"/>
                  </a:cubicBezTo>
                  <a:cubicBezTo>
                    <a:pt x="375" y="1925"/>
                    <a:pt x="385" y="1127"/>
                    <a:pt x="533" y="210"/>
                  </a:cubicBezTo>
                  <a:cubicBezTo>
                    <a:pt x="562" y="112"/>
                    <a:pt x="483" y="13"/>
                    <a:pt x="385" y="3"/>
                  </a:cubicBezTo>
                  <a:cubicBezTo>
                    <a:pt x="373" y="1"/>
                    <a:pt x="362" y="0"/>
                    <a:pt x="3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747;p75">
              <a:extLst>
                <a:ext uri="{FF2B5EF4-FFF2-40B4-BE49-F238E27FC236}">
                  <a16:creationId xmlns:a16="http://schemas.microsoft.com/office/drawing/2014/main" id="{9181BD32-F804-CCC9-A3EB-3E27998C4584}"/>
                </a:ext>
              </a:extLst>
            </p:cNvPr>
            <p:cNvSpPr/>
            <p:nvPr/>
          </p:nvSpPr>
          <p:spPr>
            <a:xfrm>
              <a:off x="2913101" y="568498"/>
              <a:ext cx="73392" cy="92315"/>
            </a:xfrm>
            <a:custGeom>
              <a:avLst/>
              <a:gdLst/>
              <a:ahLst/>
              <a:cxnLst/>
              <a:rect l="l" t="t" r="r" b="b"/>
              <a:pathLst>
                <a:path w="1214" h="1527" extrusionOk="0">
                  <a:moveTo>
                    <a:pt x="210" y="1"/>
                  </a:moveTo>
                  <a:cubicBezTo>
                    <a:pt x="193" y="1"/>
                    <a:pt x="176" y="3"/>
                    <a:pt x="158" y="8"/>
                  </a:cubicBezTo>
                  <a:cubicBezTo>
                    <a:pt x="60" y="48"/>
                    <a:pt x="1" y="146"/>
                    <a:pt x="40" y="245"/>
                  </a:cubicBezTo>
                  <a:cubicBezTo>
                    <a:pt x="198" y="738"/>
                    <a:pt x="484" y="1161"/>
                    <a:pt x="878" y="1487"/>
                  </a:cubicBezTo>
                  <a:cubicBezTo>
                    <a:pt x="917" y="1516"/>
                    <a:pt x="967" y="1526"/>
                    <a:pt x="996" y="1526"/>
                  </a:cubicBezTo>
                  <a:cubicBezTo>
                    <a:pt x="1046" y="1526"/>
                    <a:pt x="1115" y="1506"/>
                    <a:pt x="1144" y="1467"/>
                  </a:cubicBezTo>
                  <a:cubicBezTo>
                    <a:pt x="1213" y="1388"/>
                    <a:pt x="1193" y="1270"/>
                    <a:pt x="1124" y="1211"/>
                  </a:cubicBezTo>
                  <a:cubicBezTo>
                    <a:pt x="779" y="925"/>
                    <a:pt x="533" y="570"/>
                    <a:pt x="395" y="136"/>
                  </a:cubicBezTo>
                  <a:cubicBezTo>
                    <a:pt x="363" y="55"/>
                    <a:pt x="290" y="1"/>
                    <a:pt x="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5748;p75">
            <a:extLst>
              <a:ext uri="{FF2B5EF4-FFF2-40B4-BE49-F238E27FC236}">
                <a16:creationId xmlns:a16="http://schemas.microsoft.com/office/drawing/2014/main" id="{44CD5B64-4FB6-2187-786D-516BE3766FBF}"/>
              </a:ext>
            </a:extLst>
          </p:cNvPr>
          <p:cNvGrpSpPr/>
          <p:nvPr/>
        </p:nvGrpSpPr>
        <p:grpSpPr>
          <a:xfrm rot="1269014">
            <a:off x="93456" y="2823927"/>
            <a:ext cx="843898" cy="675579"/>
            <a:chOff x="4125553" y="2339045"/>
            <a:chExt cx="843932" cy="675606"/>
          </a:xfrm>
        </p:grpSpPr>
        <p:sp>
          <p:nvSpPr>
            <p:cNvPr id="13" name="Google Shape;5749;p75">
              <a:extLst>
                <a:ext uri="{FF2B5EF4-FFF2-40B4-BE49-F238E27FC236}">
                  <a16:creationId xmlns:a16="http://schemas.microsoft.com/office/drawing/2014/main" id="{7DABE687-A6A5-B314-717D-8E4E18D270B6}"/>
                </a:ext>
              </a:extLst>
            </p:cNvPr>
            <p:cNvSpPr/>
            <p:nvPr/>
          </p:nvSpPr>
          <p:spPr>
            <a:xfrm>
              <a:off x="4125553" y="2339045"/>
              <a:ext cx="843932" cy="675606"/>
            </a:xfrm>
            <a:custGeom>
              <a:avLst/>
              <a:gdLst/>
              <a:ahLst/>
              <a:cxnLst/>
              <a:rect l="l" t="t" r="r" b="b"/>
              <a:pathLst>
                <a:path w="45118" h="36119" extrusionOk="0">
                  <a:moveTo>
                    <a:pt x="4859" y="1"/>
                  </a:moveTo>
                  <a:cubicBezTo>
                    <a:pt x="4760" y="1"/>
                    <a:pt x="4710" y="25"/>
                    <a:pt x="4611" y="25"/>
                  </a:cubicBezTo>
                  <a:cubicBezTo>
                    <a:pt x="4562" y="25"/>
                    <a:pt x="4487" y="50"/>
                    <a:pt x="4438" y="50"/>
                  </a:cubicBezTo>
                  <a:lnTo>
                    <a:pt x="4140" y="149"/>
                  </a:lnTo>
                  <a:cubicBezTo>
                    <a:pt x="4115" y="174"/>
                    <a:pt x="4066" y="174"/>
                    <a:pt x="4016" y="199"/>
                  </a:cubicBezTo>
                  <a:cubicBezTo>
                    <a:pt x="3967" y="248"/>
                    <a:pt x="3942" y="248"/>
                    <a:pt x="3868" y="273"/>
                  </a:cubicBezTo>
                  <a:cubicBezTo>
                    <a:pt x="3818" y="298"/>
                    <a:pt x="3719" y="323"/>
                    <a:pt x="3644" y="397"/>
                  </a:cubicBezTo>
                  <a:cubicBezTo>
                    <a:pt x="3620" y="422"/>
                    <a:pt x="3595" y="422"/>
                    <a:pt x="3570" y="447"/>
                  </a:cubicBezTo>
                  <a:cubicBezTo>
                    <a:pt x="3496" y="496"/>
                    <a:pt x="3471" y="521"/>
                    <a:pt x="3397" y="546"/>
                  </a:cubicBezTo>
                  <a:lnTo>
                    <a:pt x="3372" y="571"/>
                  </a:lnTo>
                  <a:cubicBezTo>
                    <a:pt x="3347" y="620"/>
                    <a:pt x="3322" y="645"/>
                    <a:pt x="3248" y="670"/>
                  </a:cubicBezTo>
                  <a:lnTo>
                    <a:pt x="3223" y="695"/>
                  </a:lnTo>
                  <a:lnTo>
                    <a:pt x="3025" y="893"/>
                  </a:lnTo>
                  <a:cubicBezTo>
                    <a:pt x="2975" y="943"/>
                    <a:pt x="2901" y="1042"/>
                    <a:pt x="2851" y="1116"/>
                  </a:cubicBezTo>
                  <a:lnTo>
                    <a:pt x="2826" y="1141"/>
                  </a:lnTo>
                  <a:cubicBezTo>
                    <a:pt x="2777" y="1190"/>
                    <a:pt x="2727" y="1265"/>
                    <a:pt x="2702" y="1314"/>
                  </a:cubicBezTo>
                  <a:cubicBezTo>
                    <a:pt x="2628" y="1414"/>
                    <a:pt x="2603" y="1513"/>
                    <a:pt x="2529" y="1562"/>
                  </a:cubicBezTo>
                  <a:cubicBezTo>
                    <a:pt x="2504" y="1587"/>
                    <a:pt x="2504" y="1637"/>
                    <a:pt x="2479" y="1661"/>
                  </a:cubicBezTo>
                  <a:cubicBezTo>
                    <a:pt x="2479" y="1661"/>
                    <a:pt x="2479" y="1686"/>
                    <a:pt x="2455" y="1686"/>
                  </a:cubicBezTo>
                  <a:lnTo>
                    <a:pt x="818" y="5504"/>
                  </a:lnTo>
                  <a:cubicBezTo>
                    <a:pt x="719" y="5677"/>
                    <a:pt x="645" y="5900"/>
                    <a:pt x="620" y="6124"/>
                  </a:cubicBezTo>
                  <a:cubicBezTo>
                    <a:pt x="521" y="6495"/>
                    <a:pt x="0" y="9495"/>
                    <a:pt x="1612" y="12817"/>
                  </a:cubicBezTo>
                  <a:cubicBezTo>
                    <a:pt x="1364" y="13337"/>
                    <a:pt x="1314" y="13784"/>
                    <a:pt x="1265" y="13907"/>
                  </a:cubicBezTo>
                  <a:cubicBezTo>
                    <a:pt x="1215" y="14378"/>
                    <a:pt x="1240" y="14874"/>
                    <a:pt x="1389" y="15320"/>
                  </a:cubicBezTo>
                  <a:cubicBezTo>
                    <a:pt x="1860" y="16659"/>
                    <a:pt x="2603" y="17750"/>
                    <a:pt x="3397" y="18617"/>
                  </a:cubicBezTo>
                  <a:cubicBezTo>
                    <a:pt x="3322" y="19212"/>
                    <a:pt x="3372" y="19832"/>
                    <a:pt x="3669" y="20378"/>
                  </a:cubicBezTo>
                  <a:cubicBezTo>
                    <a:pt x="4983" y="23129"/>
                    <a:pt x="7388" y="24815"/>
                    <a:pt x="10313" y="25063"/>
                  </a:cubicBezTo>
                  <a:cubicBezTo>
                    <a:pt x="8107" y="26600"/>
                    <a:pt x="6818" y="28781"/>
                    <a:pt x="6347" y="30045"/>
                  </a:cubicBezTo>
                  <a:cubicBezTo>
                    <a:pt x="5826" y="31508"/>
                    <a:pt x="6495" y="33119"/>
                    <a:pt x="7933" y="33764"/>
                  </a:cubicBezTo>
                  <a:cubicBezTo>
                    <a:pt x="9520" y="34483"/>
                    <a:pt x="11106" y="34830"/>
                    <a:pt x="12594" y="34830"/>
                  </a:cubicBezTo>
                  <a:cubicBezTo>
                    <a:pt x="13833" y="34830"/>
                    <a:pt x="15023" y="34557"/>
                    <a:pt x="16188" y="34086"/>
                  </a:cubicBezTo>
                  <a:cubicBezTo>
                    <a:pt x="16981" y="33739"/>
                    <a:pt x="17675" y="33268"/>
                    <a:pt x="18295" y="32772"/>
                  </a:cubicBezTo>
                  <a:cubicBezTo>
                    <a:pt x="18717" y="33714"/>
                    <a:pt x="19659" y="34384"/>
                    <a:pt x="20725" y="34458"/>
                  </a:cubicBezTo>
                  <a:lnTo>
                    <a:pt x="20923" y="34458"/>
                  </a:lnTo>
                  <a:cubicBezTo>
                    <a:pt x="21964" y="34458"/>
                    <a:pt x="22931" y="33863"/>
                    <a:pt x="23451" y="33020"/>
                  </a:cubicBezTo>
                  <a:cubicBezTo>
                    <a:pt x="24022" y="33665"/>
                    <a:pt x="24666" y="34260"/>
                    <a:pt x="25484" y="34756"/>
                  </a:cubicBezTo>
                  <a:cubicBezTo>
                    <a:pt x="26897" y="35648"/>
                    <a:pt x="28533" y="36119"/>
                    <a:pt x="30343" y="36119"/>
                  </a:cubicBezTo>
                  <a:cubicBezTo>
                    <a:pt x="31384" y="36119"/>
                    <a:pt x="32500" y="35970"/>
                    <a:pt x="33665" y="35623"/>
                  </a:cubicBezTo>
                  <a:cubicBezTo>
                    <a:pt x="35152" y="35227"/>
                    <a:pt x="36069" y="33714"/>
                    <a:pt x="35722" y="32177"/>
                  </a:cubicBezTo>
                  <a:cubicBezTo>
                    <a:pt x="35450" y="30864"/>
                    <a:pt x="34483" y="28533"/>
                    <a:pt x="32549" y="26674"/>
                  </a:cubicBezTo>
                  <a:cubicBezTo>
                    <a:pt x="32723" y="26674"/>
                    <a:pt x="32921" y="26699"/>
                    <a:pt x="33119" y="26699"/>
                  </a:cubicBezTo>
                  <a:cubicBezTo>
                    <a:pt x="35871" y="26699"/>
                    <a:pt x="38276" y="25410"/>
                    <a:pt x="39887" y="23005"/>
                  </a:cubicBezTo>
                  <a:cubicBezTo>
                    <a:pt x="40234" y="22509"/>
                    <a:pt x="40407" y="21890"/>
                    <a:pt x="40383" y="21320"/>
                  </a:cubicBezTo>
                  <a:cubicBezTo>
                    <a:pt x="41275" y="20551"/>
                    <a:pt x="42168" y="19609"/>
                    <a:pt x="42837" y="18370"/>
                  </a:cubicBezTo>
                  <a:cubicBezTo>
                    <a:pt x="43035" y="17923"/>
                    <a:pt x="43159" y="17452"/>
                    <a:pt x="43159" y="17006"/>
                  </a:cubicBezTo>
                  <a:cubicBezTo>
                    <a:pt x="43159" y="16882"/>
                    <a:pt x="43159" y="16436"/>
                    <a:pt x="43010" y="15841"/>
                  </a:cubicBezTo>
                  <a:cubicBezTo>
                    <a:pt x="45117" y="12817"/>
                    <a:pt x="44994" y="9768"/>
                    <a:pt x="44969" y="9371"/>
                  </a:cubicBezTo>
                  <a:cubicBezTo>
                    <a:pt x="44969" y="9173"/>
                    <a:pt x="44894" y="8950"/>
                    <a:pt x="44870" y="8751"/>
                  </a:cubicBezTo>
                  <a:lnTo>
                    <a:pt x="43729" y="4735"/>
                  </a:lnTo>
                  <a:cubicBezTo>
                    <a:pt x="43729" y="4661"/>
                    <a:pt x="43704" y="4636"/>
                    <a:pt x="43655" y="4587"/>
                  </a:cubicBezTo>
                  <a:cubicBezTo>
                    <a:pt x="43630" y="4487"/>
                    <a:pt x="43605" y="4413"/>
                    <a:pt x="43581" y="4339"/>
                  </a:cubicBezTo>
                  <a:cubicBezTo>
                    <a:pt x="43531" y="4289"/>
                    <a:pt x="43531" y="4240"/>
                    <a:pt x="43506" y="4215"/>
                  </a:cubicBezTo>
                  <a:lnTo>
                    <a:pt x="43407" y="4016"/>
                  </a:lnTo>
                  <a:lnTo>
                    <a:pt x="43382" y="3992"/>
                  </a:lnTo>
                  <a:cubicBezTo>
                    <a:pt x="43357" y="3917"/>
                    <a:pt x="43283" y="3868"/>
                    <a:pt x="43258" y="3793"/>
                  </a:cubicBezTo>
                  <a:cubicBezTo>
                    <a:pt x="43233" y="3744"/>
                    <a:pt x="43159" y="3669"/>
                    <a:pt x="43110" y="3620"/>
                  </a:cubicBezTo>
                  <a:lnTo>
                    <a:pt x="43085" y="3595"/>
                  </a:lnTo>
                  <a:lnTo>
                    <a:pt x="42961" y="3471"/>
                  </a:lnTo>
                  <a:lnTo>
                    <a:pt x="42787" y="3298"/>
                  </a:lnTo>
                  <a:lnTo>
                    <a:pt x="42713" y="3223"/>
                  </a:lnTo>
                  <a:cubicBezTo>
                    <a:pt x="42639" y="3174"/>
                    <a:pt x="42589" y="3124"/>
                    <a:pt x="42515" y="3099"/>
                  </a:cubicBezTo>
                  <a:cubicBezTo>
                    <a:pt x="42465" y="3050"/>
                    <a:pt x="42415" y="3025"/>
                    <a:pt x="42366" y="3000"/>
                  </a:cubicBezTo>
                  <a:cubicBezTo>
                    <a:pt x="42316" y="2975"/>
                    <a:pt x="42242" y="2926"/>
                    <a:pt x="42217" y="2901"/>
                  </a:cubicBezTo>
                  <a:lnTo>
                    <a:pt x="42019" y="2802"/>
                  </a:lnTo>
                  <a:cubicBezTo>
                    <a:pt x="41920" y="2777"/>
                    <a:pt x="41870" y="2752"/>
                    <a:pt x="41796" y="2727"/>
                  </a:cubicBezTo>
                  <a:cubicBezTo>
                    <a:pt x="41746" y="2678"/>
                    <a:pt x="41647" y="2678"/>
                    <a:pt x="41597" y="2653"/>
                  </a:cubicBezTo>
                  <a:cubicBezTo>
                    <a:pt x="41523" y="2653"/>
                    <a:pt x="41498" y="2628"/>
                    <a:pt x="41424" y="2628"/>
                  </a:cubicBezTo>
                  <a:cubicBezTo>
                    <a:pt x="41325" y="2603"/>
                    <a:pt x="41275" y="2603"/>
                    <a:pt x="41176" y="2603"/>
                  </a:cubicBezTo>
                  <a:lnTo>
                    <a:pt x="41002" y="2603"/>
                  </a:lnTo>
                  <a:lnTo>
                    <a:pt x="36565" y="2405"/>
                  </a:lnTo>
                  <a:lnTo>
                    <a:pt x="36168" y="2405"/>
                  </a:lnTo>
                  <a:cubicBezTo>
                    <a:pt x="34111" y="2603"/>
                    <a:pt x="32599" y="3471"/>
                    <a:pt x="31508" y="4363"/>
                  </a:cubicBezTo>
                  <a:cubicBezTo>
                    <a:pt x="31087" y="4363"/>
                    <a:pt x="30640" y="4463"/>
                    <a:pt x="30244" y="4636"/>
                  </a:cubicBezTo>
                  <a:cubicBezTo>
                    <a:pt x="28409" y="5479"/>
                    <a:pt x="27071" y="6842"/>
                    <a:pt x="26302" y="8553"/>
                  </a:cubicBezTo>
                  <a:cubicBezTo>
                    <a:pt x="25658" y="8677"/>
                    <a:pt x="25038" y="8999"/>
                    <a:pt x="24567" y="9495"/>
                  </a:cubicBezTo>
                  <a:cubicBezTo>
                    <a:pt x="23600" y="10586"/>
                    <a:pt x="22856" y="11701"/>
                    <a:pt x="22361" y="12817"/>
                  </a:cubicBezTo>
                  <a:cubicBezTo>
                    <a:pt x="22063" y="11676"/>
                    <a:pt x="21468" y="10462"/>
                    <a:pt x="20700" y="9222"/>
                  </a:cubicBezTo>
                  <a:cubicBezTo>
                    <a:pt x="20328" y="8677"/>
                    <a:pt x="19758" y="8231"/>
                    <a:pt x="19113" y="8008"/>
                  </a:cubicBezTo>
                  <a:cubicBezTo>
                    <a:pt x="18593" y="6223"/>
                    <a:pt x="17477" y="4711"/>
                    <a:pt x="15791" y="3595"/>
                  </a:cubicBezTo>
                  <a:cubicBezTo>
                    <a:pt x="15420" y="3347"/>
                    <a:pt x="14998" y="3174"/>
                    <a:pt x="14552" y="3124"/>
                  </a:cubicBezTo>
                  <a:cubicBezTo>
                    <a:pt x="13635" y="2108"/>
                    <a:pt x="12246" y="1017"/>
                    <a:pt x="10263" y="521"/>
                  </a:cubicBezTo>
                  <a:cubicBezTo>
                    <a:pt x="10139" y="496"/>
                    <a:pt x="9966" y="447"/>
                    <a:pt x="9842" y="447"/>
                  </a:cubicBezTo>
                  <a:lnTo>
                    <a:pt x="5454" y="1"/>
                  </a:ln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750;p75">
              <a:extLst>
                <a:ext uri="{FF2B5EF4-FFF2-40B4-BE49-F238E27FC236}">
                  <a16:creationId xmlns:a16="http://schemas.microsoft.com/office/drawing/2014/main" id="{6EF983A4-D544-2B77-5705-58C2DBFA0B10}"/>
                </a:ext>
              </a:extLst>
            </p:cNvPr>
            <p:cNvSpPr/>
            <p:nvPr/>
          </p:nvSpPr>
          <p:spPr>
            <a:xfrm>
              <a:off x="4616579" y="2568117"/>
              <a:ext cx="162322" cy="202968"/>
            </a:xfrm>
            <a:custGeom>
              <a:avLst/>
              <a:gdLst/>
              <a:ahLst/>
              <a:cxnLst/>
              <a:rect l="l" t="t" r="r" b="b"/>
              <a:pathLst>
                <a:path w="8678" h="10851" extrusionOk="0">
                  <a:moveTo>
                    <a:pt x="8677" y="0"/>
                  </a:moveTo>
                  <a:lnTo>
                    <a:pt x="8677" y="0"/>
                  </a:lnTo>
                  <a:cubicBezTo>
                    <a:pt x="7438" y="521"/>
                    <a:pt x="4711" y="1785"/>
                    <a:pt x="2653" y="3471"/>
                  </a:cubicBezTo>
                  <a:lnTo>
                    <a:pt x="2554" y="3545"/>
                  </a:lnTo>
                  <a:cubicBezTo>
                    <a:pt x="1389" y="4537"/>
                    <a:pt x="447" y="5702"/>
                    <a:pt x="249" y="6892"/>
                  </a:cubicBezTo>
                  <a:cubicBezTo>
                    <a:pt x="1" y="8107"/>
                    <a:pt x="521" y="9247"/>
                    <a:pt x="1810" y="10437"/>
                  </a:cubicBezTo>
                  <a:cubicBezTo>
                    <a:pt x="1980" y="10529"/>
                    <a:pt x="2721" y="10850"/>
                    <a:pt x="3632" y="10850"/>
                  </a:cubicBezTo>
                  <a:cubicBezTo>
                    <a:pt x="4190" y="10850"/>
                    <a:pt x="4812" y="10730"/>
                    <a:pt x="5405" y="10362"/>
                  </a:cubicBezTo>
                  <a:cubicBezTo>
                    <a:pt x="6868" y="9495"/>
                    <a:pt x="8578" y="6991"/>
                    <a:pt x="8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751;p75">
              <a:extLst>
                <a:ext uri="{FF2B5EF4-FFF2-40B4-BE49-F238E27FC236}">
                  <a16:creationId xmlns:a16="http://schemas.microsoft.com/office/drawing/2014/main" id="{4475ED8F-9E32-0F27-D218-0073DFCA8F95}"/>
                </a:ext>
              </a:extLst>
            </p:cNvPr>
            <p:cNvSpPr/>
            <p:nvPr/>
          </p:nvSpPr>
          <p:spPr>
            <a:xfrm>
              <a:off x="4207145" y="2575992"/>
              <a:ext cx="78393" cy="96480"/>
            </a:xfrm>
            <a:custGeom>
              <a:avLst/>
              <a:gdLst/>
              <a:ahLst/>
              <a:cxnLst/>
              <a:rect l="l" t="t" r="r" b="b"/>
              <a:pathLst>
                <a:path w="4191" h="5158" extrusionOk="0">
                  <a:moveTo>
                    <a:pt x="3099" y="1"/>
                  </a:moveTo>
                  <a:cubicBezTo>
                    <a:pt x="670" y="1"/>
                    <a:pt x="125" y="1364"/>
                    <a:pt x="1" y="1761"/>
                  </a:cubicBezTo>
                  <a:cubicBezTo>
                    <a:pt x="670" y="3595"/>
                    <a:pt x="2356" y="4810"/>
                    <a:pt x="2876" y="5157"/>
                  </a:cubicBezTo>
                  <a:cubicBezTo>
                    <a:pt x="3298" y="5033"/>
                    <a:pt x="3694" y="4934"/>
                    <a:pt x="4190" y="4934"/>
                  </a:cubicBezTo>
                  <a:cubicBezTo>
                    <a:pt x="3967" y="3670"/>
                    <a:pt x="3917" y="2207"/>
                    <a:pt x="3992" y="497"/>
                  </a:cubicBezTo>
                  <a:cubicBezTo>
                    <a:pt x="3719" y="373"/>
                    <a:pt x="3446" y="199"/>
                    <a:pt x="3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752;p75">
              <a:extLst>
                <a:ext uri="{FF2B5EF4-FFF2-40B4-BE49-F238E27FC236}">
                  <a16:creationId xmlns:a16="http://schemas.microsoft.com/office/drawing/2014/main" id="{A4A35252-29AD-A9E1-17E0-A0456DDE8013}"/>
                </a:ext>
              </a:extLst>
            </p:cNvPr>
            <p:cNvSpPr/>
            <p:nvPr/>
          </p:nvSpPr>
          <p:spPr>
            <a:xfrm>
              <a:off x="4587380" y="2567182"/>
              <a:ext cx="62606" cy="119188"/>
            </a:xfrm>
            <a:custGeom>
              <a:avLst/>
              <a:gdLst/>
              <a:ahLst/>
              <a:cxnLst/>
              <a:rect l="l" t="t" r="r" b="b"/>
              <a:pathLst>
                <a:path w="3347" h="6372" extrusionOk="0">
                  <a:moveTo>
                    <a:pt x="1859" y="1"/>
                  </a:moveTo>
                  <a:cubicBezTo>
                    <a:pt x="570" y="1587"/>
                    <a:pt x="0" y="3075"/>
                    <a:pt x="149" y="4438"/>
                  </a:cubicBezTo>
                  <a:cubicBezTo>
                    <a:pt x="248" y="5306"/>
                    <a:pt x="645" y="5950"/>
                    <a:pt x="992" y="6372"/>
                  </a:cubicBezTo>
                  <a:cubicBezTo>
                    <a:pt x="1314" y="5157"/>
                    <a:pt x="2231" y="4042"/>
                    <a:pt x="3347" y="3050"/>
                  </a:cubicBezTo>
                  <a:cubicBezTo>
                    <a:pt x="2975" y="1563"/>
                    <a:pt x="2256" y="497"/>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753;p75">
              <a:extLst>
                <a:ext uri="{FF2B5EF4-FFF2-40B4-BE49-F238E27FC236}">
                  <a16:creationId xmlns:a16="http://schemas.microsoft.com/office/drawing/2014/main" id="{C79FB3BC-295A-4D13-82D7-0C328B416330}"/>
                </a:ext>
              </a:extLst>
            </p:cNvPr>
            <p:cNvSpPr/>
            <p:nvPr/>
          </p:nvSpPr>
          <p:spPr>
            <a:xfrm>
              <a:off x="4287371" y="2533793"/>
              <a:ext cx="154877" cy="215407"/>
            </a:xfrm>
            <a:custGeom>
              <a:avLst/>
              <a:gdLst/>
              <a:ahLst/>
              <a:cxnLst/>
              <a:rect l="l" t="t" r="r" b="b"/>
              <a:pathLst>
                <a:path w="8280" h="11516" extrusionOk="0">
                  <a:moveTo>
                    <a:pt x="917" y="1"/>
                  </a:moveTo>
                  <a:lnTo>
                    <a:pt x="917" y="1"/>
                  </a:lnTo>
                  <a:cubicBezTo>
                    <a:pt x="0" y="6942"/>
                    <a:pt x="1314" y="9669"/>
                    <a:pt x="2628" y="10760"/>
                  </a:cubicBezTo>
                  <a:cubicBezTo>
                    <a:pt x="3348" y="11354"/>
                    <a:pt x="4172" y="11516"/>
                    <a:pt x="4845" y="11516"/>
                  </a:cubicBezTo>
                  <a:cubicBezTo>
                    <a:pt x="5493" y="11516"/>
                    <a:pt x="6002" y="11366"/>
                    <a:pt x="6148" y="11305"/>
                  </a:cubicBezTo>
                  <a:cubicBezTo>
                    <a:pt x="7611" y="10338"/>
                    <a:pt x="8280" y="9297"/>
                    <a:pt x="8255" y="8058"/>
                  </a:cubicBezTo>
                  <a:cubicBezTo>
                    <a:pt x="8230" y="6818"/>
                    <a:pt x="7462" y="5579"/>
                    <a:pt x="6445" y="4389"/>
                  </a:cubicBezTo>
                  <a:cubicBezTo>
                    <a:pt x="6396" y="4364"/>
                    <a:pt x="6371" y="4339"/>
                    <a:pt x="6371" y="4314"/>
                  </a:cubicBezTo>
                  <a:cubicBezTo>
                    <a:pt x="4611" y="2356"/>
                    <a:pt x="2058" y="670"/>
                    <a:pt x="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754;p75">
              <a:extLst>
                <a:ext uri="{FF2B5EF4-FFF2-40B4-BE49-F238E27FC236}">
                  <a16:creationId xmlns:a16="http://schemas.microsoft.com/office/drawing/2014/main" id="{98B61453-D65A-1F1C-E27B-FC0393D18592}"/>
                </a:ext>
              </a:extLst>
            </p:cNvPr>
            <p:cNvSpPr/>
            <p:nvPr/>
          </p:nvSpPr>
          <p:spPr>
            <a:xfrm>
              <a:off x="4248876" y="2685416"/>
              <a:ext cx="75606" cy="61240"/>
            </a:xfrm>
            <a:custGeom>
              <a:avLst/>
              <a:gdLst/>
              <a:ahLst/>
              <a:cxnLst/>
              <a:rect l="l" t="t" r="r" b="b"/>
              <a:pathLst>
                <a:path w="4042" h="3274" extrusionOk="0">
                  <a:moveTo>
                    <a:pt x="2088" y="0"/>
                  </a:moveTo>
                  <a:cubicBezTo>
                    <a:pt x="838" y="0"/>
                    <a:pt x="243" y="478"/>
                    <a:pt x="1" y="720"/>
                  </a:cubicBezTo>
                  <a:cubicBezTo>
                    <a:pt x="1091" y="2778"/>
                    <a:pt x="2827" y="3224"/>
                    <a:pt x="4041" y="3273"/>
                  </a:cubicBezTo>
                  <a:cubicBezTo>
                    <a:pt x="3174" y="2530"/>
                    <a:pt x="2554" y="1439"/>
                    <a:pt x="2182" y="1"/>
                  </a:cubicBezTo>
                  <a:cubicBezTo>
                    <a:pt x="2150" y="1"/>
                    <a:pt x="2119" y="0"/>
                    <a:pt x="2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755;p75">
              <a:extLst>
                <a:ext uri="{FF2B5EF4-FFF2-40B4-BE49-F238E27FC236}">
                  <a16:creationId xmlns:a16="http://schemas.microsoft.com/office/drawing/2014/main" id="{5DD3ED4E-1C5D-BFF8-A4DD-D4B24CD4417E}"/>
                </a:ext>
              </a:extLst>
            </p:cNvPr>
            <p:cNvSpPr/>
            <p:nvPr/>
          </p:nvSpPr>
          <p:spPr>
            <a:xfrm>
              <a:off x="4186289" y="2430392"/>
              <a:ext cx="64925" cy="140063"/>
            </a:xfrm>
            <a:custGeom>
              <a:avLst/>
              <a:gdLst/>
              <a:ahLst/>
              <a:cxnLst/>
              <a:rect l="l" t="t" r="r" b="b"/>
              <a:pathLst>
                <a:path w="3471" h="7488" extrusionOk="0">
                  <a:moveTo>
                    <a:pt x="1339" y="1"/>
                  </a:moveTo>
                  <a:lnTo>
                    <a:pt x="397" y="2083"/>
                  </a:lnTo>
                  <a:cubicBezTo>
                    <a:pt x="347" y="2455"/>
                    <a:pt x="0" y="5008"/>
                    <a:pt x="1711" y="7487"/>
                  </a:cubicBezTo>
                  <a:cubicBezTo>
                    <a:pt x="2132" y="7190"/>
                    <a:pt x="2727" y="6992"/>
                    <a:pt x="3471" y="6892"/>
                  </a:cubicBezTo>
                  <a:cubicBezTo>
                    <a:pt x="2082" y="5008"/>
                    <a:pt x="1562" y="1959"/>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756;p75">
              <a:extLst>
                <a:ext uri="{FF2B5EF4-FFF2-40B4-BE49-F238E27FC236}">
                  <a16:creationId xmlns:a16="http://schemas.microsoft.com/office/drawing/2014/main" id="{9F6F247E-3220-9C12-A093-4535B8E3C13A}"/>
                </a:ext>
              </a:extLst>
            </p:cNvPr>
            <p:cNvSpPr/>
            <p:nvPr/>
          </p:nvSpPr>
          <p:spPr>
            <a:xfrm>
              <a:off x="4777479" y="2615403"/>
              <a:ext cx="85800" cy="95545"/>
            </a:xfrm>
            <a:custGeom>
              <a:avLst/>
              <a:gdLst/>
              <a:ahLst/>
              <a:cxnLst/>
              <a:rect l="l" t="t" r="r" b="b"/>
              <a:pathLst>
                <a:path w="4587" h="5108" extrusionOk="0">
                  <a:moveTo>
                    <a:pt x="1711" y="1"/>
                  </a:moveTo>
                  <a:cubicBezTo>
                    <a:pt x="1439" y="150"/>
                    <a:pt x="1141" y="274"/>
                    <a:pt x="844" y="373"/>
                  </a:cubicBezTo>
                  <a:cubicBezTo>
                    <a:pt x="695" y="2083"/>
                    <a:pt x="397" y="3546"/>
                    <a:pt x="1" y="4736"/>
                  </a:cubicBezTo>
                  <a:cubicBezTo>
                    <a:pt x="497" y="4835"/>
                    <a:pt x="893" y="4959"/>
                    <a:pt x="1240" y="5108"/>
                  </a:cubicBezTo>
                  <a:cubicBezTo>
                    <a:pt x="1835" y="4835"/>
                    <a:pt x="3670" y="3868"/>
                    <a:pt x="4587" y="2207"/>
                  </a:cubicBezTo>
                  <a:cubicBezTo>
                    <a:pt x="4562" y="1984"/>
                    <a:pt x="4463" y="1513"/>
                    <a:pt x="4042" y="1067"/>
                  </a:cubicBezTo>
                  <a:cubicBezTo>
                    <a:pt x="3620" y="596"/>
                    <a:pt x="2926" y="199"/>
                    <a:pt x="1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757;p75">
              <a:extLst>
                <a:ext uri="{FF2B5EF4-FFF2-40B4-BE49-F238E27FC236}">
                  <a16:creationId xmlns:a16="http://schemas.microsoft.com/office/drawing/2014/main" id="{E32DBEB5-25A4-84CA-19F4-01D13D251866}"/>
                </a:ext>
              </a:extLst>
            </p:cNvPr>
            <p:cNvSpPr/>
            <p:nvPr/>
          </p:nvSpPr>
          <p:spPr>
            <a:xfrm>
              <a:off x="4728341" y="2721124"/>
              <a:ext cx="81161" cy="55329"/>
            </a:xfrm>
            <a:custGeom>
              <a:avLst/>
              <a:gdLst/>
              <a:ahLst/>
              <a:cxnLst/>
              <a:rect l="l" t="t" r="r" b="b"/>
              <a:pathLst>
                <a:path w="4339" h="2958" extrusionOk="0">
                  <a:moveTo>
                    <a:pt x="2281" y="1"/>
                  </a:moveTo>
                  <a:cubicBezTo>
                    <a:pt x="1711" y="1364"/>
                    <a:pt x="967" y="2356"/>
                    <a:pt x="0" y="2926"/>
                  </a:cubicBezTo>
                  <a:cubicBezTo>
                    <a:pt x="179" y="2945"/>
                    <a:pt x="373" y="2957"/>
                    <a:pt x="578" y="2957"/>
                  </a:cubicBezTo>
                  <a:cubicBezTo>
                    <a:pt x="1710" y="2957"/>
                    <a:pt x="3184" y="2591"/>
                    <a:pt x="4338" y="1017"/>
                  </a:cubicBezTo>
                  <a:cubicBezTo>
                    <a:pt x="4239" y="819"/>
                    <a:pt x="4016" y="621"/>
                    <a:pt x="3644" y="398"/>
                  </a:cubicBezTo>
                  <a:cubicBezTo>
                    <a:pt x="3619" y="398"/>
                    <a:pt x="3619" y="373"/>
                    <a:pt x="3595" y="373"/>
                  </a:cubicBezTo>
                  <a:cubicBezTo>
                    <a:pt x="3272" y="199"/>
                    <a:pt x="2851" y="5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758;p75">
              <a:extLst>
                <a:ext uri="{FF2B5EF4-FFF2-40B4-BE49-F238E27FC236}">
                  <a16:creationId xmlns:a16="http://schemas.microsoft.com/office/drawing/2014/main" id="{05E0A450-ABAB-23B4-8E09-13B361E15436}"/>
                </a:ext>
              </a:extLst>
            </p:cNvPr>
            <p:cNvSpPr/>
            <p:nvPr/>
          </p:nvSpPr>
          <p:spPr>
            <a:xfrm>
              <a:off x="4826636" y="2479081"/>
              <a:ext cx="70967" cy="137744"/>
            </a:xfrm>
            <a:custGeom>
              <a:avLst/>
              <a:gdLst/>
              <a:ahLst/>
              <a:cxnLst/>
              <a:rect l="l" t="t" r="r" b="b"/>
              <a:pathLst>
                <a:path w="3794" h="7364" extrusionOk="0">
                  <a:moveTo>
                    <a:pt x="3149" y="1"/>
                  </a:moveTo>
                  <a:cubicBezTo>
                    <a:pt x="2653" y="1934"/>
                    <a:pt x="1686" y="4835"/>
                    <a:pt x="1" y="6520"/>
                  </a:cubicBezTo>
                  <a:cubicBezTo>
                    <a:pt x="794" y="6744"/>
                    <a:pt x="1314" y="7041"/>
                    <a:pt x="1711" y="7363"/>
                  </a:cubicBezTo>
                  <a:cubicBezTo>
                    <a:pt x="3769" y="5157"/>
                    <a:pt x="3793" y="2579"/>
                    <a:pt x="3769" y="2207"/>
                  </a:cubicBezTo>
                  <a:lnTo>
                    <a:pt x="31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759;p75">
              <a:extLst>
                <a:ext uri="{FF2B5EF4-FFF2-40B4-BE49-F238E27FC236}">
                  <a16:creationId xmlns:a16="http://schemas.microsoft.com/office/drawing/2014/main" id="{BDFD6CEA-507B-3BA8-FD8C-F29ABFBB3195}"/>
                </a:ext>
              </a:extLst>
            </p:cNvPr>
            <p:cNvSpPr/>
            <p:nvPr/>
          </p:nvSpPr>
          <p:spPr>
            <a:xfrm>
              <a:off x="4731577" y="2448947"/>
              <a:ext cx="101101" cy="80244"/>
            </a:xfrm>
            <a:custGeom>
              <a:avLst/>
              <a:gdLst/>
              <a:ahLst/>
              <a:cxnLst/>
              <a:rect l="l" t="t" r="r" b="b"/>
              <a:pathLst>
                <a:path w="5405" h="4290" extrusionOk="0">
                  <a:moveTo>
                    <a:pt x="3769" y="0"/>
                  </a:moveTo>
                  <a:cubicBezTo>
                    <a:pt x="1711" y="224"/>
                    <a:pt x="447" y="1612"/>
                    <a:pt x="1" y="2207"/>
                  </a:cubicBezTo>
                  <a:cubicBezTo>
                    <a:pt x="348" y="2703"/>
                    <a:pt x="670" y="3397"/>
                    <a:pt x="819" y="4289"/>
                  </a:cubicBezTo>
                  <a:cubicBezTo>
                    <a:pt x="1612" y="2851"/>
                    <a:pt x="3025" y="1116"/>
                    <a:pt x="5405" y="75"/>
                  </a:cubicBez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760;p75">
              <a:extLst>
                <a:ext uri="{FF2B5EF4-FFF2-40B4-BE49-F238E27FC236}">
                  <a16:creationId xmlns:a16="http://schemas.microsoft.com/office/drawing/2014/main" id="{C917AE0E-3603-0AC4-E7AE-2323EF7809F6}"/>
                </a:ext>
              </a:extLst>
            </p:cNvPr>
            <p:cNvSpPr/>
            <p:nvPr/>
          </p:nvSpPr>
          <p:spPr>
            <a:xfrm>
              <a:off x="4649500" y="2487442"/>
              <a:ext cx="88587" cy="123359"/>
            </a:xfrm>
            <a:custGeom>
              <a:avLst/>
              <a:gdLst/>
              <a:ahLst/>
              <a:cxnLst/>
              <a:rect l="l" t="t" r="r" b="b"/>
              <a:pathLst>
                <a:path w="4736" h="6595" extrusionOk="0">
                  <a:moveTo>
                    <a:pt x="3124" y="0"/>
                  </a:moveTo>
                  <a:cubicBezTo>
                    <a:pt x="1" y="1661"/>
                    <a:pt x="596" y="5355"/>
                    <a:pt x="893" y="6594"/>
                  </a:cubicBezTo>
                  <a:cubicBezTo>
                    <a:pt x="2009" y="5751"/>
                    <a:pt x="3224" y="5057"/>
                    <a:pt x="4314" y="4512"/>
                  </a:cubicBezTo>
                  <a:cubicBezTo>
                    <a:pt x="4736" y="1958"/>
                    <a:pt x="3595" y="496"/>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761;p75">
              <a:extLst>
                <a:ext uri="{FF2B5EF4-FFF2-40B4-BE49-F238E27FC236}">
                  <a16:creationId xmlns:a16="http://schemas.microsoft.com/office/drawing/2014/main" id="{F6D402CA-7A79-F08C-247E-84A786CD5FCC}"/>
                </a:ext>
              </a:extLst>
            </p:cNvPr>
            <p:cNvSpPr/>
            <p:nvPr/>
          </p:nvSpPr>
          <p:spPr>
            <a:xfrm>
              <a:off x="4751517" y="2455438"/>
              <a:ext cx="121508" cy="148405"/>
            </a:xfrm>
            <a:custGeom>
              <a:avLst/>
              <a:gdLst/>
              <a:ahLst/>
              <a:cxnLst/>
              <a:rect l="l" t="t" r="r" b="b"/>
              <a:pathLst>
                <a:path w="6496" h="7934" extrusionOk="0">
                  <a:moveTo>
                    <a:pt x="6495" y="1"/>
                  </a:moveTo>
                  <a:lnTo>
                    <a:pt x="6495" y="1"/>
                  </a:lnTo>
                  <a:cubicBezTo>
                    <a:pt x="2232" y="992"/>
                    <a:pt x="596" y="4066"/>
                    <a:pt x="1" y="5653"/>
                  </a:cubicBezTo>
                  <a:lnTo>
                    <a:pt x="1" y="5653"/>
                  </a:lnTo>
                  <a:cubicBezTo>
                    <a:pt x="967" y="5182"/>
                    <a:pt x="1661" y="4934"/>
                    <a:pt x="1761" y="4909"/>
                  </a:cubicBezTo>
                  <a:cubicBezTo>
                    <a:pt x="1819" y="4880"/>
                    <a:pt x="1882" y="4866"/>
                    <a:pt x="1944" y="4866"/>
                  </a:cubicBezTo>
                  <a:cubicBezTo>
                    <a:pt x="2039" y="4866"/>
                    <a:pt x="2132" y="4898"/>
                    <a:pt x="2207" y="4958"/>
                  </a:cubicBezTo>
                  <a:cubicBezTo>
                    <a:pt x="2306" y="5058"/>
                    <a:pt x="2380" y="5182"/>
                    <a:pt x="2380" y="5330"/>
                  </a:cubicBezTo>
                  <a:cubicBezTo>
                    <a:pt x="2380" y="6272"/>
                    <a:pt x="2356" y="7090"/>
                    <a:pt x="2281" y="7933"/>
                  </a:cubicBezTo>
                  <a:cubicBezTo>
                    <a:pt x="4611" y="6917"/>
                    <a:pt x="6000" y="2380"/>
                    <a:pt x="6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762;p75">
              <a:extLst>
                <a:ext uri="{FF2B5EF4-FFF2-40B4-BE49-F238E27FC236}">
                  <a16:creationId xmlns:a16="http://schemas.microsoft.com/office/drawing/2014/main" id="{0B3DC844-3801-6364-E464-86E07B4C619E}"/>
                </a:ext>
              </a:extLst>
            </p:cNvPr>
            <p:cNvSpPr/>
            <p:nvPr/>
          </p:nvSpPr>
          <p:spPr>
            <a:xfrm>
              <a:off x="4424161" y="2555603"/>
              <a:ext cx="61689" cy="120105"/>
            </a:xfrm>
            <a:custGeom>
              <a:avLst/>
              <a:gdLst/>
              <a:ahLst/>
              <a:cxnLst/>
              <a:rect l="l" t="t" r="r" b="b"/>
              <a:pathLst>
                <a:path w="3298" h="6421" extrusionOk="0">
                  <a:moveTo>
                    <a:pt x="1909" y="0"/>
                  </a:moveTo>
                  <a:cubicBezTo>
                    <a:pt x="1413" y="446"/>
                    <a:pt x="570" y="1364"/>
                    <a:pt x="0" y="2801"/>
                  </a:cubicBezTo>
                  <a:cubicBezTo>
                    <a:pt x="942" y="3942"/>
                    <a:pt x="1686" y="5181"/>
                    <a:pt x="1859" y="6421"/>
                  </a:cubicBezTo>
                  <a:cubicBezTo>
                    <a:pt x="2256" y="6049"/>
                    <a:pt x="2727" y="5454"/>
                    <a:pt x="2975" y="4636"/>
                  </a:cubicBezTo>
                  <a:cubicBezTo>
                    <a:pt x="3297" y="3322"/>
                    <a:pt x="2975" y="1785"/>
                    <a:pt x="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763;p75">
              <a:extLst>
                <a:ext uri="{FF2B5EF4-FFF2-40B4-BE49-F238E27FC236}">
                  <a16:creationId xmlns:a16="http://schemas.microsoft.com/office/drawing/2014/main" id="{FD5EAD7A-5AA5-B8DB-CE29-12A5AF98C418}"/>
                </a:ext>
              </a:extLst>
            </p:cNvPr>
            <p:cNvSpPr/>
            <p:nvPr/>
          </p:nvSpPr>
          <p:spPr>
            <a:xfrm>
              <a:off x="4302204" y="2837862"/>
              <a:ext cx="157216" cy="89429"/>
            </a:xfrm>
            <a:custGeom>
              <a:avLst/>
              <a:gdLst/>
              <a:ahLst/>
              <a:cxnLst/>
              <a:rect l="l" t="t" r="r" b="b"/>
              <a:pathLst>
                <a:path w="8405" h="4781" extrusionOk="0">
                  <a:moveTo>
                    <a:pt x="6525" y="0"/>
                  </a:moveTo>
                  <a:cubicBezTo>
                    <a:pt x="2420" y="0"/>
                    <a:pt x="539" y="3074"/>
                    <a:pt x="0" y="4196"/>
                  </a:cubicBezTo>
                  <a:cubicBezTo>
                    <a:pt x="980" y="4588"/>
                    <a:pt x="1918" y="4780"/>
                    <a:pt x="2800" y="4780"/>
                  </a:cubicBezTo>
                  <a:cubicBezTo>
                    <a:pt x="3593" y="4780"/>
                    <a:pt x="4341" y="4625"/>
                    <a:pt x="5033" y="4320"/>
                  </a:cubicBezTo>
                  <a:cubicBezTo>
                    <a:pt x="6768" y="3552"/>
                    <a:pt x="7834" y="1965"/>
                    <a:pt x="8404" y="875"/>
                  </a:cubicBezTo>
                  <a:lnTo>
                    <a:pt x="8404" y="875"/>
                  </a:lnTo>
                  <a:lnTo>
                    <a:pt x="5305" y="2362"/>
                  </a:lnTo>
                  <a:cubicBezTo>
                    <a:pt x="5231" y="2436"/>
                    <a:pt x="5181" y="2436"/>
                    <a:pt x="5082" y="2436"/>
                  </a:cubicBezTo>
                  <a:cubicBezTo>
                    <a:pt x="4909" y="2436"/>
                    <a:pt x="4735" y="2337"/>
                    <a:pt x="4661" y="2139"/>
                  </a:cubicBezTo>
                  <a:cubicBezTo>
                    <a:pt x="4537" y="1941"/>
                    <a:pt x="4661" y="1643"/>
                    <a:pt x="4859" y="1519"/>
                  </a:cubicBezTo>
                  <a:lnTo>
                    <a:pt x="7884" y="106"/>
                  </a:lnTo>
                  <a:cubicBezTo>
                    <a:pt x="7406" y="34"/>
                    <a:pt x="6953" y="0"/>
                    <a:pt x="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764;p75">
              <a:extLst>
                <a:ext uri="{FF2B5EF4-FFF2-40B4-BE49-F238E27FC236}">
                  <a16:creationId xmlns:a16="http://schemas.microsoft.com/office/drawing/2014/main" id="{F22CDF47-EE94-D15B-3D79-23DA716875A0}"/>
                </a:ext>
              </a:extLst>
            </p:cNvPr>
            <p:cNvSpPr/>
            <p:nvPr/>
          </p:nvSpPr>
          <p:spPr>
            <a:xfrm>
              <a:off x="4578103" y="2850020"/>
              <a:ext cx="145618" cy="101606"/>
            </a:xfrm>
            <a:custGeom>
              <a:avLst/>
              <a:gdLst/>
              <a:ahLst/>
              <a:cxnLst/>
              <a:rect l="l" t="t" r="r" b="b"/>
              <a:pathLst>
                <a:path w="7785" h="5432" extrusionOk="0">
                  <a:moveTo>
                    <a:pt x="640" y="0"/>
                  </a:moveTo>
                  <a:cubicBezTo>
                    <a:pt x="592" y="0"/>
                    <a:pt x="544" y="1"/>
                    <a:pt x="496" y="1"/>
                  </a:cubicBezTo>
                  <a:lnTo>
                    <a:pt x="3000" y="1836"/>
                  </a:lnTo>
                  <a:cubicBezTo>
                    <a:pt x="3223" y="1985"/>
                    <a:pt x="3248" y="2282"/>
                    <a:pt x="3099" y="2480"/>
                  </a:cubicBezTo>
                  <a:cubicBezTo>
                    <a:pt x="3000" y="2604"/>
                    <a:pt x="2876" y="2679"/>
                    <a:pt x="2727" y="2679"/>
                  </a:cubicBezTo>
                  <a:cubicBezTo>
                    <a:pt x="2628" y="2679"/>
                    <a:pt x="2554" y="2654"/>
                    <a:pt x="2454" y="2580"/>
                  </a:cubicBezTo>
                  <a:lnTo>
                    <a:pt x="0" y="770"/>
                  </a:lnTo>
                  <a:lnTo>
                    <a:pt x="0" y="770"/>
                  </a:lnTo>
                  <a:cubicBezTo>
                    <a:pt x="397" y="1935"/>
                    <a:pt x="1240" y="3596"/>
                    <a:pt x="2801" y="4588"/>
                  </a:cubicBezTo>
                  <a:cubicBezTo>
                    <a:pt x="3685" y="5150"/>
                    <a:pt x="4694" y="5431"/>
                    <a:pt x="5828" y="5431"/>
                  </a:cubicBezTo>
                  <a:cubicBezTo>
                    <a:pt x="6443" y="5431"/>
                    <a:pt x="7095" y="5348"/>
                    <a:pt x="7784" y="5182"/>
                  </a:cubicBezTo>
                  <a:cubicBezTo>
                    <a:pt x="7391" y="3905"/>
                    <a:pt x="5733"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765;p75">
              <a:extLst>
                <a:ext uri="{FF2B5EF4-FFF2-40B4-BE49-F238E27FC236}">
                  <a16:creationId xmlns:a16="http://schemas.microsoft.com/office/drawing/2014/main" id="{BE0683C4-E9E7-0965-38B7-31102FE62875}"/>
                </a:ext>
              </a:extLst>
            </p:cNvPr>
            <p:cNvSpPr/>
            <p:nvPr/>
          </p:nvSpPr>
          <p:spPr>
            <a:xfrm>
              <a:off x="4227085" y="2408152"/>
              <a:ext cx="105272" cy="158132"/>
            </a:xfrm>
            <a:custGeom>
              <a:avLst/>
              <a:gdLst/>
              <a:ahLst/>
              <a:cxnLst/>
              <a:rect l="l" t="t" r="r" b="b"/>
              <a:pathLst>
                <a:path w="5628" h="8454" extrusionOk="0">
                  <a:moveTo>
                    <a:pt x="1" y="0"/>
                  </a:moveTo>
                  <a:lnTo>
                    <a:pt x="1" y="0"/>
                  </a:lnTo>
                  <a:cubicBezTo>
                    <a:pt x="149" y="2429"/>
                    <a:pt x="868" y="7090"/>
                    <a:pt x="3000" y="8453"/>
                  </a:cubicBezTo>
                  <a:cubicBezTo>
                    <a:pt x="3050" y="7635"/>
                    <a:pt x="3149" y="6768"/>
                    <a:pt x="3298" y="5875"/>
                  </a:cubicBezTo>
                  <a:cubicBezTo>
                    <a:pt x="3347" y="5726"/>
                    <a:pt x="3421" y="5602"/>
                    <a:pt x="3545" y="5528"/>
                  </a:cubicBezTo>
                  <a:cubicBezTo>
                    <a:pt x="3607" y="5503"/>
                    <a:pt x="3688" y="5491"/>
                    <a:pt x="3769" y="5491"/>
                  </a:cubicBezTo>
                  <a:cubicBezTo>
                    <a:pt x="3849" y="5491"/>
                    <a:pt x="3930" y="5503"/>
                    <a:pt x="3992" y="5528"/>
                  </a:cubicBezTo>
                  <a:cubicBezTo>
                    <a:pt x="4091" y="5602"/>
                    <a:pt x="4735" y="5950"/>
                    <a:pt x="5628" y="6569"/>
                  </a:cubicBezTo>
                  <a:cubicBezTo>
                    <a:pt x="5281" y="4908"/>
                    <a:pt x="4140" y="1636"/>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766;p75">
              <a:extLst>
                <a:ext uri="{FF2B5EF4-FFF2-40B4-BE49-F238E27FC236}">
                  <a16:creationId xmlns:a16="http://schemas.microsoft.com/office/drawing/2014/main" id="{49E6E6A5-1E4A-E722-A722-730203C14B1F}"/>
                </a:ext>
              </a:extLst>
            </p:cNvPr>
            <p:cNvSpPr/>
            <p:nvPr/>
          </p:nvSpPr>
          <p:spPr>
            <a:xfrm>
              <a:off x="4350893" y="2463780"/>
              <a:ext cx="88587" cy="128466"/>
            </a:xfrm>
            <a:custGeom>
              <a:avLst/>
              <a:gdLst/>
              <a:ahLst/>
              <a:cxnLst/>
              <a:rect l="l" t="t" r="r" b="b"/>
              <a:pathLst>
                <a:path w="4736" h="6868" extrusionOk="0">
                  <a:moveTo>
                    <a:pt x="1884" y="1"/>
                  </a:moveTo>
                  <a:cubicBezTo>
                    <a:pt x="1810" y="75"/>
                    <a:pt x="1636" y="174"/>
                    <a:pt x="1488" y="323"/>
                  </a:cubicBezTo>
                  <a:lnTo>
                    <a:pt x="1438" y="397"/>
                  </a:lnTo>
                  <a:cubicBezTo>
                    <a:pt x="818" y="1017"/>
                    <a:pt x="0" y="2232"/>
                    <a:pt x="75" y="4289"/>
                  </a:cubicBezTo>
                  <a:cubicBezTo>
                    <a:pt x="1066" y="5008"/>
                    <a:pt x="2182" y="5876"/>
                    <a:pt x="3124" y="6867"/>
                  </a:cubicBezTo>
                  <a:cubicBezTo>
                    <a:pt x="3620" y="5653"/>
                    <a:pt x="4735" y="2133"/>
                    <a:pt x="1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767;p75">
              <a:extLst>
                <a:ext uri="{FF2B5EF4-FFF2-40B4-BE49-F238E27FC236}">
                  <a16:creationId xmlns:a16="http://schemas.microsoft.com/office/drawing/2014/main" id="{64AB4FA6-B113-5CEE-BE90-618E5A074324}"/>
                </a:ext>
              </a:extLst>
            </p:cNvPr>
            <p:cNvSpPr/>
            <p:nvPr/>
          </p:nvSpPr>
          <p:spPr>
            <a:xfrm>
              <a:off x="4267431" y="2409536"/>
              <a:ext cx="94142" cy="89971"/>
            </a:xfrm>
            <a:custGeom>
              <a:avLst/>
              <a:gdLst/>
              <a:ahLst/>
              <a:cxnLst/>
              <a:rect l="l" t="t" r="r" b="b"/>
              <a:pathLst>
                <a:path w="5033" h="4810" extrusionOk="0">
                  <a:moveTo>
                    <a:pt x="0" y="0"/>
                  </a:moveTo>
                  <a:cubicBezTo>
                    <a:pt x="2231" y="1364"/>
                    <a:pt x="3347" y="3273"/>
                    <a:pt x="3942" y="4810"/>
                  </a:cubicBezTo>
                  <a:cubicBezTo>
                    <a:pt x="4214" y="3967"/>
                    <a:pt x="4661" y="3322"/>
                    <a:pt x="5033" y="2901"/>
                  </a:cubicBezTo>
                  <a:cubicBezTo>
                    <a:pt x="4685" y="2281"/>
                    <a:pt x="3669" y="694"/>
                    <a:pt x="1636" y="1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768;p75">
              <a:extLst>
                <a:ext uri="{FF2B5EF4-FFF2-40B4-BE49-F238E27FC236}">
                  <a16:creationId xmlns:a16="http://schemas.microsoft.com/office/drawing/2014/main" id="{86172A20-16AA-1749-1118-6A4468CCF5D2}"/>
                </a:ext>
              </a:extLst>
            </p:cNvPr>
            <p:cNvSpPr/>
            <p:nvPr/>
          </p:nvSpPr>
          <p:spPr>
            <a:xfrm>
              <a:off x="4165414" y="2388212"/>
              <a:ext cx="752596" cy="550881"/>
            </a:xfrm>
            <a:custGeom>
              <a:avLst/>
              <a:gdLst/>
              <a:ahLst/>
              <a:cxnLst/>
              <a:rect l="l" t="t" r="r" b="b"/>
              <a:pathLst>
                <a:path w="40235" h="29451" extrusionOk="0">
                  <a:moveTo>
                    <a:pt x="5479" y="1091"/>
                  </a:moveTo>
                  <a:lnTo>
                    <a:pt x="7090" y="1264"/>
                  </a:lnTo>
                  <a:cubicBezTo>
                    <a:pt x="9123" y="1760"/>
                    <a:pt x="10139" y="3347"/>
                    <a:pt x="10487" y="3991"/>
                  </a:cubicBezTo>
                  <a:cubicBezTo>
                    <a:pt x="10065" y="4462"/>
                    <a:pt x="9668" y="5082"/>
                    <a:pt x="9396" y="5925"/>
                  </a:cubicBezTo>
                  <a:cubicBezTo>
                    <a:pt x="8801" y="4388"/>
                    <a:pt x="7685" y="2504"/>
                    <a:pt x="5479" y="1091"/>
                  </a:cubicBezTo>
                  <a:close/>
                  <a:moveTo>
                    <a:pt x="34061" y="3247"/>
                  </a:moveTo>
                  <a:lnTo>
                    <a:pt x="35698" y="3322"/>
                  </a:lnTo>
                  <a:cubicBezTo>
                    <a:pt x="33318" y="4363"/>
                    <a:pt x="31930" y="6074"/>
                    <a:pt x="31136" y="7511"/>
                  </a:cubicBezTo>
                  <a:cubicBezTo>
                    <a:pt x="30988" y="6644"/>
                    <a:pt x="30690" y="5925"/>
                    <a:pt x="30343" y="5429"/>
                  </a:cubicBezTo>
                  <a:cubicBezTo>
                    <a:pt x="30740" y="4859"/>
                    <a:pt x="31979" y="3471"/>
                    <a:pt x="34061" y="3247"/>
                  </a:cubicBezTo>
                  <a:close/>
                  <a:moveTo>
                    <a:pt x="3298" y="1066"/>
                  </a:moveTo>
                  <a:cubicBezTo>
                    <a:pt x="7437" y="2677"/>
                    <a:pt x="8627" y="5950"/>
                    <a:pt x="8925" y="7635"/>
                  </a:cubicBezTo>
                  <a:cubicBezTo>
                    <a:pt x="8032" y="7040"/>
                    <a:pt x="7388" y="6668"/>
                    <a:pt x="7289" y="6594"/>
                  </a:cubicBezTo>
                  <a:cubicBezTo>
                    <a:pt x="7221" y="6567"/>
                    <a:pt x="7130" y="6547"/>
                    <a:pt x="7042" y="6547"/>
                  </a:cubicBezTo>
                  <a:cubicBezTo>
                    <a:pt x="6969" y="6547"/>
                    <a:pt x="6898" y="6561"/>
                    <a:pt x="6842" y="6594"/>
                  </a:cubicBezTo>
                  <a:cubicBezTo>
                    <a:pt x="6718" y="6668"/>
                    <a:pt x="6644" y="6792"/>
                    <a:pt x="6595" y="6941"/>
                  </a:cubicBezTo>
                  <a:cubicBezTo>
                    <a:pt x="6471" y="7834"/>
                    <a:pt x="6396" y="8701"/>
                    <a:pt x="6297" y="9519"/>
                  </a:cubicBezTo>
                  <a:cubicBezTo>
                    <a:pt x="4165" y="8156"/>
                    <a:pt x="3421" y="3495"/>
                    <a:pt x="3298" y="1066"/>
                  </a:cubicBezTo>
                  <a:close/>
                  <a:moveTo>
                    <a:pt x="2455" y="2256"/>
                  </a:moveTo>
                  <a:cubicBezTo>
                    <a:pt x="2678" y="4214"/>
                    <a:pt x="3198" y="7263"/>
                    <a:pt x="4587" y="9147"/>
                  </a:cubicBezTo>
                  <a:cubicBezTo>
                    <a:pt x="3843" y="9247"/>
                    <a:pt x="3248" y="9445"/>
                    <a:pt x="2802" y="9742"/>
                  </a:cubicBezTo>
                  <a:cubicBezTo>
                    <a:pt x="1116" y="7263"/>
                    <a:pt x="1463" y="4710"/>
                    <a:pt x="1513" y="4338"/>
                  </a:cubicBezTo>
                  <a:lnTo>
                    <a:pt x="2455" y="2256"/>
                  </a:lnTo>
                  <a:close/>
                  <a:moveTo>
                    <a:pt x="11800" y="4041"/>
                  </a:moveTo>
                  <a:cubicBezTo>
                    <a:pt x="14651" y="6148"/>
                    <a:pt x="13536" y="9693"/>
                    <a:pt x="13040" y="10907"/>
                  </a:cubicBezTo>
                  <a:cubicBezTo>
                    <a:pt x="12048" y="9916"/>
                    <a:pt x="10982" y="9048"/>
                    <a:pt x="9991" y="8329"/>
                  </a:cubicBezTo>
                  <a:cubicBezTo>
                    <a:pt x="9941" y="6297"/>
                    <a:pt x="10734" y="5057"/>
                    <a:pt x="11354" y="4437"/>
                  </a:cubicBezTo>
                  <a:lnTo>
                    <a:pt x="11404" y="4363"/>
                  </a:lnTo>
                  <a:cubicBezTo>
                    <a:pt x="11552" y="4214"/>
                    <a:pt x="11676" y="4115"/>
                    <a:pt x="11800" y="4041"/>
                  </a:cubicBezTo>
                  <a:close/>
                  <a:moveTo>
                    <a:pt x="37904" y="3545"/>
                  </a:moveTo>
                  <a:lnTo>
                    <a:pt x="37904" y="3545"/>
                  </a:lnTo>
                  <a:cubicBezTo>
                    <a:pt x="37383" y="5974"/>
                    <a:pt x="35945" y="10486"/>
                    <a:pt x="33665" y="11502"/>
                  </a:cubicBezTo>
                  <a:cubicBezTo>
                    <a:pt x="33714" y="10684"/>
                    <a:pt x="33739" y="9817"/>
                    <a:pt x="33739" y="8900"/>
                  </a:cubicBezTo>
                  <a:cubicBezTo>
                    <a:pt x="33739" y="8726"/>
                    <a:pt x="33690" y="8577"/>
                    <a:pt x="33566" y="8528"/>
                  </a:cubicBezTo>
                  <a:cubicBezTo>
                    <a:pt x="33483" y="8462"/>
                    <a:pt x="33389" y="8440"/>
                    <a:pt x="33285" y="8440"/>
                  </a:cubicBezTo>
                  <a:cubicBezTo>
                    <a:pt x="33232" y="8440"/>
                    <a:pt x="33177" y="8445"/>
                    <a:pt x="33119" y="8453"/>
                  </a:cubicBezTo>
                  <a:cubicBezTo>
                    <a:pt x="33045" y="8478"/>
                    <a:pt x="32351" y="8776"/>
                    <a:pt x="31359" y="9197"/>
                  </a:cubicBezTo>
                  <a:cubicBezTo>
                    <a:pt x="31954" y="7635"/>
                    <a:pt x="33590" y="4537"/>
                    <a:pt x="37904" y="3545"/>
                  </a:cubicBezTo>
                  <a:close/>
                  <a:moveTo>
                    <a:pt x="29004" y="5305"/>
                  </a:moveTo>
                  <a:cubicBezTo>
                    <a:pt x="29500" y="5776"/>
                    <a:pt x="30616" y="7214"/>
                    <a:pt x="30194" y="9817"/>
                  </a:cubicBezTo>
                  <a:cubicBezTo>
                    <a:pt x="29104" y="10387"/>
                    <a:pt x="27889" y="11081"/>
                    <a:pt x="26773" y="11924"/>
                  </a:cubicBezTo>
                  <a:cubicBezTo>
                    <a:pt x="26476" y="10660"/>
                    <a:pt x="25856" y="6966"/>
                    <a:pt x="29004" y="5305"/>
                  </a:cubicBezTo>
                  <a:close/>
                  <a:moveTo>
                    <a:pt x="38524" y="4908"/>
                  </a:moveTo>
                  <a:lnTo>
                    <a:pt x="39143" y="7090"/>
                  </a:lnTo>
                  <a:cubicBezTo>
                    <a:pt x="39143" y="7462"/>
                    <a:pt x="39119" y="10015"/>
                    <a:pt x="37086" y="12246"/>
                  </a:cubicBezTo>
                  <a:cubicBezTo>
                    <a:pt x="36689" y="11899"/>
                    <a:pt x="36119" y="11626"/>
                    <a:pt x="35425" y="11403"/>
                  </a:cubicBezTo>
                  <a:cubicBezTo>
                    <a:pt x="37036" y="9742"/>
                    <a:pt x="38028" y="6792"/>
                    <a:pt x="38524" y="4908"/>
                  </a:cubicBezTo>
                  <a:close/>
                  <a:moveTo>
                    <a:pt x="5454" y="10015"/>
                  </a:moveTo>
                  <a:cubicBezTo>
                    <a:pt x="5702" y="10238"/>
                    <a:pt x="5975" y="10387"/>
                    <a:pt x="6272" y="10511"/>
                  </a:cubicBezTo>
                  <a:cubicBezTo>
                    <a:pt x="6173" y="12221"/>
                    <a:pt x="6223" y="13684"/>
                    <a:pt x="6446" y="14923"/>
                  </a:cubicBezTo>
                  <a:cubicBezTo>
                    <a:pt x="5950" y="14923"/>
                    <a:pt x="5529" y="15023"/>
                    <a:pt x="5182" y="15122"/>
                  </a:cubicBezTo>
                  <a:cubicBezTo>
                    <a:pt x="4611" y="14824"/>
                    <a:pt x="2950" y="13610"/>
                    <a:pt x="2256" y="11775"/>
                  </a:cubicBezTo>
                  <a:cubicBezTo>
                    <a:pt x="2380" y="11378"/>
                    <a:pt x="2950" y="10015"/>
                    <a:pt x="5355" y="10015"/>
                  </a:cubicBezTo>
                  <a:close/>
                  <a:moveTo>
                    <a:pt x="15742" y="8949"/>
                  </a:moveTo>
                  <a:cubicBezTo>
                    <a:pt x="16808" y="10734"/>
                    <a:pt x="17130" y="12271"/>
                    <a:pt x="16808" y="13585"/>
                  </a:cubicBezTo>
                  <a:cubicBezTo>
                    <a:pt x="16585" y="14403"/>
                    <a:pt x="16089" y="14998"/>
                    <a:pt x="15668" y="15370"/>
                  </a:cubicBezTo>
                  <a:cubicBezTo>
                    <a:pt x="15494" y="14105"/>
                    <a:pt x="14775" y="12866"/>
                    <a:pt x="13808" y="11750"/>
                  </a:cubicBezTo>
                  <a:cubicBezTo>
                    <a:pt x="14403" y="10313"/>
                    <a:pt x="15246" y="9395"/>
                    <a:pt x="15742" y="8949"/>
                  </a:cubicBezTo>
                  <a:close/>
                  <a:moveTo>
                    <a:pt x="24393" y="9569"/>
                  </a:moveTo>
                  <a:cubicBezTo>
                    <a:pt x="24790" y="10065"/>
                    <a:pt x="25509" y="11131"/>
                    <a:pt x="25881" y="12618"/>
                  </a:cubicBezTo>
                  <a:cubicBezTo>
                    <a:pt x="24765" y="13610"/>
                    <a:pt x="23823" y="14725"/>
                    <a:pt x="23501" y="15915"/>
                  </a:cubicBezTo>
                  <a:cubicBezTo>
                    <a:pt x="23179" y="15518"/>
                    <a:pt x="22782" y="14874"/>
                    <a:pt x="22683" y="14006"/>
                  </a:cubicBezTo>
                  <a:cubicBezTo>
                    <a:pt x="22534" y="12643"/>
                    <a:pt x="23080" y="11155"/>
                    <a:pt x="24393" y="9569"/>
                  </a:cubicBezTo>
                  <a:close/>
                  <a:moveTo>
                    <a:pt x="34458" y="12147"/>
                  </a:moveTo>
                  <a:cubicBezTo>
                    <a:pt x="35648" y="12296"/>
                    <a:pt x="36342" y="12742"/>
                    <a:pt x="36764" y="13163"/>
                  </a:cubicBezTo>
                  <a:lnTo>
                    <a:pt x="36788" y="13213"/>
                  </a:lnTo>
                  <a:cubicBezTo>
                    <a:pt x="37185" y="13659"/>
                    <a:pt x="37309" y="14130"/>
                    <a:pt x="37309" y="14304"/>
                  </a:cubicBezTo>
                  <a:cubicBezTo>
                    <a:pt x="36392" y="16064"/>
                    <a:pt x="34557" y="16981"/>
                    <a:pt x="33962" y="17254"/>
                  </a:cubicBezTo>
                  <a:cubicBezTo>
                    <a:pt x="33615" y="17105"/>
                    <a:pt x="33219" y="16981"/>
                    <a:pt x="32723" y="16882"/>
                  </a:cubicBezTo>
                  <a:cubicBezTo>
                    <a:pt x="33119" y="15692"/>
                    <a:pt x="33417" y="14229"/>
                    <a:pt x="33566" y="12519"/>
                  </a:cubicBezTo>
                  <a:cubicBezTo>
                    <a:pt x="33863" y="12420"/>
                    <a:pt x="34161" y="12296"/>
                    <a:pt x="34433" y="12147"/>
                  </a:cubicBezTo>
                  <a:close/>
                  <a:moveTo>
                    <a:pt x="6550" y="15889"/>
                  </a:moveTo>
                  <a:cubicBezTo>
                    <a:pt x="6581" y="15889"/>
                    <a:pt x="6612" y="15890"/>
                    <a:pt x="6644" y="15890"/>
                  </a:cubicBezTo>
                  <a:cubicBezTo>
                    <a:pt x="7016" y="17328"/>
                    <a:pt x="7636" y="18394"/>
                    <a:pt x="8454" y="19138"/>
                  </a:cubicBezTo>
                  <a:cubicBezTo>
                    <a:pt x="7289" y="19088"/>
                    <a:pt x="5553" y="18642"/>
                    <a:pt x="4463" y="16609"/>
                  </a:cubicBezTo>
                  <a:cubicBezTo>
                    <a:pt x="4705" y="16367"/>
                    <a:pt x="5300" y="15889"/>
                    <a:pt x="6550" y="15889"/>
                  </a:cubicBezTo>
                  <a:close/>
                  <a:moveTo>
                    <a:pt x="7437" y="7734"/>
                  </a:moveTo>
                  <a:lnTo>
                    <a:pt x="7437" y="7734"/>
                  </a:lnTo>
                  <a:cubicBezTo>
                    <a:pt x="8578" y="8429"/>
                    <a:pt x="11131" y="10089"/>
                    <a:pt x="12891" y="12048"/>
                  </a:cubicBezTo>
                  <a:lnTo>
                    <a:pt x="12990" y="12147"/>
                  </a:lnTo>
                  <a:cubicBezTo>
                    <a:pt x="14007" y="13287"/>
                    <a:pt x="14775" y="14576"/>
                    <a:pt x="14825" y="15816"/>
                  </a:cubicBezTo>
                  <a:cubicBezTo>
                    <a:pt x="14825" y="17055"/>
                    <a:pt x="14131" y="18096"/>
                    <a:pt x="12668" y="19063"/>
                  </a:cubicBezTo>
                  <a:cubicBezTo>
                    <a:pt x="12524" y="19111"/>
                    <a:pt x="12024" y="19253"/>
                    <a:pt x="11386" y="19253"/>
                  </a:cubicBezTo>
                  <a:cubicBezTo>
                    <a:pt x="10709" y="19253"/>
                    <a:pt x="9876" y="19093"/>
                    <a:pt x="9148" y="18493"/>
                  </a:cubicBezTo>
                  <a:cubicBezTo>
                    <a:pt x="7834" y="17452"/>
                    <a:pt x="6520" y="14725"/>
                    <a:pt x="7437" y="7734"/>
                  </a:cubicBezTo>
                  <a:close/>
                  <a:moveTo>
                    <a:pt x="32748" y="9618"/>
                  </a:moveTo>
                  <a:lnTo>
                    <a:pt x="32748" y="9618"/>
                  </a:lnTo>
                  <a:cubicBezTo>
                    <a:pt x="32673" y="16609"/>
                    <a:pt x="30938" y="19113"/>
                    <a:pt x="29500" y="19980"/>
                  </a:cubicBezTo>
                  <a:cubicBezTo>
                    <a:pt x="28905" y="20343"/>
                    <a:pt x="28293" y="20462"/>
                    <a:pt x="27744" y="20462"/>
                  </a:cubicBezTo>
                  <a:cubicBezTo>
                    <a:pt x="26829" y="20462"/>
                    <a:pt x="26092" y="20132"/>
                    <a:pt x="25906" y="20055"/>
                  </a:cubicBezTo>
                  <a:cubicBezTo>
                    <a:pt x="24641" y="18865"/>
                    <a:pt x="24121" y="17725"/>
                    <a:pt x="24319" y="16510"/>
                  </a:cubicBezTo>
                  <a:cubicBezTo>
                    <a:pt x="24542" y="15320"/>
                    <a:pt x="25484" y="14155"/>
                    <a:pt x="26649" y="13163"/>
                  </a:cubicBezTo>
                  <a:lnTo>
                    <a:pt x="26749" y="13089"/>
                  </a:lnTo>
                  <a:cubicBezTo>
                    <a:pt x="28781" y="11403"/>
                    <a:pt x="31558" y="10139"/>
                    <a:pt x="32748" y="9618"/>
                  </a:cubicBezTo>
                  <a:close/>
                  <a:moveTo>
                    <a:pt x="32376" y="17799"/>
                  </a:moveTo>
                  <a:cubicBezTo>
                    <a:pt x="32946" y="17849"/>
                    <a:pt x="33367" y="17997"/>
                    <a:pt x="33690" y="18171"/>
                  </a:cubicBezTo>
                  <a:cubicBezTo>
                    <a:pt x="33714" y="18171"/>
                    <a:pt x="33714" y="18196"/>
                    <a:pt x="33739" y="18196"/>
                  </a:cubicBezTo>
                  <a:cubicBezTo>
                    <a:pt x="34111" y="18394"/>
                    <a:pt x="34334" y="18617"/>
                    <a:pt x="34458" y="18815"/>
                  </a:cubicBezTo>
                  <a:cubicBezTo>
                    <a:pt x="33283" y="20389"/>
                    <a:pt x="31841" y="20755"/>
                    <a:pt x="30689" y="20755"/>
                  </a:cubicBezTo>
                  <a:cubicBezTo>
                    <a:pt x="30481" y="20755"/>
                    <a:pt x="30281" y="20743"/>
                    <a:pt x="30095" y="20724"/>
                  </a:cubicBezTo>
                  <a:cubicBezTo>
                    <a:pt x="31062" y="20154"/>
                    <a:pt x="31806" y="19162"/>
                    <a:pt x="32376" y="17799"/>
                  </a:cubicBezTo>
                  <a:close/>
                  <a:moveTo>
                    <a:pt x="2603" y="0"/>
                  </a:moveTo>
                  <a:cubicBezTo>
                    <a:pt x="2603" y="0"/>
                    <a:pt x="2579" y="0"/>
                    <a:pt x="2579" y="25"/>
                  </a:cubicBezTo>
                  <a:cubicBezTo>
                    <a:pt x="2579" y="25"/>
                    <a:pt x="2529" y="25"/>
                    <a:pt x="2529" y="74"/>
                  </a:cubicBezTo>
                  <a:cubicBezTo>
                    <a:pt x="2529" y="74"/>
                    <a:pt x="2504" y="74"/>
                    <a:pt x="2504" y="99"/>
                  </a:cubicBezTo>
                  <a:lnTo>
                    <a:pt x="2479" y="124"/>
                  </a:lnTo>
                  <a:lnTo>
                    <a:pt x="2455" y="149"/>
                  </a:lnTo>
                  <a:cubicBezTo>
                    <a:pt x="2455" y="149"/>
                    <a:pt x="2455" y="198"/>
                    <a:pt x="2405" y="198"/>
                  </a:cubicBezTo>
                  <a:lnTo>
                    <a:pt x="2380" y="223"/>
                  </a:lnTo>
                  <a:lnTo>
                    <a:pt x="645" y="4016"/>
                  </a:lnTo>
                  <a:cubicBezTo>
                    <a:pt x="645" y="4066"/>
                    <a:pt x="620" y="4090"/>
                    <a:pt x="620" y="4115"/>
                  </a:cubicBezTo>
                  <a:cubicBezTo>
                    <a:pt x="595" y="4239"/>
                    <a:pt x="0" y="7313"/>
                    <a:pt x="2083" y="10313"/>
                  </a:cubicBezTo>
                  <a:cubicBezTo>
                    <a:pt x="1414" y="11007"/>
                    <a:pt x="1290" y="11750"/>
                    <a:pt x="1290" y="11750"/>
                  </a:cubicBezTo>
                  <a:cubicBezTo>
                    <a:pt x="1290" y="11800"/>
                    <a:pt x="1290" y="11899"/>
                    <a:pt x="1339" y="11949"/>
                  </a:cubicBezTo>
                  <a:cubicBezTo>
                    <a:pt x="1959" y="13733"/>
                    <a:pt x="3347" y="14998"/>
                    <a:pt x="4190" y="15617"/>
                  </a:cubicBezTo>
                  <a:cubicBezTo>
                    <a:pt x="3694" y="15965"/>
                    <a:pt x="3496" y="16312"/>
                    <a:pt x="3496" y="16336"/>
                  </a:cubicBezTo>
                  <a:cubicBezTo>
                    <a:pt x="3446" y="16460"/>
                    <a:pt x="3446" y="16609"/>
                    <a:pt x="3496" y="16733"/>
                  </a:cubicBezTo>
                  <a:cubicBezTo>
                    <a:pt x="4859" y="19559"/>
                    <a:pt x="7214" y="20055"/>
                    <a:pt x="8702" y="20055"/>
                  </a:cubicBezTo>
                  <a:cubicBezTo>
                    <a:pt x="9272" y="20055"/>
                    <a:pt x="9668" y="19980"/>
                    <a:pt x="9892" y="19956"/>
                  </a:cubicBezTo>
                  <a:cubicBezTo>
                    <a:pt x="10412" y="20129"/>
                    <a:pt x="10933" y="20204"/>
                    <a:pt x="11379" y="20204"/>
                  </a:cubicBezTo>
                  <a:cubicBezTo>
                    <a:pt x="11924" y="20204"/>
                    <a:pt x="12395" y="20104"/>
                    <a:pt x="12718" y="20055"/>
                  </a:cubicBezTo>
                  <a:cubicBezTo>
                    <a:pt x="13759" y="21393"/>
                    <a:pt x="14949" y="22162"/>
                    <a:pt x="16213" y="22335"/>
                  </a:cubicBezTo>
                  <a:cubicBezTo>
                    <a:pt x="16436" y="22360"/>
                    <a:pt x="16610" y="22360"/>
                    <a:pt x="16833" y="22360"/>
                  </a:cubicBezTo>
                  <a:cubicBezTo>
                    <a:pt x="17502" y="22360"/>
                    <a:pt x="18097" y="22212"/>
                    <a:pt x="18543" y="22038"/>
                  </a:cubicBezTo>
                  <a:lnTo>
                    <a:pt x="18543" y="22038"/>
                  </a:lnTo>
                  <a:lnTo>
                    <a:pt x="18047" y="28954"/>
                  </a:lnTo>
                  <a:cubicBezTo>
                    <a:pt x="17998" y="29202"/>
                    <a:pt x="18221" y="29400"/>
                    <a:pt x="18469" y="29450"/>
                  </a:cubicBezTo>
                  <a:lnTo>
                    <a:pt x="18494" y="29450"/>
                  </a:lnTo>
                  <a:cubicBezTo>
                    <a:pt x="18741" y="29450"/>
                    <a:pt x="18940" y="29252"/>
                    <a:pt x="18965" y="29004"/>
                  </a:cubicBezTo>
                  <a:lnTo>
                    <a:pt x="19485" y="21964"/>
                  </a:lnTo>
                  <a:cubicBezTo>
                    <a:pt x="19981" y="22311"/>
                    <a:pt x="20849" y="22782"/>
                    <a:pt x="21964" y="22782"/>
                  </a:cubicBezTo>
                  <a:cubicBezTo>
                    <a:pt x="23278" y="22782"/>
                    <a:pt x="24542" y="22187"/>
                    <a:pt x="25782" y="21022"/>
                  </a:cubicBezTo>
                  <a:cubicBezTo>
                    <a:pt x="26178" y="21170"/>
                    <a:pt x="26922" y="21418"/>
                    <a:pt x="27790" y="21418"/>
                  </a:cubicBezTo>
                  <a:cubicBezTo>
                    <a:pt x="28038" y="21418"/>
                    <a:pt x="28335" y="21393"/>
                    <a:pt x="28608" y="21344"/>
                  </a:cubicBezTo>
                  <a:cubicBezTo>
                    <a:pt x="28905" y="21468"/>
                    <a:pt x="29723" y="21691"/>
                    <a:pt x="30715" y="21691"/>
                  </a:cubicBezTo>
                  <a:cubicBezTo>
                    <a:pt x="32128" y="21691"/>
                    <a:pt x="33987" y="21195"/>
                    <a:pt x="35400" y="19113"/>
                  </a:cubicBezTo>
                  <a:cubicBezTo>
                    <a:pt x="35474" y="18989"/>
                    <a:pt x="35474" y="18840"/>
                    <a:pt x="35450" y="18716"/>
                  </a:cubicBezTo>
                  <a:cubicBezTo>
                    <a:pt x="35450" y="18691"/>
                    <a:pt x="35301" y="18320"/>
                    <a:pt x="34855" y="17923"/>
                  </a:cubicBezTo>
                  <a:cubicBezTo>
                    <a:pt x="35797" y="17427"/>
                    <a:pt x="37334" y="16386"/>
                    <a:pt x="38201" y="14725"/>
                  </a:cubicBezTo>
                  <a:cubicBezTo>
                    <a:pt x="38251" y="14651"/>
                    <a:pt x="38276" y="14576"/>
                    <a:pt x="38276" y="14502"/>
                  </a:cubicBezTo>
                  <a:cubicBezTo>
                    <a:pt x="38276" y="14502"/>
                    <a:pt x="38251" y="13758"/>
                    <a:pt x="37706" y="12990"/>
                  </a:cubicBezTo>
                  <a:cubicBezTo>
                    <a:pt x="40234" y="10313"/>
                    <a:pt x="40061" y="7189"/>
                    <a:pt x="40061" y="7065"/>
                  </a:cubicBezTo>
                  <a:cubicBezTo>
                    <a:pt x="40061" y="7040"/>
                    <a:pt x="40061" y="7016"/>
                    <a:pt x="40036" y="6966"/>
                  </a:cubicBezTo>
                  <a:lnTo>
                    <a:pt x="38895" y="2950"/>
                  </a:lnTo>
                  <a:cubicBezTo>
                    <a:pt x="38895" y="2950"/>
                    <a:pt x="38895" y="2925"/>
                    <a:pt x="38871" y="2925"/>
                  </a:cubicBezTo>
                  <a:cubicBezTo>
                    <a:pt x="38871" y="2925"/>
                    <a:pt x="38871" y="2876"/>
                    <a:pt x="38821" y="2876"/>
                  </a:cubicBezTo>
                  <a:cubicBezTo>
                    <a:pt x="38821" y="2876"/>
                    <a:pt x="38821" y="2851"/>
                    <a:pt x="38796" y="2851"/>
                  </a:cubicBezTo>
                  <a:lnTo>
                    <a:pt x="38771" y="2826"/>
                  </a:lnTo>
                  <a:lnTo>
                    <a:pt x="38747" y="2801"/>
                  </a:lnTo>
                  <a:lnTo>
                    <a:pt x="38697" y="2752"/>
                  </a:lnTo>
                  <a:lnTo>
                    <a:pt x="38672" y="2727"/>
                  </a:lnTo>
                  <a:lnTo>
                    <a:pt x="38598" y="2727"/>
                  </a:lnTo>
                  <a:cubicBezTo>
                    <a:pt x="38598" y="2727"/>
                    <a:pt x="38573" y="2727"/>
                    <a:pt x="38573" y="2702"/>
                  </a:cubicBezTo>
                  <a:lnTo>
                    <a:pt x="38449" y="2702"/>
                  </a:lnTo>
                  <a:lnTo>
                    <a:pt x="34012" y="2504"/>
                  </a:lnTo>
                  <a:lnTo>
                    <a:pt x="33962" y="2504"/>
                  </a:lnTo>
                  <a:cubicBezTo>
                    <a:pt x="31731" y="2727"/>
                    <a:pt x="30293" y="4115"/>
                    <a:pt x="29674" y="4908"/>
                  </a:cubicBezTo>
                  <a:cubicBezTo>
                    <a:pt x="29500" y="4685"/>
                    <a:pt x="29351" y="4586"/>
                    <a:pt x="29302" y="4561"/>
                  </a:cubicBezTo>
                  <a:cubicBezTo>
                    <a:pt x="29219" y="4495"/>
                    <a:pt x="29115" y="4462"/>
                    <a:pt x="29010" y="4462"/>
                  </a:cubicBezTo>
                  <a:cubicBezTo>
                    <a:pt x="28958" y="4462"/>
                    <a:pt x="28905" y="4470"/>
                    <a:pt x="28856" y="4487"/>
                  </a:cubicBezTo>
                  <a:cubicBezTo>
                    <a:pt x="26277" y="5702"/>
                    <a:pt x="25633" y="7958"/>
                    <a:pt x="25583" y="9817"/>
                  </a:cubicBezTo>
                  <a:cubicBezTo>
                    <a:pt x="25137" y="9123"/>
                    <a:pt x="24716" y="8751"/>
                    <a:pt x="24691" y="8701"/>
                  </a:cubicBezTo>
                  <a:cubicBezTo>
                    <a:pt x="24592" y="8627"/>
                    <a:pt x="24468" y="8577"/>
                    <a:pt x="24344" y="8577"/>
                  </a:cubicBezTo>
                  <a:cubicBezTo>
                    <a:pt x="24220" y="8577"/>
                    <a:pt x="24096" y="8652"/>
                    <a:pt x="24046" y="8751"/>
                  </a:cubicBezTo>
                  <a:cubicBezTo>
                    <a:pt x="22336" y="10684"/>
                    <a:pt x="21567" y="12544"/>
                    <a:pt x="21791" y="14279"/>
                  </a:cubicBezTo>
                  <a:cubicBezTo>
                    <a:pt x="21964" y="15890"/>
                    <a:pt x="22956" y="16931"/>
                    <a:pt x="23352" y="17254"/>
                  </a:cubicBezTo>
                  <a:cubicBezTo>
                    <a:pt x="23402" y="18419"/>
                    <a:pt x="23922" y="19534"/>
                    <a:pt x="25013" y="20575"/>
                  </a:cubicBezTo>
                  <a:cubicBezTo>
                    <a:pt x="24022" y="21468"/>
                    <a:pt x="22980" y="21939"/>
                    <a:pt x="21964" y="21939"/>
                  </a:cubicBezTo>
                  <a:cubicBezTo>
                    <a:pt x="20576" y="21939"/>
                    <a:pt x="19634" y="21046"/>
                    <a:pt x="19609" y="21022"/>
                  </a:cubicBezTo>
                  <a:cubicBezTo>
                    <a:pt x="19517" y="20930"/>
                    <a:pt x="19425" y="20879"/>
                    <a:pt x="19323" y="20879"/>
                  </a:cubicBezTo>
                  <a:cubicBezTo>
                    <a:pt x="19288" y="20879"/>
                    <a:pt x="19251" y="20885"/>
                    <a:pt x="19212" y="20898"/>
                  </a:cubicBezTo>
                  <a:lnTo>
                    <a:pt x="19014" y="20898"/>
                  </a:lnTo>
                  <a:cubicBezTo>
                    <a:pt x="18890" y="20898"/>
                    <a:pt x="18816" y="20947"/>
                    <a:pt x="18717" y="21022"/>
                  </a:cubicBezTo>
                  <a:cubicBezTo>
                    <a:pt x="18524" y="21150"/>
                    <a:pt x="17774" y="21576"/>
                    <a:pt x="16772" y="21576"/>
                  </a:cubicBezTo>
                  <a:cubicBezTo>
                    <a:pt x="16616" y="21576"/>
                    <a:pt x="16454" y="21566"/>
                    <a:pt x="16287" y="21542"/>
                  </a:cubicBezTo>
                  <a:cubicBezTo>
                    <a:pt x="15296" y="21393"/>
                    <a:pt x="14378" y="20799"/>
                    <a:pt x="13511" y="19733"/>
                  </a:cubicBezTo>
                  <a:cubicBezTo>
                    <a:pt x="14726" y="18840"/>
                    <a:pt x="15420" y="17824"/>
                    <a:pt x="15618" y="16708"/>
                  </a:cubicBezTo>
                  <a:cubicBezTo>
                    <a:pt x="16089" y="16386"/>
                    <a:pt x="17204" y="15568"/>
                    <a:pt x="17626" y="13981"/>
                  </a:cubicBezTo>
                  <a:cubicBezTo>
                    <a:pt x="18097" y="12271"/>
                    <a:pt x="17601" y="10313"/>
                    <a:pt x="16163" y="8156"/>
                  </a:cubicBezTo>
                  <a:cubicBezTo>
                    <a:pt x="16114" y="8057"/>
                    <a:pt x="15990" y="7958"/>
                    <a:pt x="15866" y="7933"/>
                  </a:cubicBezTo>
                  <a:cubicBezTo>
                    <a:pt x="15835" y="7927"/>
                    <a:pt x="15804" y="7923"/>
                    <a:pt x="15773" y="7923"/>
                  </a:cubicBezTo>
                  <a:cubicBezTo>
                    <a:pt x="15681" y="7923"/>
                    <a:pt x="15593" y="7951"/>
                    <a:pt x="15519" y="8007"/>
                  </a:cubicBezTo>
                  <a:cubicBezTo>
                    <a:pt x="15494" y="8032"/>
                    <a:pt x="15023" y="8329"/>
                    <a:pt x="14478" y="8949"/>
                  </a:cubicBezTo>
                  <a:cubicBezTo>
                    <a:pt x="14676" y="7090"/>
                    <a:pt x="14378" y="4784"/>
                    <a:pt x="12023" y="3198"/>
                  </a:cubicBezTo>
                  <a:cubicBezTo>
                    <a:pt x="11944" y="3145"/>
                    <a:pt x="11857" y="3120"/>
                    <a:pt x="11771" y="3120"/>
                  </a:cubicBezTo>
                  <a:cubicBezTo>
                    <a:pt x="11696" y="3120"/>
                    <a:pt x="11621" y="3139"/>
                    <a:pt x="11552" y="3173"/>
                  </a:cubicBezTo>
                  <a:cubicBezTo>
                    <a:pt x="11528" y="3173"/>
                    <a:pt x="11379" y="3247"/>
                    <a:pt x="11156" y="3446"/>
                  </a:cubicBezTo>
                  <a:cubicBezTo>
                    <a:pt x="10660" y="2578"/>
                    <a:pt x="9445" y="1016"/>
                    <a:pt x="7289" y="471"/>
                  </a:cubicBezTo>
                  <a:lnTo>
                    <a:pt x="7214" y="471"/>
                  </a:lnTo>
                  <a:lnTo>
                    <a:pt x="2827" y="0"/>
                  </a:ln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769;p75">
              <a:extLst>
                <a:ext uri="{FF2B5EF4-FFF2-40B4-BE49-F238E27FC236}">
                  <a16:creationId xmlns:a16="http://schemas.microsoft.com/office/drawing/2014/main" id="{09F78C79-DDDE-2F9D-6A58-F20FD957DADF}"/>
                </a:ext>
              </a:extLst>
            </p:cNvPr>
            <p:cNvSpPr/>
            <p:nvPr/>
          </p:nvSpPr>
          <p:spPr>
            <a:xfrm>
              <a:off x="4281329" y="2821233"/>
              <a:ext cx="203585" cy="124800"/>
            </a:xfrm>
            <a:custGeom>
              <a:avLst/>
              <a:gdLst/>
              <a:ahLst/>
              <a:cxnLst/>
              <a:rect l="l" t="t" r="r" b="b"/>
              <a:pathLst>
                <a:path w="10884" h="6672" extrusionOk="0">
                  <a:moveTo>
                    <a:pt x="7632" y="908"/>
                  </a:moveTo>
                  <a:cubicBezTo>
                    <a:pt x="8070" y="908"/>
                    <a:pt x="8534" y="943"/>
                    <a:pt x="9024" y="1020"/>
                  </a:cubicBezTo>
                  <a:lnTo>
                    <a:pt x="6025" y="2458"/>
                  </a:lnTo>
                  <a:cubicBezTo>
                    <a:pt x="5802" y="2582"/>
                    <a:pt x="5678" y="2854"/>
                    <a:pt x="5802" y="3077"/>
                  </a:cubicBezTo>
                  <a:cubicBezTo>
                    <a:pt x="5901" y="3226"/>
                    <a:pt x="6050" y="3350"/>
                    <a:pt x="6223" y="3350"/>
                  </a:cubicBezTo>
                  <a:cubicBezTo>
                    <a:pt x="6297" y="3350"/>
                    <a:pt x="6347" y="3350"/>
                    <a:pt x="6421" y="3325"/>
                  </a:cubicBezTo>
                  <a:lnTo>
                    <a:pt x="9520" y="1838"/>
                  </a:lnTo>
                  <a:lnTo>
                    <a:pt x="9520" y="1838"/>
                  </a:lnTo>
                  <a:cubicBezTo>
                    <a:pt x="8950" y="2904"/>
                    <a:pt x="7884" y="4490"/>
                    <a:pt x="6149" y="5259"/>
                  </a:cubicBezTo>
                  <a:cubicBezTo>
                    <a:pt x="5470" y="5570"/>
                    <a:pt x="4737" y="5720"/>
                    <a:pt x="3961" y="5720"/>
                  </a:cubicBezTo>
                  <a:cubicBezTo>
                    <a:pt x="3065" y="5720"/>
                    <a:pt x="2112" y="5520"/>
                    <a:pt x="1116" y="5135"/>
                  </a:cubicBezTo>
                  <a:cubicBezTo>
                    <a:pt x="1676" y="3993"/>
                    <a:pt x="3531" y="908"/>
                    <a:pt x="7632" y="908"/>
                  </a:cubicBezTo>
                  <a:close/>
                  <a:moveTo>
                    <a:pt x="7660" y="1"/>
                  </a:moveTo>
                  <a:cubicBezTo>
                    <a:pt x="2081" y="1"/>
                    <a:pt x="100" y="5191"/>
                    <a:pt x="100" y="5234"/>
                  </a:cubicBezTo>
                  <a:cubicBezTo>
                    <a:pt x="1" y="5432"/>
                    <a:pt x="125" y="5705"/>
                    <a:pt x="348" y="5804"/>
                  </a:cubicBezTo>
                  <a:cubicBezTo>
                    <a:pt x="1612" y="6350"/>
                    <a:pt x="2827" y="6672"/>
                    <a:pt x="3967" y="6672"/>
                  </a:cubicBezTo>
                  <a:cubicBezTo>
                    <a:pt x="4860" y="6672"/>
                    <a:pt x="5727" y="6474"/>
                    <a:pt x="6545" y="6127"/>
                  </a:cubicBezTo>
                  <a:cubicBezTo>
                    <a:pt x="9669" y="4738"/>
                    <a:pt x="10859" y="1169"/>
                    <a:pt x="10884" y="1020"/>
                  </a:cubicBezTo>
                  <a:lnTo>
                    <a:pt x="10884" y="995"/>
                  </a:lnTo>
                  <a:lnTo>
                    <a:pt x="10884" y="921"/>
                  </a:lnTo>
                  <a:lnTo>
                    <a:pt x="10884" y="896"/>
                  </a:lnTo>
                  <a:lnTo>
                    <a:pt x="10884" y="846"/>
                  </a:lnTo>
                  <a:lnTo>
                    <a:pt x="10884" y="797"/>
                  </a:lnTo>
                  <a:lnTo>
                    <a:pt x="10884" y="747"/>
                  </a:lnTo>
                  <a:cubicBezTo>
                    <a:pt x="10884" y="747"/>
                    <a:pt x="10884" y="722"/>
                    <a:pt x="10859" y="722"/>
                  </a:cubicBezTo>
                  <a:lnTo>
                    <a:pt x="10859" y="673"/>
                  </a:lnTo>
                  <a:cubicBezTo>
                    <a:pt x="10859" y="673"/>
                    <a:pt x="10859" y="648"/>
                    <a:pt x="10809" y="648"/>
                  </a:cubicBezTo>
                  <a:lnTo>
                    <a:pt x="10784" y="623"/>
                  </a:lnTo>
                  <a:lnTo>
                    <a:pt x="10760" y="598"/>
                  </a:lnTo>
                  <a:lnTo>
                    <a:pt x="10710" y="549"/>
                  </a:lnTo>
                  <a:lnTo>
                    <a:pt x="10685" y="524"/>
                  </a:lnTo>
                  <a:lnTo>
                    <a:pt x="10660" y="499"/>
                  </a:lnTo>
                  <a:cubicBezTo>
                    <a:pt x="10660" y="499"/>
                    <a:pt x="10636" y="499"/>
                    <a:pt x="10636" y="475"/>
                  </a:cubicBezTo>
                  <a:cubicBezTo>
                    <a:pt x="10636" y="475"/>
                    <a:pt x="10586" y="475"/>
                    <a:pt x="10561" y="425"/>
                  </a:cubicBezTo>
                  <a:cubicBezTo>
                    <a:pt x="9501" y="129"/>
                    <a:pt x="8536" y="1"/>
                    <a:pt x="766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770;p75">
              <a:extLst>
                <a:ext uri="{FF2B5EF4-FFF2-40B4-BE49-F238E27FC236}">
                  <a16:creationId xmlns:a16="http://schemas.microsoft.com/office/drawing/2014/main" id="{E85C0B7E-1EB2-61A8-98CA-6E21CCE4BF38}"/>
                </a:ext>
              </a:extLst>
            </p:cNvPr>
            <p:cNvSpPr/>
            <p:nvPr/>
          </p:nvSpPr>
          <p:spPr>
            <a:xfrm>
              <a:off x="4553524" y="2832737"/>
              <a:ext cx="189669" cy="136958"/>
            </a:xfrm>
            <a:custGeom>
              <a:avLst/>
              <a:gdLst/>
              <a:ahLst/>
              <a:cxnLst/>
              <a:rect l="l" t="t" r="r" b="b"/>
              <a:pathLst>
                <a:path w="10140" h="7322" extrusionOk="0">
                  <a:moveTo>
                    <a:pt x="1954" y="949"/>
                  </a:moveTo>
                  <a:cubicBezTo>
                    <a:pt x="7047" y="949"/>
                    <a:pt x="8705" y="4855"/>
                    <a:pt x="9098" y="6181"/>
                  </a:cubicBezTo>
                  <a:cubicBezTo>
                    <a:pt x="8420" y="6335"/>
                    <a:pt x="7778" y="6413"/>
                    <a:pt x="7171" y="6413"/>
                  </a:cubicBezTo>
                  <a:cubicBezTo>
                    <a:pt x="6026" y="6413"/>
                    <a:pt x="5007" y="6137"/>
                    <a:pt x="4115" y="5586"/>
                  </a:cubicBezTo>
                  <a:cubicBezTo>
                    <a:pt x="2554" y="4594"/>
                    <a:pt x="1711" y="2909"/>
                    <a:pt x="1314" y="1768"/>
                  </a:cubicBezTo>
                  <a:lnTo>
                    <a:pt x="1314" y="1768"/>
                  </a:lnTo>
                  <a:lnTo>
                    <a:pt x="3768" y="3578"/>
                  </a:lnTo>
                  <a:cubicBezTo>
                    <a:pt x="3868" y="3628"/>
                    <a:pt x="3942" y="3652"/>
                    <a:pt x="4041" y="3652"/>
                  </a:cubicBezTo>
                  <a:cubicBezTo>
                    <a:pt x="4190" y="3652"/>
                    <a:pt x="4314" y="3603"/>
                    <a:pt x="4413" y="3479"/>
                  </a:cubicBezTo>
                  <a:cubicBezTo>
                    <a:pt x="4562" y="3231"/>
                    <a:pt x="4512" y="2909"/>
                    <a:pt x="4314" y="2785"/>
                  </a:cubicBezTo>
                  <a:lnTo>
                    <a:pt x="1810" y="950"/>
                  </a:lnTo>
                  <a:cubicBezTo>
                    <a:pt x="1858" y="950"/>
                    <a:pt x="1906" y="949"/>
                    <a:pt x="1954" y="949"/>
                  </a:cubicBezTo>
                  <a:close/>
                  <a:moveTo>
                    <a:pt x="2010" y="1"/>
                  </a:moveTo>
                  <a:cubicBezTo>
                    <a:pt x="1518" y="1"/>
                    <a:pt x="997" y="35"/>
                    <a:pt x="447" y="107"/>
                  </a:cubicBezTo>
                  <a:lnTo>
                    <a:pt x="347" y="107"/>
                  </a:lnTo>
                  <a:cubicBezTo>
                    <a:pt x="323" y="107"/>
                    <a:pt x="323" y="132"/>
                    <a:pt x="298" y="132"/>
                  </a:cubicBezTo>
                  <a:lnTo>
                    <a:pt x="273" y="132"/>
                  </a:lnTo>
                  <a:cubicBezTo>
                    <a:pt x="224" y="132"/>
                    <a:pt x="224" y="157"/>
                    <a:pt x="199" y="157"/>
                  </a:cubicBezTo>
                  <a:lnTo>
                    <a:pt x="174" y="157"/>
                  </a:lnTo>
                  <a:lnTo>
                    <a:pt x="149" y="182"/>
                  </a:lnTo>
                  <a:lnTo>
                    <a:pt x="100" y="207"/>
                  </a:lnTo>
                  <a:lnTo>
                    <a:pt x="75" y="256"/>
                  </a:lnTo>
                  <a:cubicBezTo>
                    <a:pt x="75" y="256"/>
                    <a:pt x="75" y="281"/>
                    <a:pt x="50" y="281"/>
                  </a:cubicBezTo>
                  <a:cubicBezTo>
                    <a:pt x="0" y="331"/>
                    <a:pt x="0" y="405"/>
                    <a:pt x="0" y="454"/>
                  </a:cubicBezTo>
                  <a:cubicBezTo>
                    <a:pt x="50" y="603"/>
                    <a:pt x="50" y="628"/>
                    <a:pt x="50" y="653"/>
                  </a:cubicBezTo>
                  <a:cubicBezTo>
                    <a:pt x="75" y="802"/>
                    <a:pt x="719" y="4495"/>
                    <a:pt x="3620" y="6330"/>
                  </a:cubicBezTo>
                  <a:cubicBezTo>
                    <a:pt x="4636" y="6974"/>
                    <a:pt x="5851" y="7321"/>
                    <a:pt x="7140" y="7321"/>
                  </a:cubicBezTo>
                  <a:cubicBezTo>
                    <a:pt x="7983" y="7321"/>
                    <a:pt x="8850" y="7197"/>
                    <a:pt x="9768" y="6925"/>
                  </a:cubicBezTo>
                  <a:cubicBezTo>
                    <a:pt x="10015" y="6850"/>
                    <a:pt x="10139" y="6602"/>
                    <a:pt x="10115" y="6354"/>
                  </a:cubicBezTo>
                  <a:cubicBezTo>
                    <a:pt x="10115" y="6308"/>
                    <a:pt x="8716" y="1"/>
                    <a:pt x="2010" y="1"/>
                  </a:cubicBezTo>
                  <a:close/>
                </a:path>
              </a:pathLst>
            </a:custGeom>
            <a:solidFill>
              <a:srgbClr val="203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5" name="Picture 34">
            <a:extLst>
              <a:ext uri="{FF2B5EF4-FFF2-40B4-BE49-F238E27FC236}">
                <a16:creationId xmlns:a16="http://schemas.microsoft.com/office/drawing/2014/main" id="{6DEAFD95-242C-EADC-932A-7B95786569C4}"/>
              </a:ext>
            </a:extLst>
          </p:cNvPr>
          <p:cNvPicPr>
            <a:picLocks noChangeAspect="1"/>
          </p:cNvPicPr>
          <p:nvPr/>
        </p:nvPicPr>
        <p:blipFill>
          <a:blip r:embed="rId2"/>
          <a:stretch>
            <a:fillRect/>
          </a:stretch>
        </p:blipFill>
        <p:spPr>
          <a:xfrm>
            <a:off x="1743381" y="1047862"/>
            <a:ext cx="2058595" cy="3680767"/>
          </a:xfrm>
          <a:prstGeom prst="rect">
            <a:avLst/>
          </a:prstGeom>
        </p:spPr>
      </p:pic>
      <p:sp>
        <p:nvSpPr>
          <p:cNvPr id="36" name="TextBox 35">
            <a:extLst>
              <a:ext uri="{FF2B5EF4-FFF2-40B4-BE49-F238E27FC236}">
                <a16:creationId xmlns:a16="http://schemas.microsoft.com/office/drawing/2014/main" id="{D7CC5E0B-EDF0-AD9A-9D59-367483C3A506}"/>
              </a:ext>
            </a:extLst>
          </p:cNvPr>
          <p:cNvSpPr txBox="1"/>
          <p:nvPr/>
        </p:nvSpPr>
        <p:spPr>
          <a:xfrm>
            <a:off x="4331147" y="1786494"/>
            <a:ext cx="3637430" cy="2246769"/>
          </a:xfrm>
          <a:prstGeom prst="rect">
            <a:avLst/>
          </a:prstGeom>
          <a:noFill/>
        </p:spPr>
        <p:txBody>
          <a:bodyPr wrap="square" rtlCol="0">
            <a:spAutoFit/>
          </a:bodyPr>
          <a:lstStyle/>
          <a:p>
            <a:pPr algn="ctr"/>
            <a:r>
              <a:rPr lang="en-US" sz="2800" dirty="0"/>
              <a:t>Mean ABV : 6.0%</a:t>
            </a:r>
          </a:p>
          <a:p>
            <a:pPr algn="ctr"/>
            <a:r>
              <a:rPr lang="en-US" sz="2800" dirty="0"/>
              <a:t>Mean IBU  :  43</a:t>
            </a:r>
          </a:p>
          <a:p>
            <a:pPr algn="ctr"/>
            <a:r>
              <a:rPr lang="en-US" sz="2800" dirty="0"/>
              <a:t>Style : American IPA</a:t>
            </a:r>
          </a:p>
          <a:p>
            <a:pPr algn="ctr"/>
            <a:r>
              <a:rPr lang="en-US" sz="2800" dirty="0"/>
              <a:t>State: Colorado</a:t>
            </a:r>
          </a:p>
          <a:p>
            <a:pPr algn="ctr"/>
            <a:r>
              <a:rPr lang="en-US" sz="2800" dirty="0"/>
              <a:t>Ounces: 12 Oz</a:t>
            </a:r>
          </a:p>
        </p:txBody>
      </p:sp>
      <p:grpSp>
        <p:nvGrpSpPr>
          <p:cNvPr id="37" name="Google Shape;4576;p73">
            <a:extLst>
              <a:ext uri="{FF2B5EF4-FFF2-40B4-BE49-F238E27FC236}">
                <a16:creationId xmlns:a16="http://schemas.microsoft.com/office/drawing/2014/main" id="{B545D30F-19E0-E079-8B4D-288B9E747DF7}"/>
              </a:ext>
            </a:extLst>
          </p:cNvPr>
          <p:cNvGrpSpPr/>
          <p:nvPr/>
        </p:nvGrpSpPr>
        <p:grpSpPr>
          <a:xfrm rot="10800000">
            <a:off x="6582251" y="4246291"/>
            <a:ext cx="361699" cy="354591"/>
            <a:chOff x="7259843" y="3111703"/>
            <a:chExt cx="361699" cy="354591"/>
          </a:xfrm>
        </p:grpSpPr>
        <p:sp>
          <p:nvSpPr>
            <p:cNvPr id="38" name="Google Shape;4577;p73">
              <a:extLst>
                <a:ext uri="{FF2B5EF4-FFF2-40B4-BE49-F238E27FC236}">
                  <a16:creationId xmlns:a16="http://schemas.microsoft.com/office/drawing/2014/main" id="{0DEC41A5-483C-4042-00E8-FC2C077D2905}"/>
                </a:ext>
              </a:extLst>
            </p:cNvPr>
            <p:cNvSpPr/>
            <p:nvPr/>
          </p:nvSpPr>
          <p:spPr>
            <a:xfrm>
              <a:off x="7259843" y="3111703"/>
              <a:ext cx="361699" cy="354591"/>
            </a:xfrm>
            <a:custGeom>
              <a:avLst/>
              <a:gdLst/>
              <a:ahLst/>
              <a:cxnLst/>
              <a:rect l="l" t="t" r="r" b="b"/>
              <a:pathLst>
                <a:path w="19337" h="18957" extrusionOk="0">
                  <a:moveTo>
                    <a:pt x="9784" y="1"/>
                  </a:moveTo>
                  <a:cubicBezTo>
                    <a:pt x="9158" y="1"/>
                    <a:pt x="8533" y="201"/>
                    <a:pt x="8008" y="613"/>
                  </a:cubicBezTo>
                  <a:cubicBezTo>
                    <a:pt x="7785" y="761"/>
                    <a:pt x="6446" y="1852"/>
                    <a:pt x="5579" y="3711"/>
                  </a:cubicBezTo>
                  <a:cubicBezTo>
                    <a:pt x="4661" y="3315"/>
                    <a:pt x="3943" y="3091"/>
                    <a:pt x="3794" y="3042"/>
                  </a:cubicBezTo>
                  <a:cubicBezTo>
                    <a:pt x="3515" y="2964"/>
                    <a:pt x="3229" y="2926"/>
                    <a:pt x="2944" y="2926"/>
                  </a:cubicBezTo>
                  <a:cubicBezTo>
                    <a:pt x="2319" y="2926"/>
                    <a:pt x="1702" y="3113"/>
                    <a:pt x="1191" y="3488"/>
                  </a:cubicBezTo>
                  <a:cubicBezTo>
                    <a:pt x="447" y="4058"/>
                    <a:pt x="1" y="4951"/>
                    <a:pt x="1" y="5893"/>
                  </a:cubicBezTo>
                  <a:cubicBezTo>
                    <a:pt x="51" y="9190"/>
                    <a:pt x="1067" y="11718"/>
                    <a:pt x="3100" y="13330"/>
                  </a:cubicBezTo>
                  <a:cubicBezTo>
                    <a:pt x="4314" y="14321"/>
                    <a:pt x="5703" y="14767"/>
                    <a:pt x="6917" y="14941"/>
                  </a:cubicBezTo>
                  <a:lnTo>
                    <a:pt x="6917" y="16007"/>
                  </a:lnTo>
                  <a:cubicBezTo>
                    <a:pt x="6917" y="17618"/>
                    <a:pt x="8256" y="18957"/>
                    <a:pt x="9867" y="18957"/>
                  </a:cubicBezTo>
                  <a:cubicBezTo>
                    <a:pt x="11479" y="18957"/>
                    <a:pt x="12817" y="17618"/>
                    <a:pt x="12817" y="16007"/>
                  </a:cubicBezTo>
                  <a:lnTo>
                    <a:pt x="12817" y="14867"/>
                  </a:lnTo>
                  <a:cubicBezTo>
                    <a:pt x="13933" y="14643"/>
                    <a:pt x="15123" y="14222"/>
                    <a:pt x="16238" y="13330"/>
                  </a:cubicBezTo>
                  <a:cubicBezTo>
                    <a:pt x="18271" y="11718"/>
                    <a:pt x="19312" y="9190"/>
                    <a:pt x="19337" y="5893"/>
                  </a:cubicBezTo>
                  <a:cubicBezTo>
                    <a:pt x="19337" y="4951"/>
                    <a:pt x="18915" y="4058"/>
                    <a:pt x="18172" y="3488"/>
                  </a:cubicBezTo>
                  <a:cubicBezTo>
                    <a:pt x="17662" y="3114"/>
                    <a:pt x="17048" y="2904"/>
                    <a:pt x="16425" y="2904"/>
                  </a:cubicBezTo>
                  <a:cubicBezTo>
                    <a:pt x="16138" y="2904"/>
                    <a:pt x="15850" y="2948"/>
                    <a:pt x="15569" y="3042"/>
                  </a:cubicBezTo>
                  <a:cubicBezTo>
                    <a:pt x="15445" y="3067"/>
                    <a:pt x="14825" y="3240"/>
                    <a:pt x="13982" y="3612"/>
                  </a:cubicBezTo>
                  <a:cubicBezTo>
                    <a:pt x="13462" y="2620"/>
                    <a:pt x="12743" y="1678"/>
                    <a:pt x="11826" y="811"/>
                  </a:cubicBezTo>
                  <a:cubicBezTo>
                    <a:pt x="11251" y="276"/>
                    <a:pt x="10517" y="1"/>
                    <a:pt x="9784"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78;p73">
              <a:extLst>
                <a:ext uri="{FF2B5EF4-FFF2-40B4-BE49-F238E27FC236}">
                  <a16:creationId xmlns:a16="http://schemas.microsoft.com/office/drawing/2014/main" id="{B6A9C86F-222D-C871-B5EB-D790439C69AA}"/>
                </a:ext>
              </a:extLst>
            </p:cNvPr>
            <p:cNvSpPr/>
            <p:nvPr/>
          </p:nvSpPr>
          <p:spPr>
            <a:xfrm>
              <a:off x="7321284" y="3239065"/>
              <a:ext cx="102952" cy="96069"/>
            </a:xfrm>
            <a:custGeom>
              <a:avLst/>
              <a:gdLst/>
              <a:ahLst/>
              <a:cxnLst/>
              <a:rect l="l" t="t" r="r" b="b"/>
              <a:pathLst>
                <a:path w="5504" h="5136" extrusionOk="0">
                  <a:moveTo>
                    <a:pt x="1" y="1"/>
                  </a:moveTo>
                  <a:lnTo>
                    <a:pt x="1" y="1"/>
                  </a:lnTo>
                  <a:cubicBezTo>
                    <a:pt x="125" y="1885"/>
                    <a:pt x="720" y="3298"/>
                    <a:pt x="1786" y="4166"/>
                  </a:cubicBezTo>
                  <a:cubicBezTo>
                    <a:pt x="2781" y="4966"/>
                    <a:pt x="4021" y="5136"/>
                    <a:pt x="4892" y="5136"/>
                  </a:cubicBezTo>
                  <a:cubicBezTo>
                    <a:pt x="5127" y="5136"/>
                    <a:pt x="5335" y="5123"/>
                    <a:pt x="5504" y="5108"/>
                  </a:cubicBezTo>
                  <a:cubicBezTo>
                    <a:pt x="4760" y="4166"/>
                    <a:pt x="4265" y="3174"/>
                    <a:pt x="4017" y="2207"/>
                  </a:cubicBezTo>
                  <a:cubicBezTo>
                    <a:pt x="3917" y="2182"/>
                    <a:pt x="3818" y="2133"/>
                    <a:pt x="3719" y="2083"/>
                  </a:cubicBezTo>
                  <a:cubicBezTo>
                    <a:pt x="2554" y="1067"/>
                    <a:pt x="868" y="348"/>
                    <a:pt x="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79;p73">
              <a:extLst>
                <a:ext uri="{FF2B5EF4-FFF2-40B4-BE49-F238E27FC236}">
                  <a16:creationId xmlns:a16="http://schemas.microsoft.com/office/drawing/2014/main" id="{2590367E-75FC-1A1D-134F-74001C198692}"/>
                </a:ext>
              </a:extLst>
            </p:cNvPr>
            <p:cNvSpPr/>
            <p:nvPr/>
          </p:nvSpPr>
          <p:spPr>
            <a:xfrm>
              <a:off x="7408468" y="3183885"/>
              <a:ext cx="64457" cy="145170"/>
            </a:xfrm>
            <a:custGeom>
              <a:avLst/>
              <a:gdLst/>
              <a:ahLst/>
              <a:cxnLst/>
              <a:rect l="l" t="t" r="r" b="b"/>
              <a:pathLst>
                <a:path w="3446" h="7761" extrusionOk="0">
                  <a:moveTo>
                    <a:pt x="1711" y="1"/>
                  </a:moveTo>
                  <a:cubicBezTo>
                    <a:pt x="1215" y="497"/>
                    <a:pt x="273" y="1662"/>
                    <a:pt x="124" y="3224"/>
                  </a:cubicBezTo>
                  <a:cubicBezTo>
                    <a:pt x="0" y="4686"/>
                    <a:pt x="546" y="6198"/>
                    <a:pt x="1785" y="7760"/>
                  </a:cubicBezTo>
                  <a:cubicBezTo>
                    <a:pt x="2355" y="7066"/>
                    <a:pt x="3446" y="5554"/>
                    <a:pt x="3396" y="3769"/>
                  </a:cubicBezTo>
                  <a:cubicBezTo>
                    <a:pt x="3396" y="2430"/>
                    <a:pt x="2826" y="1191"/>
                    <a:pt x="1711"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80;p73">
              <a:extLst>
                <a:ext uri="{FF2B5EF4-FFF2-40B4-BE49-F238E27FC236}">
                  <a16:creationId xmlns:a16="http://schemas.microsoft.com/office/drawing/2014/main" id="{FC34BF05-B413-CE88-66BF-4F71C88CDBE5}"/>
                </a:ext>
              </a:extLst>
            </p:cNvPr>
            <p:cNvSpPr/>
            <p:nvPr/>
          </p:nvSpPr>
          <p:spPr>
            <a:xfrm>
              <a:off x="7459458" y="3239065"/>
              <a:ext cx="95545" cy="96069"/>
            </a:xfrm>
            <a:custGeom>
              <a:avLst/>
              <a:gdLst/>
              <a:ahLst/>
              <a:cxnLst/>
              <a:rect l="l" t="t" r="r" b="b"/>
              <a:pathLst>
                <a:path w="5108" h="5136" extrusionOk="0">
                  <a:moveTo>
                    <a:pt x="5108" y="1"/>
                  </a:moveTo>
                  <a:lnTo>
                    <a:pt x="5108" y="1"/>
                  </a:lnTo>
                  <a:cubicBezTo>
                    <a:pt x="4240" y="323"/>
                    <a:pt x="2653" y="993"/>
                    <a:pt x="1488" y="1984"/>
                  </a:cubicBezTo>
                  <a:cubicBezTo>
                    <a:pt x="1216" y="3348"/>
                    <a:pt x="522" y="4463"/>
                    <a:pt x="1" y="5132"/>
                  </a:cubicBezTo>
                  <a:cubicBezTo>
                    <a:pt x="64" y="5134"/>
                    <a:pt x="130" y="5135"/>
                    <a:pt x="198" y="5135"/>
                  </a:cubicBezTo>
                  <a:cubicBezTo>
                    <a:pt x="1066" y="5135"/>
                    <a:pt x="2313" y="4970"/>
                    <a:pt x="3348" y="4166"/>
                  </a:cubicBezTo>
                  <a:cubicBezTo>
                    <a:pt x="4389" y="3273"/>
                    <a:pt x="4984" y="1935"/>
                    <a:pt x="5108"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81;p73">
              <a:extLst>
                <a:ext uri="{FF2B5EF4-FFF2-40B4-BE49-F238E27FC236}">
                  <a16:creationId xmlns:a16="http://schemas.microsoft.com/office/drawing/2014/main" id="{A8D30A8A-0B3A-3F1D-D7D3-B91DC55A5A79}"/>
                </a:ext>
              </a:extLst>
            </p:cNvPr>
            <p:cNvSpPr/>
            <p:nvPr/>
          </p:nvSpPr>
          <p:spPr>
            <a:xfrm>
              <a:off x="7304600" y="3163703"/>
              <a:ext cx="269427" cy="262263"/>
            </a:xfrm>
            <a:custGeom>
              <a:avLst/>
              <a:gdLst/>
              <a:ahLst/>
              <a:cxnLst/>
              <a:rect l="l" t="t" r="r" b="b"/>
              <a:pathLst>
                <a:path w="14404" h="14021" extrusionOk="0">
                  <a:moveTo>
                    <a:pt x="7264" y="1080"/>
                  </a:moveTo>
                  <a:cubicBezTo>
                    <a:pt x="8379" y="2270"/>
                    <a:pt x="8949" y="3509"/>
                    <a:pt x="8949" y="4823"/>
                  </a:cubicBezTo>
                  <a:cubicBezTo>
                    <a:pt x="8949" y="6633"/>
                    <a:pt x="7908" y="8145"/>
                    <a:pt x="7338" y="8839"/>
                  </a:cubicBezTo>
                  <a:cubicBezTo>
                    <a:pt x="6099" y="7277"/>
                    <a:pt x="5553" y="5765"/>
                    <a:pt x="5677" y="4303"/>
                  </a:cubicBezTo>
                  <a:cubicBezTo>
                    <a:pt x="5826" y="2741"/>
                    <a:pt x="6768" y="1576"/>
                    <a:pt x="7264" y="1080"/>
                  </a:cubicBezTo>
                  <a:close/>
                  <a:moveTo>
                    <a:pt x="13411" y="4005"/>
                  </a:moveTo>
                  <a:lnTo>
                    <a:pt x="13411" y="4005"/>
                  </a:lnTo>
                  <a:cubicBezTo>
                    <a:pt x="13263" y="5914"/>
                    <a:pt x="12668" y="7327"/>
                    <a:pt x="11627" y="8195"/>
                  </a:cubicBezTo>
                  <a:cubicBezTo>
                    <a:pt x="10626" y="8991"/>
                    <a:pt x="9395" y="9140"/>
                    <a:pt x="8529" y="9140"/>
                  </a:cubicBezTo>
                  <a:cubicBezTo>
                    <a:pt x="8451" y="9140"/>
                    <a:pt x="8376" y="9139"/>
                    <a:pt x="8305" y="9137"/>
                  </a:cubicBezTo>
                  <a:cubicBezTo>
                    <a:pt x="8825" y="8467"/>
                    <a:pt x="9519" y="7352"/>
                    <a:pt x="9792" y="5988"/>
                  </a:cubicBezTo>
                  <a:cubicBezTo>
                    <a:pt x="10932" y="4997"/>
                    <a:pt x="12544" y="4352"/>
                    <a:pt x="13411" y="4005"/>
                  </a:cubicBezTo>
                  <a:close/>
                  <a:moveTo>
                    <a:pt x="893" y="4030"/>
                  </a:moveTo>
                  <a:lnTo>
                    <a:pt x="893" y="4030"/>
                  </a:lnTo>
                  <a:cubicBezTo>
                    <a:pt x="1785" y="4377"/>
                    <a:pt x="3471" y="5046"/>
                    <a:pt x="4611" y="6112"/>
                  </a:cubicBezTo>
                  <a:cubicBezTo>
                    <a:pt x="4710" y="6162"/>
                    <a:pt x="4809" y="6211"/>
                    <a:pt x="4884" y="6236"/>
                  </a:cubicBezTo>
                  <a:cubicBezTo>
                    <a:pt x="5132" y="7178"/>
                    <a:pt x="5628" y="8195"/>
                    <a:pt x="6371" y="9137"/>
                  </a:cubicBezTo>
                  <a:cubicBezTo>
                    <a:pt x="6218" y="9152"/>
                    <a:pt x="6021" y="9165"/>
                    <a:pt x="5794" y="9165"/>
                  </a:cubicBezTo>
                  <a:cubicBezTo>
                    <a:pt x="4952" y="9165"/>
                    <a:pt x="3692" y="8995"/>
                    <a:pt x="2678" y="8195"/>
                  </a:cubicBezTo>
                  <a:cubicBezTo>
                    <a:pt x="1612" y="7302"/>
                    <a:pt x="1017" y="5964"/>
                    <a:pt x="893" y="4030"/>
                  </a:cubicBezTo>
                  <a:close/>
                  <a:moveTo>
                    <a:pt x="7301" y="1"/>
                  </a:moveTo>
                  <a:cubicBezTo>
                    <a:pt x="7203" y="1"/>
                    <a:pt x="7109" y="32"/>
                    <a:pt x="7041" y="88"/>
                  </a:cubicBezTo>
                  <a:cubicBezTo>
                    <a:pt x="6941" y="163"/>
                    <a:pt x="5033" y="1675"/>
                    <a:pt x="4809" y="4228"/>
                  </a:cubicBezTo>
                  <a:cubicBezTo>
                    <a:pt x="4785" y="4476"/>
                    <a:pt x="4785" y="4749"/>
                    <a:pt x="4785" y="4997"/>
                  </a:cubicBezTo>
                  <a:cubicBezTo>
                    <a:pt x="3000" y="3658"/>
                    <a:pt x="694" y="2989"/>
                    <a:pt x="595" y="2939"/>
                  </a:cubicBezTo>
                  <a:cubicBezTo>
                    <a:pt x="558" y="2933"/>
                    <a:pt x="522" y="2930"/>
                    <a:pt x="488" y="2930"/>
                  </a:cubicBezTo>
                  <a:cubicBezTo>
                    <a:pt x="385" y="2930"/>
                    <a:pt x="292" y="2958"/>
                    <a:pt x="199" y="3014"/>
                  </a:cubicBezTo>
                  <a:cubicBezTo>
                    <a:pt x="75" y="3113"/>
                    <a:pt x="0" y="3237"/>
                    <a:pt x="0" y="3385"/>
                  </a:cubicBezTo>
                  <a:cubicBezTo>
                    <a:pt x="25" y="5914"/>
                    <a:pt x="744" y="7773"/>
                    <a:pt x="2182" y="8938"/>
                  </a:cubicBezTo>
                  <a:cubicBezTo>
                    <a:pt x="3372" y="9880"/>
                    <a:pt x="4834" y="10103"/>
                    <a:pt x="5851" y="10103"/>
                  </a:cubicBezTo>
                  <a:cubicBezTo>
                    <a:pt x="6346" y="10103"/>
                    <a:pt x="6768" y="10054"/>
                    <a:pt x="6941" y="10004"/>
                  </a:cubicBezTo>
                  <a:lnTo>
                    <a:pt x="6941" y="13549"/>
                  </a:lnTo>
                  <a:cubicBezTo>
                    <a:pt x="6941" y="13797"/>
                    <a:pt x="7164" y="14020"/>
                    <a:pt x="7412" y="14020"/>
                  </a:cubicBezTo>
                  <a:cubicBezTo>
                    <a:pt x="7660" y="14020"/>
                    <a:pt x="7883" y="13797"/>
                    <a:pt x="7883" y="13549"/>
                  </a:cubicBezTo>
                  <a:lnTo>
                    <a:pt x="7883" y="10054"/>
                  </a:lnTo>
                  <a:cubicBezTo>
                    <a:pt x="8064" y="10068"/>
                    <a:pt x="8284" y="10080"/>
                    <a:pt x="8532" y="10080"/>
                  </a:cubicBezTo>
                  <a:cubicBezTo>
                    <a:pt x="9545" y="10080"/>
                    <a:pt x="11032" y="9884"/>
                    <a:pt x="12246" y="8889"/>
                  </a:cubicBezTo>
                  <a:cubicBezTo>
                    <a:pt x="13659" y="7773"/>
                    <a:pt x="14378" y="5889"/>
                    <a:pt x="14403" y="3361"/>
                  </a:cubicBezTo>
                  <a:cubicBezTo>
                    <a:pt x="14353" y="3237"/>
                    <a:pt x="14279" y="3113"/>
                    <a:pt x="14155" y="3014"/>
                  </a:cubicBezTo>
                  <a:cubicBezTo>
                    <a:pt x="14073" y="2947"/>
                    <a:pt x="13979" y="2914"/>
                    <a:pt x="13889" y="2914"/>
                  </a:cubicBezTo>
                  <a:cubicBezTo>
                    <a:pt x="13844" y="2914"/>
                    <a:pt x="13800" y="2923"/>
                    <a:pt x="13759" y="2939"/>
                  </a:cubicBezTo>
                  <a:cubicBezTo>
                    <a:pt x="13659" y="2989"/>
                    <a:pt x="11627" y="3609"/>
                    <a:pt x="9916" y="4774"/>
                  </a:cubicBezTo>
                  <a:cubicBezTo>
                    <a:pt x="9891" y="3113"/>
                    <a:pt x="9123" y="1551"/>
                    <a:pt x="7635" y="138"/>
                  </a:cubicBezTo>
                  <a:cubicBezTo>
                    <a:pt x="7541" y="44"/>
                    <a:pt x="7418" y="1"/>
                    <a:pt x="7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588;p73">
            <a:extLst>
              <a:ext uri="{FF2B5EF4-FFF2-40B4-BE49-F238E27FC236}">
                <a16:creationId xmlns:a16="http://schemas.microsoft.com/office/drawing/2014/main" id="{0F146E59-58DF-8784-87A4-12BB6348EBBD}"/>
              </a:ext>
            </a:extLst>
          </p:cNvPr>
          <p:cNvGrpSpPr/>
          <p:nvPr/>
        </p:nvGrpSpPr>
        <p:grpSpPr>
          <a:xfrm rot="-753701">
            <a:off x="1019815" y="465023"/>
            <a:ext cx="435052" cy="628964"/>
            <a:chOff x="1794256" y="1012800"/>
            <a:chExt cx="434235" cy="627979"/>
          </a:xfrm>
        </p:grpSpPr>
        <p:sp>
          <p:nvSpPr>
            <p:cNvPr id="44" name="Google Shape;4589;p73">
              <a:extLst>
                <a:ext uri="{FF2B5EF4-FFF2-40B4-BE49-F238E27FC236}">
                  <a16:creationId xmlns:a16="http://schemas.microsoft.com/office/drawing/2014/main" id="{CBA730B2-4DEE-30BD-C7C5-14E4125D3802}"/>
                </a:ext>
              </a:extLst>
            </p:cNvPr>
            <p:cNvSpPr/>
            <p:nvPr/>
          </p:nvSpPr>
          <p:spPr>
            <a:xfrm>
              <a:off x="1794256" y="1012800"/>
              <a:ext cx="434235" cy="627979"/>
            </a:xfrm>
            <a:custGeom>
              <a:avLst/>
              <a:gdLst/>
              <a:ahLst/>
              <a:cxnLst/>
              <a:rect l="l" t="t" r="r" b="b"/>
              <a:pathLst>
                <a:path w="8537" h="12346" extrusionOk="0">
                  <a:moveTo>
                    <a:pt x="6221" y="1"/>
                  </a:moveTo>
                  <a:cubicBezTo>
                    <a:pt x="5876" y="1"/>
                    <a:pt x="5592" y="90"/>
                    <a:pt x="5382" y="192"/>
                  </a:cubicBezTo>
                  <a:cubicBezTo>
                    <a:pt x="5244" y="251"/>
                    <a:pt x="5106" y="340"/>
                    <a:pt x="4998" y="438"/>
                  </a:cubicBezTo>
                  <a:cubicBezTo>
                    <a:pt x="4869" y="410"/>
                    <a:pt x="4740" y="398"/>
                    <a:pt x="4616" y="398"/>
                  </a:cubicBezTo>
                  <a:cubicBezTo>
                    <a:pt x="4436" y="398"/>
                    <a:pt x="4266" y="423"/>
                    <a:pt x="4121" y="458"/>
                  </a:cubicBezTo>
                  <a:cubicBezTo>
                    <a:pt x="4022" y="488"/>
                    <a:pt x="3923" y="517"/>
                    <a:pt x="3825" y="566"/>
                  </a:cubicBezTo>
                  <a:cubicBezTo>
                    <a:pt x="3716" y="626"/>
                    <a:pt x="3628" y="665"/>
                    <a:pt x="3578" y="704"/>
                  </a:cubicBezTo>
                  <a:cubicBezTo>
                    <a:pt x="3322" y="606"/>
                    <a:pt x="2918" y="488"/>
                    <a:pt x="2248" y="488"/>
                  </a:cubicBezTo>
                  <a:lnTo>
                    <a:pt x="2238" y="488"/>
                  </a:lnTo>
                  <a:cubicBezTo>
                    <a:pt x="759" y="488"/>
                    <a:pt x="0" y="1473"/>
                    <a:pt x="0" y="2429"/>
                  </a:cubicBezTo>
                  <a:cubicBezTo>
                    <a:pt x="0" y="2814"/>
                    <a:pt x="119" y="3179"/>
                    <a:pt x="345" y="3494"/>
                  </a:cubicBezTo>
                  <a:lnTo>
                    <a:pt x="720" y="10906"/>
                  </a:lnTo>
                  <a:cubicBezTo>
                    <a:pt x="749" y="11380"/>
                    <a:pt x="1045" y="11784"/>
                    <a:pt x="1489" y="11941"/>
                  </a:cubicBezTo>
                  <a:cubicBezTo>
                    <a:pt x="1597" y="11981"/>
                    <a:pt x="2563" y="12326"/>
                    <a:pt x="4121" y="12346"/>
                  </a:cubicBezTo>
                  <a:lnTo>
                    <a:pt x="4259" y="12346"/>
                  </a:lnTo>
                  <a:cubicBezTo>
                    <a:pt x="5520" y="12346"/>
                    <a:pt x="6634" y="11991"/>
                    <a:pt x="6762" y="11951"/>
                  </a:cubicBezTo>
                  <a:cubicBezTo>
                    <a:pt x="7216" y="11803"/>
                    <a:pt x="7541" y="11389"/>
                    <a:pt x="7561" y="10906"/>
                  </a:cubicBezTo>
                  <a:lnTo>
                    <a:pt x="7915" y="4184"/>
                  </a:lnTo>
                  <a:cubicBezTo>
                    <a:pt x="7935" y="4046"/>
                    <a:pt x="7906" y="3908"/>
                    <a:pt x="7866" y="3770"/>
                  </a:cubicBezTo>
                  <a:cubicBezTo>
                    <a:pt x="8211" y="3336"/>
                    <a:pt x="8536" y="2715"/>
                    <a:pt x="8536" y="2094"/>
                  </a:cubicBezTo>
                  <a:cubicBezTo>
                    <a:pt x="8507" y="1335"/>
                    <a:pt x="8083" y="665"/>
                    <a:pt x="7324" y="290"/>
                  </a:cubicBezTo>
                  <a:cubicBezTo>
                    <a:pt x="6912" y="77"/>
                    <a:pt x="6540" y="1"/>
                    <a:pt x="6221" y="1"/>
                  </a:cubicBezTo>
                  <a:close/>
                </a:path>
              </a:pathLst>
            </a:custGeom>
            <a:solidFill>
              <a:schemeClr val="lt1"/>
            </a:solidFill>
            <a:ln>
              <a:noFill/>
            </a:ln>
            <a:effectLst>
              <a:outerShdw blurRad="57150" dist="28575" dir="4800000" algn="bl" rotWithShape="0">
                <a:srgbClr val="000000">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90;p73">
              <a:extLst>
                <a:ext uri="{FF2B5EF4-FFF2-40B4-BE49-F238E27FC236}">
                  <a16:creationId xmlns:a16="http://schemas.microsoft.com/office/drawing/2014/main" id="{848A1104-A5D4-28C6-BB0A-8387CACFF5CC}"/>
                </a:ext>
              </a:extLst>
            </p:cNvPr>
            <p:cNvSpPr/>
            <p:nvPr/>
          </p:nvSpPr>
          <p:spPr>
            <a:xfrm>
              <a:off x="1870451" y="1169413"/>
              <a:ext cx="266278" cy="418772"/>
            </a:xfrm>
            <a:custGeom>
              <a:avLst/>
              <a:gdLst/>
              <a:ahLst/>
              <a:cxnLst/>
              <a:rect l="l" t="t" r="r" b="b"/>
              <a:pathLst>
                <a:path w="5235" h="8233" extrusionOk="0">
                  <a:moveTo>
                    <a:pt x="1" y="1"/>
                  </a:moveTo>
                  <a:lnTo>
                    <a:pt x="395" y="7887"/>
                  </a:lnTo>
                  <a:cubicBezTo>
                    <a:pt x="395" y="7887"/>
                    <a:pt x="1233" y="8212"/>
                    <a:pt x="2632" y="8232"/>
                  </a:cubicBezTo>
                  <a:cubicBezTo>
                    <a:pt x="2662" y="8232"/>
                    <a:pt x="2692" y="8232"/>
                    <a:pt x="2722" y="8232"/>
                  </a:cubicBezTo>
                  <a:cubicBezTo>
                    <a:pt x="3824" y="8232"/>
                    <a:pt x="4880" y="7887"/>
                    <a:pt x="4880" y="7887"/>
                  </a:cubicBezTo>
                  <a:lnTo>
                    <a:pt x="5235" y="1164"/>
                  </a:lnTo>
                  <a:lnTo>
                    <a:pt x="2968" y="1164"/>
                  </a:lnTo>
                  <a:lnTo>
                    <a:pt x="2140" y="1154"/>
                  </a:lnTo>
                  <a:lnTo>
                    <a:pt x="1795" y="1460"/>
                  </a:lnTo>
                  <a:cubicBezTo>
                    <a:pt x="2317" y="3737"/>
                    <a:pt x="1085" y="3737"/>
                    <a:pt x="1085" y="3737"/>
                  </a:cubicBezTo>
                  <a:lnTo>
                    <a:pt x="907" y="7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91;p73">
              <a:extLst>
                <a:ext uri="{FF2B5EF4-FFF2-40B4-BE49-F238E27FC236}">
                  <a16:creationId xmlns:a16="http://schemas.microsoft.com/office/drawing/2014/main" id="{BBBAA80F-8848-36FD-08A3-13D6A33E21BF}"/>
                </a:ext>
              </a:extLst>
            </p:cNvPr>
            <p:cNvSpPr/>
            <p:nvPr/>
          </p:nvSpPr>
          <p:spPr>
            <a:xfrm>
              <a:off x="1860431" y="1160410"/>
              <a:ext cx="285810" cy="437236"/>
            </a:xfrm>
            <a:custGeom>
              <a:avLst/>
              <a:gdLst/>
              <a:ahLst/>
              <a:cxnLst/>
              <a:rect l="l" t="t" r="r" b="b"/>
              <a:pathLst>
                <a:path w="5619" h="8596" extrusionOk="0">
                  <a:moveTo>
                    <a:pt x="178" y="1"/>
                  </a:moveTo>
                  <a:cubicBezTo>
                    <a:pt x="69" y="10"/>
                    <a:pt x="0" y="99"/>
                    <a:pt x="0" y="198"/>
                  </a:cubicBezTo>
                  <a:lnTo>
                    <a:pt x="395" y="8083"/>
                  </a:lnTo>
                  <a:cubicBezTo>
                    <a:pt x="405" y="8152"/>
                    <a:pt x="444" y="8211"/>
                    <a:pt x="513" y="8241"/>
                  </a:cubicBezTo>
                  <a:cubicBezTo>
                    <a:pt x="552" y="8261"/>
                    <a:pt x="1410" y="8576"/>
                    <a:pt x="2820" y="8596"/>
                  </a:cubicBezTo>
                  <a:lnTo>
                    <a:pt x="2938" y="8596"/>
                  </a:lnTo>
                  <a:cubicBezTo>
                    <a:pt x="4042" y="8596"/>
                    <a:pt x="5087" y="8261"/>
                    <a:pt x="5136" y="8241"/>
                  </a:cubicBezTo>
                  <a:cubicBezTo>
                    <a:pt x="5215" y="8231"/>
                    <a:pt x="5264" y="8152"/>
                    <a:pt x="5264" y="8083"/>
                  </a:cubicBezTo>
                  <a:lnTo>
                    <a:pt x="5619" y="1351"/>
                  </a:lnTo>
                  <a:cubicBezTo>
                    <a:pt x="5619" y="1302"/>
                    <a:pt x="5609" y="1252"/>
                    <a:pt x="5570" y="1213"/>
                  </a:cubicBezTo>
                  <a:cubicBezTo>
                    <a:pt x="5530" y="1174"/>
                    <a:pt x="5481" y="1154"/>
                    <a:pt x="5432" y="1154"/>
                  </a:cubicBezTo>
                  <a:lnTo>
                    <a:pt x="3165" y="1154"/>
                  </a:lnTo>
                  <a:cubicBezTo>
                    <a:pt x="3066" y="1154"/>
                    <a:pt x="2977" y="1243"/>
                    <a:pt x="2977" y="1341"/>
                  </a:cubicBezTo>
                  <a:cubicBezTo>
                    <a:pt x="2977" y="1440"/>
                    <a:pt x="3066" y="1528"/>
                    <a:pt x="3165" y="1528"/>
                  </a:cubicBezTo>
                  <a:lnTo>
                    <a:pt x="5234" y="1528"/>
                  </a:lnTo>
                  <a:lnTo>
                    <a:pt x="4899" y="7935"/>
                  </a:lnTo>
                  <a:cubicBezTo>
                    <a:pt x="4597" y="8011"/>
                    <a:pt x="3778" y="8222"/>
                    <a:pt x="2938" y="8222"/>
                  </a:cubicBezTo>
                  <a:cubicBezTo>
                    <a:pt x="2902" y="8222"/>
                    <a:pt x="2866" y="8222"/>
                    <a:pt x="2829" y="8221"/>
                  </a:cubicBezTo>
                  <a:cubicBezTo>
                    <a:pt x="1775" y="8202"/>
                    <a:pt x="1035" y="8014"/>
                    <a:pt x="759" y="7935"/>
                  </a:cubicBezTo>
                  <a:lnTo>
                    <a:pt x="365" y="168"/>
                  </a:lnTo>
                  <a:cubicBezTo>
                    <a:pt x="355" y="70"/>
                    <a:pt x="267"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592;p73">
              <a:extLst>
                <a:ext uri="{FF2B5EF4-FFF2-40B4-BE49-F238E27FC236}">
                  <a16:creationId xmlns:a16="http://schemas.microsoft.com/office/drawing/2014/main" id="{50630E89-3FA5-4EA4-654B-F2B7CE84D36E}"/>
                </a:ext>
              </a:extLst>
            </p:cNvPr>
            <p:cNvSpPr/>
            <p:nvPr/>
          </p:nvSpPr>
          <p:spPr>
            <a:xfrm>
              <a:off x="1837389" y="1079230"/>
              <a:ext cx="363024" cy="280266"/>
            </a:xfrm>
            <a:custGeom>
              <a:avLst/>
              <a:gdLst/>
              <a:ahLst/>
              <a:cxnLst/>
              <a:rect l="l" t="t" r="r" b="b"/>
              <a:pathLst>
                <a:path w="7137" h="5510" extrusionOk="0">
                  <a:moveTo>
                    <a:pt x="5361" y="0"/>
                  </a:moveTo>
                  <a:cubicBezTo>
                    <a:pt x="4677" y="0"/>
                    <a:pt x="4505" y="818"/>
                    <a:pt x="4505" y="818"/>
                  </a:cubicBezTo>
                  <a:cubicBezTo>
                    <a:pt x="4316" y="467"/>
                    <a:pt x="3977" y="403"/>
                    <a:pt x="3754" y="403"/>
                  </a:cubicBezTo>
                  <a:cubicBezTo>
                    <a:pt x="3627" y="403"/>
                    <a:pt x="3539" y="424"/>
                    <a:pt x="3539" y="424"/>
                  </a:cubicBezTo>
                  <a:cubicBezTo>
                    <a:pt x="3084" y="668"/>
                    <a:pt x="2864" y="748"/>
                    <a:pt x="2707" y="748"/>
                  </a:cubicBezTo>
                  <a:cubicBezTo>
                    <a:pt x="2415" y="748"/>
                    <a:pt x="2341" y="473"/>
                    <a:pt x="1380" y="473"/>
                  </a:cubicBezTo>
                  <a:cubicBezTo>
                    <a:pt x="0" y="483"/>
                    <a:pt x="59" y="1843"/>
                    <a:pt x="897" y="1843"/>
                  </a:cubicBezTo>
                  <a:lnTo>
                    <a:pt x="1538" y="1833"/>
                  </a:lnTo>
                  <a:lnTo>
                    <a:pt x="1715" y="5510"/>
                  </a:lnTo>
                  <a:cubicBezTo>
                    <a:pt x="3105" y="5500"/>
                    <a:pt x="2425" y="3233"/>
                    <a:pt x="2425" y="3233"/>
                  </a:cubicBezTo>
                  <a:cubicBezTo>
                    <a:pt x="3213" y="2701"/>
                    <a:pt x="3056" y="2011"/>
                    <a:pt x="3056" y="2011"/>
                  </a:cubicBezTo>
                  <a:lnTo>
                    <a:pt x="5954" y="2011"/>
                  </a:lnTo>
                  <a:cubicBezTo>
                    <a:pt x="6013" y="1991"/>
                    <a:pt x="7136" y="769"/>
                    <a:pt x="5954" y="167"/>
                  </a:cubicBezTo>
                  <a:cubicBezTo>
                    <a:pt x="5723" y="48"/>
                    <a:pt x="5527" y="0"/>
                    <a:pt x="5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593;p73">
              <a:extLst>
                <a:ext uri="{FF2B5EF4-FFF2-40B4-BE49-F238E27FC236}">
                  <a16:creationId xmlns:a16="http://schemas.microsoft.com/office/drawing/2014/main" id="{25C3B0B4-C25E-60CB-766B-418F0918DD6D}"/>
                </a:ext>
              </a:extLst>
            </p:cNvPr>
            <p:cNvSpPr/>
            <p:nvPr/>
          </p:nvSpPr>
          <p:spPr>
            <a:xfrm>
              <a:off x="1842882" y="1069616"/>
              <a:ext cx="333471" cy="299442"/>
            </a:xfrm>
            <a:custGeom>
              <a:avLst/>
              <a:gdLst/>
              <a:ahLst/>
              <a:cxnLst/>
              <a:rect l="l" t="t" r="r" b="b"/>
              <a:pathLst>
                <a:path w="6556" h="5887" extrusionOk="0">
                  <a:moveTo>
                    <a:pt x="5265" y="348"/>
                  </a:moveTo>
                  <a:cubicBezTo>
                    <a:pt x="5411" y="348"/>
                    <a:pt x="5577" y="394"/>
                    <a:pt x="5757" y="484"/>
                  </a:cubicBezTo>
                  <a:cubicBezTo>
                    <a:pt x="6013" y="622"/>
                    <a:pt x="6161" y="800"/>
                    <a:pt x="6191" y="1007"/>
                  </a:cubicBezTo>
                  <a:cubicBezTo>
                    <a:pt x="6240" y="1401"/>
                    <a:pt x="5895" y="1855"/>
                    <a:pt x="5767" y="1993"/>
                  </a:cubicBezTo>
                  <a:lnTo>
                    <a:pt x="2948" y="1993"/>
                  </a:lnTo>
                  <a:cubicBezTo>
                    <a:pt x="2889" y="1993"/>
                    <a:pt x="2829" y="2012"/>
                    <a:pt x="2800" y="2062"/>
                  </a:cubicBezTo>
                  <a:cubicBezTo>
                    <a:pt x="2760" y="2111"/>
                    <a:pt x="2751" y="2180"/>
                    <a:pt x="2760" y="2229"/>
                  </a:cubicBezTo>
                  <a:cubicBezTo>
                    <a:pt x="2760" y="2249"/>
                    <a:pt x="2869" y="2801"/>
                    <a:pt x="2208" y="3264"/>
                  </a:cubicBezTo>
                  <a:cubicBezTo>
                    <a:pt x="2149" y="3313"/>
                    <a:pt x="2110" y="3392"/>
                    <a:pt x="2130" y="3471"/>
                  </a:cubicBezTo>
                  <a:cubicBezTo>
                    <a:pt x="2248" y="3826"/>
                    <a:pt x="2445" y="4831"/>
                    <a:pt x="2110" y="5285"/>
                  </a:cubicBezTo>
                  <a:cubicBezTo>
                    <a:pt x="2031" y="5393"/>
                    <a:pt x="1923" y="5452"/>
                    <a:pt x="1775" y="5492"/>
                  </a:cubicBezTo>
                  <a:lnTo>
                    <a:pt x="1617" y="2012"/>
                  </a:lnTo>
                  <a:cubicBezTo>
                    <a:pt x="1617" y="1914"/>
                    <a:pt x="1528" y="1845"/>
                    <a:pt x="1430" y="1845"/>
                  </a:cubicBezTo>
                  <a:lnTo>
                    <a:pt x="789" y="1835"/>
                  </a:lnTo>
                  <a:cubicBezTo>
                    <a:pt x="503" y="1835"/>
                    <a:pt x="375" y="1618"/>
                    <a:pt x="375" y="1421"/>
                  </a:cubicBezTo>
                  <a:cubicBezTo>
                    <a:pt x="375" y="1125"/>
                    <a:pt x="641" y="829"/>
                    <a:pt x="1262" y="829"/>
                  </a:cubicBezTo>
                  <a:lnTo>
                    <a:pt x="1272" y="829"/>
                  </a:lnTo>
                  <a:cubicBezTo>
                    <a:pt x="1834" y="829"/>
                    <a:pt x="2070" y="928"/>
                    <a:pt x="2228" y="1007"/>
                  </a:cubicBezTo>
                  <a:cubicBezTo>
                    <a:pt x="2358" y="1064"/>
                    <a:pt x="2464" y="1100"/>
                    <a:pt x="2588" y="1100"/>
                  </a:cubicBezTo>
                  <a:cubicBezTo>
                    <a:pt x="2786" y="1100"/>
                    <a:pt x="3030" y="1008"/>
                    <a:pt x="3490" y="760"/>
                  </a:cubicBezTo>
                  <a:cubicBezTo>
                    <a:pt x="3516" y="755"/>
                    <a:pt x="3567" y="748"/>
                    <a:pt x="3631" y="748"/>
                  </a:cubicBezTo>
                  <a:cubicBezTo>
                    <a:pt x="3808" y="748"/>
                    <a:pt x="4085" y="799"/>
                    <a:pt x="4229" y="1066"/>
                  </a:cubicBezTo>
                  <a:cubicBezTo>
                    <a:pt x="4264" y="1135"/>
                    <a:pt x="4321" y="1166"/>
                    <a:pt x="4388" y="1166"/>
                  </a:cubicBezTo>
                  <a:cubicBezTo>
                    <a:pt x="4397" y="1166"/>
                    <a:pt x="4407" y="1166"/>
                    <a:pt x="4416" y="1165"/>
                  </a:cubicBezTo>
                  <a:cubicBezTo>
                    <a:pt x="4495" y="1155"/>
                    <a:pt x="4564" y="1096"/>
                    <a:pt x="4574" y="1017"/>
                  </a:cubicBezTo>
                  <a:cubicBezTo>
                    <a:pt x="4574" y="1017"/>
                    <a:pt x="4673" y="563"/>
                    <a:pt x="5008" y="406"/>
                  </a:cubicBezTo>
                  <a:cubicBezTo>
                    <a:pt x="5085" y="367"/>
                    <a:pt x="5171" y="348"/>
                    <a:pt x="5265" y="348"/>
                  </a:cubicBezTo>
                  <a:close/>
                  <a:moveTo>
                    <a:pt x="5242" y="1"/>
                  </a:moveTo>
                  <a:cubicBezTo>
                    <a:pt x="5099" y="1"/>
                    <a:pt x="4965" y="30"/>
                    <a:pt x="4840" y="90"/>
                  </a:cubicBezTo>
                  <a:cubicBezTo>
                    <a:pt x="4584" y="218"/>
                    <a:pt x="4426" y="435"/>
                    <a:pt x="4328" y="632"/>
                  </a:cubicBezTo>
                  <a:cubicBezTo>
                    <a:pt x="4108" y="454"/>
                    <a:pt x="3841" y="400"/>
                    <a:pt x="3623" y="400"/>
                  </a:cubicBezTo>
                  <a:cubicBezTo>
                    <a:pt x="3527" y="400"/>
                    <a:pt x="3441" y="410"/>
                    <a:pt x="3372" y="425"/>
                  </a:cubicBezTo>
                  <a:cubicBezTo>
                    <a:pt x="3352" y="425"/>
                    <a:pt x="3342" y="425"/>
                    <a:pt x="3322" y="435"/>
                  </a:cubicBezTo>
                  <a:cubicBezTo>
                    <a:pt x="2904" y="669"/>
                    <a:pt x="2716" y="741"/>
                    <a:pt x="2586" y="741"/>
                  </a:cubicBezTo>
                  <a:cubicBezTo>
                    <a:pt x="2508" y="741"/>
                    <a:pt x="2450" y="715"/>
                    <a:pt x="2376" y="682"/>
                  </a:cubicBezTo>
                  <a:cubicBezTo>
                    <a:pt x="2189" y="603"/>
                    <a:pt x="1923" y="475"/>
                    <a:pt x="1272" y="475"/>
                  </a:cubicBezTo>
                  <a:lnTo>
                    <a:pt x="1252" y="475"/>
                  </a:lnTo>
                  <a:cubicBezTo>
                    <a:pt x="395" y="475"/>
                    <a:pt x="0" y="967"/>
                    <a:pt x="0" y="1441"/>
                  </a:cubicBezTo>
                  <a:cubicBezTo>
                    <a:pt x="0" y="1884"/>
                    <a:pt x="345" y="2209"/>
                    <a:pt x="789" y="2209"/>
                  </a:cubicBezTo>
                  <a:lnTo>
                    <a:pt x="1242" y="2209"/>
                  </a:lnTo>
                  <a:lnTo>
                    <a:pt x="1420" y="5709"/>
                  </a:lnTo>
                  <a:cubicBezTo>
                    <a:pt x="1420" y="5807"/>
                    <a:pt x="1509" y="5886"/>
                    <a:pt x="1597" y="5886"/>
                  </a:cubicBezTo>
                  <a:cubicBezTo>
                    <a:pt x="1962" y="5886"/>
                    <a:pt x="2228" y="5748"/>
                    <a:pt x="2386" y="5511"/>
                  </a:cubicBezTo>
                  <a:cubicBezTo>
                    <a:pt x="2820" y="4940"/>
                    <a:pt x="2603" y="3875"/>
                    <a:pt x="2514" y="3511"/>
                  </a:cubicBezTo>
                  <a:cubicBezTo>
                    <a:pt x="3027" y="3097"/>
                    <a:pt x="3115" y="2653"/>
                    <a:pt x="3125" y="2387"/>
                  </a:cubicBezTo>
                  <a:lnTo>
                    <a:pt x="5826" y="2387"/>
                  </a:lnTo>
                  <a:cubicBezTo>
                    <a:pt x="5865" y="2387"/>
                    <a:pt x="5885" y="2377"/>
                    <a:pt x="5915" y="2357"/>
                  </a:cubicBezTo>
                  <a:cubicBezTo>
                    <a:pt x="6013" y="2308"/>
                    <a:pt x="6555" y="1707"/>
                    <a:pt x="6555" y="1105"/>
                  </a:cubicBezTo>
                  <a:cubicBezTo>
                    <a:pt x="6555" y="829"/>
                    <a:pt x="6447" y="455"/>
                    <a:pt x="5915" y="179"/>
                  </a:cubicBezTo>
                  <a:cubicBezTo>
                    <a:pt x="5675" y="62"/>
                    <a:pt x="5450" y="1"/>
                    <a:pt x="5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594;p73">
              <a:extLst>
                <a:ext uri="{FF2B5EF4-FFF2-40B4-BE49-F238E27FC236}">
                  <a16:creationId xmlns:a16="http://schemas.microsoft.com/office/drawing/2014/main" id="{019728C3-A834-89EE-4CF4-71B67065922E}"/>
                </a:ext>
              </a:extLst>
            </p:cNvPr>
            <p:cNvSpPr/>
            <p:nvPr/>
          </p:nvSpPr>
          <p:spPr>
            <a:xfrm>
              <a:off x="1915568" y="1397084"/>
              <a:ext cx="22635" cy="108342"/>
            </a:xfrm>
            <a:custGeom>
              <a:avLst/>
              <a:gdLst/>
              <a:ahLst/>
              <a:cxnLst/>
              <a:rect l="l" t="t" r="r" b="b"/>
              <a:pathLst>
                <a:path w="445" h="2130" extrusionOk="0">
                  <a:moveTo>
                    <a:pt x="178" y="0"/>
                  </a:moveTo>
                  <a:cubicBezTo>
                    <a:pt x="80" y="10"/>
                    <a:pt x="1" y="99"/>
                    <a:pt x="1" y="197"/>
                  </a:cubicBezTo>
                  <a:lnTo>
                    <a:pt x="80" y="1962"/>
                  </a:lnTo>
                  <a:cubicBezTo>
                    <a:pt x="80" y="2060"/>
                    <a:pt x="158" y="2129"/>
                    <a:pt x="257" y="2129"/>
                  </a:cubicBezTo>
                  <a:cubicBezTo>
                    <a:pt x="375" y="2129"/>
                    <a:pt x="444" y="2050"/>
                    <a:pt x="444" y="1932"/>
                  </a:cubicBezTo>
                  <a:lnTo>
                    <a:pt x="375" y="177"/>
                  </a:lnTo>
                  <a:cubicBezTo>
                    <a:pt x="356" y="79"/>
                    <a:pt x="277"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5842141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theme/theme1.xml><?xml version="1.0" encoding="utf-8"?>
<a:theme xmlns:a="http://schemas.openxmlformats.org/drawingml/2006/main" name="New Beer's Eve by Slidesgo">
  <a:themeElements>
    <a:clrScheme name="Simple Light">
      <a:dk1>
        <a:srgbClr val="203040"/>
      </a:dk1>
      <a:lt1>
        <a:srgbClr val="FFFFFF"/>
      </a:lt1>
      <a:dk2>
        <a:srgbClr val="FFBB00"/>
      </a:dk2>
      <a:lt2>
        <a:srgbClr val="D56600"/>
      </a:lt2>
      <a:accent1>
        <a:srgbClr val="660000"/>
      </a:accent1>
      <a:accent2>
        <a:srgbClr val="FFFFFF"/>
      </a:accent2>
      <a:accent3>
        <a:srgbClr val="FFFFFF"/>
      </a:accent3>
      <a:accent4>
        <a:srgbClr val="FFFFFF"/>
      </a:accent4>
      <a:accent5>
        <a:srgbClr val="FFFFFF"/>
      </a:accent5>
      <a:accent6>
        <a:srgbClr val="FFFFFF"/>
      </a:accent6>
      <a:hlink>
        <a:srgbClr val="2030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1697</TotalTime>
  <Words>750</Words>
  <Application>Microsoft Office PowerPoint</Application>
  <PresentationFormat>On-screen Show (16:9)</PresentationFormat>
  <Paragraphs>81</Paragraphs>
  <Slides>14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Bowlby One</vt:lpstr>
      <vt:lpstr>Raleway Black</vt:lpstr>
      <vt:lpstr>Barlow</vt:lpstr>
      <vt:lpstr>Arial</vt:lpstr>
      <vt:lpstr>Calibri</vt:lpstr>
      <vt:lpstr>New Beer's Eve by Slidesgo</vt:lpstr>
      <vt:lpstr>Beer Data Analysis</vt:lpstr>
      <vt:lpstr>The Data</vt:lpstr>
      <vt:lpstr>Number of Breweries Over All States </vt:lpstr>
      <vt:lpstr>Missing Values</vt:lpstr>
      <vt:lpstr>State ABV and IBU Medians</vt:lpstr>
      <vt:lpstr>Distribution of ABV variable</vt:lpstr>
      <vt:lpstr>Highest ABV</vt:lpstr>
      <vt:lpstr>Highest IBU</vt:lpstr>
      <vt:lpstr>PowerPoint Presentation</vt:lpstr>
      <vt:lpstr>Relationship between ABV and IBU</vt:lpstr>
      <vt:lpstr>Knn model for IPA’s vs Ales</vt:lpstr>
      <vt:lpstr>IBU and ABV for IPA’s vs Ales</vt:lpstr>
      <vt:lpstr>Cheers!</vt:lpstr>
      <vt:lpstr>Image 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Beer's Eve</dc:title>
  <cp:lastModifiedBy>Rogers, Derek</cp:lastModifiedBy>
  <cp:revision>59</cp:revision>
  <dcterms:modified xsi:type="dcterms:W3CDTF">2022-10-15T23:01:00Z</dcterms:modified>
</cp:coreProperties>
</file>