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1"/>
  </p:notesMasterIdLst>
  <p:sldIdLst>
    <p:sldId id="256" r:id="rId2"/>
    <p:sldId id="320" r:id="rId3"/>
    <p:sldId id="257" r:id="rId4"/>
    <p:sldId id="314" r:id="rId5"/>
    <p:sldId id="315" r:id="rId6"/>
    <p:sldId id="316" r:id="rId7"/>
    <p:sldId id="312" r:id="rId8"/>
    <p:sldId id="318" r:id="rId9"/>
    <p:sldId id="319"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owlby One" panose="020B0604020202020204" charset="0"/>
      <p:regular r:id="rId16"/>
    </p:embeddedFont>
    <p:embeddedFont>
      <p:font typeface="Calibri" panose="020F0502020204030204" pitchFamily="34" charset="0"/>
      <p:regular r:id="rId17"/>
      <p:bold r:id="rId18"/>
      <p:italic r:id="rId19"/>
      <p:boldItalic r:id="rId20"/>
    </p:embeddedFont>
    <p:embeddedFont>
      <p:font typeface="Raleway Black" pitchFamily="2"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2" d="100"/>
          <a:sy n="192" d="100"/>
        </p:scale>
        <p:origin x="174" y="2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6"/>
        <p:cNvGrpSpPr/>
        <p:nvPr/>
      </p:nvGrpSpPr>
      <p:grpSpPr>
        <a:xfrm>
          <a:off x="0" y="0"/>
          <a:ext cx="0" cy="0"/>
          <a:chOff x="0" y="0"/>
          <a:chExt cx="0" cy="0"/>
        </a:xfrm>
      </p:grpSpPr>
      <p:sp>
        <p:nvSpPr>
          <p:cNvPr id="5737" name="Google Shape;5737;gdab33caf8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8" name="Google Shape;5738;gdab33caf8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Which state has the maximum alcoholic (ABV) beer? Which state has the most bitter (IBU) beer?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66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spTree>
    <p:extLst>
      <p:ext uri="{BB962C8B-B14F-4D97-AF65-F5344CB8AC3E}">
        <p14:creationId xmlns:p14="http://schemas.microsoft.com/office/powerpoint/2010/main" val="2507876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IBV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9"/>
        <p:cNvGrpSpPr/>
        <p:nvPr/>
      </p:nvGrpSpPr>
      <p:grpSpPr>
        <a:xfrm>
          <a:off x="0" y="0"/>
          <a:ext cx="0" cy="0"/>
          <a:chOff x="0" y="0"/>
          <a:chExt cx="0" cy="0"/>
        </a:xfrm>
      </p:grpSpPr>
      <p:sp>
        <p:nvSpPr>
          <p:cNvPr id="5740" name="Google Shape;5740;p75"/>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 with highest ABV &amp; IBU</a:t>
            </a:r>
            <a:endParaRPr dirty="0"/>
          </a:p>
        </p:txBody>
      </p:sp>
      <p:grpSp>
        <p:nvGrpSpPr>
          <p:cNvPr id="5741" name="Google Shape;5741;p75"/>
          <p:cNvGrpSpPr/>
          <p:nvPr/>
        </p:nvGrpSpPr>
        <p:grpSpPr>
          <a:xfrm rot="-1516618">
            <a:off x="8357145" y="193700"/>
            <a:ext cx="617789" cy="609334"/>
            <a:chOff x="2727200" y="147068"/>
            <a:chExt cx="653761" cy="644813"/>
          </a:xfrm>
        </p:grpSpPr>
        <p:sp>
          <p:nvSpPr>
            <p:cNvPr id="5742" name="Google Shape;5742;p75"/>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75"/>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75"/>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75"/>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75"/>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75"/>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8" name="Google Shape;5748;p75"/>
          <p:cNvGrpSpPr/>
          <p:nvPr/>
        </p:nvGrpSpPr>
        <p:grpSpPr>
          <a:xfrm rot="1269014">
            <a:off x="242094" y="4256038"/>
            <a:ext cx="843898" cy="675579"/>
            <a:chOff x="4125553" y="2339045"/>
            <a:chExt cx="843932" cy="675606"/>
          </a:xfrm>
        </p:grpSpPr>
        <p:sp>
          <p:nvSpPr>
            <p:cNvPr id="5749" name="Google Shape;5749;p7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7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7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7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7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7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7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7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7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7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7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7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7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7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7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7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7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7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7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7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7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7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4FCFA032-6F32-A53D-452B-93995D48652C}"/>
              </a:ext>
            </a:extLst>
          </p:cNvPr>
          <p:cNvGrpSpPr/>
          <p:nvPr/>
        </p:nvGrpSpPr>
        <p:grpSpPr>
          <a:xfrm>
            <a:off x="456299" y="1582119"/>
            <a:ext cx="8223347" cy="759841"/>
            <a:chOff x="439386" y="1825065"/>
            <a:chExt cx="8223347" cy="759841"/>
          </a:xfrm>
        </p:grpSpPr>
        <p:pic>
          <p:nvPicPr>
            <p:cNvPr id="3" name="Picture 2">
              <a:extLst>
                <a:ext uri="{FF2B5EF4-FFF2-40B4-BE49-F238E27FC236}">
                  <a16:creationId xmlns:a16="http://schemas.microsoft.com/office/drawing/2014/main" id="{1E715875-833E-80F6-5899-2F72AE492926}"/>
                </a:ext>
              </a:extLst>
            </p:cNvPr>
            <p:cNvPicPr>
              <a:picLocks noChangeAspect="1"/>
            </p:cNvPicPr>
            <p:nvPr/>
          </p:nvPicPr>
          <p:blipFill>
            <a:blip r:embed="rId3"/>
            <a:stretch>
              <a:fillRect/>
            </a:stretch>
          </p:blipFill>
          <p:spPr>
            <a:xfrm>
              <a:off x="439386" y="1825065"/>
              <a:ext cx="8223347" cy="373789"/>
            </a:xfrm>
            <a:prstGeom prst="rect">
              <a:avLst/>
            </a:prstGeom>
          </p:spPr>
        </p:pic>
        <p:pic>
          <p:nvPicPr>
            <p:cNvPr id="5" name="Picture 4">
              <a:extLst>
                <a:ext uri="{FF2B5EF4-FFF2-40B4-BE49-F238E27FC236}">
                  <a16:creationId xmlns:a16="http://schemas.microsoft.com/office/drawing/2014/main" id="{B5DDCD56-429D-FBF0-3346-E3BF885CF20D}"/>
                </a:ext>
              </a:extLst>
            </p:cNvPr>
            <p:cNvPicPr>
              <a:picLocks noChangeAspect="1"/>
            </p:cNvPicPr>
            <p:nvPr/>
          </p:nvPicPr>
          <p:blipFill>
            <a:blip r:embed="rId4"/>
            <a:stretch>
              <a:fillRect/>
            </a:stretch>
          </p:blipFill>
          <p:spPr>
            <a:xfrm>
              <a:off x="442510" y="2200145"/>
              <a:ext cx="8220223" cy="384761"/>
            </a:xfrm>
            <a:prstGeom prst="rect">
              <a:avLst/>
            </a:prstGeom>
          </p:spPr>
        </p:pic>
      </p:grpSp>
      <p:sp>
        <p:nvSpPr>
          <p:cNvPr id="2" name="Google Shape;1913;p45">
            <a:extLst>
              <a:ext uri="{FF2B5EF4-FFF2-40B4-BE49-F238E27FC236}">
                <a16:creationId xmlns:a16="http://schemas.microsoft.com/office/drawing/2014/main" id="{FCCFC281-120C-9CCE-3035-1FF0D18BDBB0}"/>
              </a:ext>
            </a:extLst>
          </p:cNvPr>
          <p:cNvSpPr txBox="1">
            <a:spLocks/>
          </p:cNvSpPr>
          <p:nvPr/>
        </p:nvSpPr>
        <p:spPr>
          <a:xfrm>
            <a:off x="1113703" y="2812111"/>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looking through our dataset, we can pull out the largest ABV and IBU valued beers. Here we can see that Lee Hill Series Vol. 5 Quad Ale (OR) has the highest ABV while also one of the lowest IBU, which we will see later as quite an anomaly. </a:t>
            </a:r>
          </a:p>
          <a:p>
            <a:pPr marL="0" indent="0" algn="l"/>
            <a:endParaRPr lang="en-US" dirty="0"/>
          </a:p>
          <a:p>
            <a:pPr marL="0" indent="0" algn="l"/>
            <a:r>
              <a:rPr lang="en-US" dirty="0"/>
              <a:t>We can also see that the </a:t>
            </a:r>
            <a:r>
              <a:rPr lang="en-US" i="1" dirty="0"/>
              <a:t>Bitter Bitch IPA</a:t>
            </a:r>
            <a:r>
              <a:rPr lang="en-US" dirty="0"/>
              <a:t> (CO) has one of the highest IBU ratings, which fits the name. </a:t>
            </a:r>
          </a:p>
        </p:txBody>
      </p:sp>
    </p:spTree>
    <p:extLst>
      <p:ext uri="{BB962C8B-B14F-4D97-AF65-F5344CB8AC3E}">
        <p14:creationId xmlns:p14="http://schemas.microsoft.com/office/powerpoint/2010/main" val="715541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1522</TotalTime>
  <Words>657</Words>
  <Application>Microsoft Office PowerPoint</Application>
  <PresentationFormat>On-screen Show (16:9)</PresentationFormat>
  <Paragraphs>50</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Barlow</vt:lpstr>
      <vt:lpstr>Calibri</vt:lpstr>
      <vt:lpstr>Raleway Black</vt:lpstr>
      <vt:lpstr>Arial</vt:lpstr>
      <vt:lpstr>Bowlby One</vt:lpstr>
      <vt:lpstr>New Beer's Eve by Slidesgo</vt:lpstr>
      <vt:lpstr>Beer Data Analysis</vt:lpstr>
      <vt:lpstr>The Data</vt:lpstr>
      <vt:lpstr>Number of Breweries Over All States </vt:lpstr>
      <vt:lpstr>Missing Values</vt:lpstr>
      <vt:lpstr>State ABV and IBU Medians</vt:lpstr>
      <vt:lpstr>State with highest ABV &amp; IBU</vt:lpstr>
      <vt:lpstr>Distribution of ABV variable</vt:lpstr>
      <vt:lpstr>Relationship between ABV and IBU</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Abhay  Sharma</cp:lastModifiedBy>
  <cp:revision>32</cp:revision>
  <dcterms:modified xsi:type="dcterms:W3CDTF">2022-10-12T00:42:00Z</dcterms:modified>
</cp:coreProperties>
</file>