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226068C-3A36-40ED-8A50-CE71E6A5C78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EB02473-9447-404A-B47D-7F190BFA2E6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2/5/2023 5:30:33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con 2" id="2" name="slide2">
            <a:extLst>
              <a:ext uri="{FF2B5EF4-FFF2-40B4-BE49-F238E27FC236}">
                <a16:creationId xmlns:a16="http://schemas.microsoft.com/office/drawing/2014/main" id="{16E7D3DC-EB67-45F1-8025-4C3DF0DE9E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019" y="0"/>
            <a:ext cx="5057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s hist con" id="3" name="slide3">
            <a:extLst>
              <a:ext uri="{FF2B5EF4-FFF2-40B4-BE49-F238E27FC236}">
                <a16:creationId xmlns:a16="http://schemas.microsoft.com/office/drawing/2014/main" id="{40C94427-CF02-4E51-8AD6-EC236DB875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092" y="0"/>
            <a:ext cx="6155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int hist con" id="4" name="slide4">
            <a:extLst>
              <a:ext uri="{FF2B5EF4-FFF2-40B4-BE49-F238E27FC236}">
                <a16:creationId xmlns:a16="http://schemas.microsoft.com/office/drawing/2014/main" id="{259743E5-B870-48EC-83EC-3749B426E8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50" y="0"/>
            <a:ext cx="10906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dri" id="5" name="slide5">
            <a:extLst>
              <a:ext uri="{FF2B5EF4-FFF2-40B4-BE49-F238E27FC236}">
                <a16:creationId xmlns:a16="http://schemas.microsoft.com/office/drawing/2014/main" id="{415355B5-7DE8-4FC6-BE9E-879898606E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798" y="0"/>
            <a:ext cx="5344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ints hist dri" id="6" name="slide6">
            <a:extLst>
              <a:ext uri="{FF2B5EF4-FFF2-40B4-BE49-F238E27FC236}">
                <a16:creationId xmlns:a16="http://schemas.microsoft.com/office/drawing/2014/main" id="{CF6920F5-462B-4B85-B1F1-2F498DE5A2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639" y="0"/>
            <a:ext cx="2428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s hist dri" id="7" name="slide7">
            <a:extLst>
              <a:ext uri="{FF2B5EF4-FFF2-40B4-BE49-F238E27FC236}">
                <a16:creationId xmlns:a16="http://schemas.microsoft.com/office/drawing/2014/main" id="{BC3BD9E6-C09D-42E8-8021-0A5A578C8E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962" y="0"/>
            <a:ext cx="6382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2023-02-06T01:30:34Z</dcterms:created>
  <dcterms:modified xsi:type="dcterms:W3CDTF">2023-02-06T01:30:34Z</dcterms:modified>
</cp:coreProperties>
</file>