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g, Shawn" userId="9f377209-eda3-463f-97df-3894554ba32e" providerId="ADAL" clId="{F885390F-5782-4A73-AB7C-9F95E7F2B0C2}"/>
    <pc:docChg chg="delSld">
      <pc:chgData name="Deng, Shawn" userId="9f377209-eda3-463f-97df-3894554ba32e" providerId="ADAL" clId="{F885390F-5782-4A73-AB7C-9F95E7F2B0C2}" dt="2023-02-06T00:31:34.138" v="0" actId="2696"/>
      <pc:docMkLst>
        <pc:docMk/>
      </pc:docMkLst>
      <pc:sldChg chg="del">
        <pc:chgData name="Deng, Shawn" userId="9f377209-eda3-463f-97df-3894554ba32e" providerId="ADAL" clId="{F885390F-5782-4A73-AB7C-9F95E7F2B0C2}" dt="2023-02-06T00:31:34.138" v="0" actId="2696"/>
        <pc:sldMkLst>
          <pc:docMk/>
          <pc:sldMk cId="9599258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02FC379-2142-43CC-9B96-6E6E32680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E34097E-C034-431A-BA5C-AC53FBB70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2/5/2023 3:45:28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AA2C3F99-F381-4A19-A013-BBB94F0F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26" y="0"/>
            <a:ext cx="6334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128687B6-6C17-4EFA-BBF8-B9426646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30" y="0"/>
            <a:ext cx="606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FABC6413-5739-4E9A-8BC3-F534513C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30" y="0"/>
            <a:ext cx="606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structor ID">
            <a:extLst>
              <a:ext uri="{FF2B5EF4-FFF2-40B4-BE49-F238E27FC236}">
                <a16:creationId xmlns:a16="http://schemas.microsoft.com/office/drawing/2014/main" id="{2A5985E1-5789-442C-932B-DA365E7B1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4">
            <a:extLst>
              <a:ext uri="{FF2B5EF4-FFF2-40B4-BE49-F238E27FC236}">
                <a16:creationId xmlns:a16="http://schemas.microsoft.com/office/drawing/2014/main" id="{59E33632-FB50-48DC-A0A5-8D52BAD4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23" y="0"/>
            <a:ext cx="3565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5">
            <a:extLst>
              <a:ext uri="{FF2B5EF4-FFF2-40B4-BE49-F238E27FC236}">
                <a16:creationId xmlns:a16="http://schemas.microsoft.com/office/drawing/2014/main" id="{68FD9160-B59A-4AAB-8202-F631301D0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23" y="0"/>
            <a:ext cx="4002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2">
            <a:extLst>
              <a:ext uri="{FF2B5EF4-FFF2-40B4-BE49-F238E27FC236}">
                <a16:creationId xmlns:a16="http://schemas.microsoft.com/office/drawing/2014/main" id="{0E2E9B0B-5926-489D-918C-A2A38E3C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/>
  <cp:lastModifiedBy>Deng, Shawn</cp:lastModifiedBy>
  <cp:revision>1</cp:revision>
  <dcterms:created xsi:type="dcterms:W3CDTF">2023-02-05T23:45:29Z</dcterms:created>
  <dcterms:modified xsi:type="dcterms:W3CDTF">2023-02-06T00:31:42Z</dcterms:modified>
</cp:coreProperties>
</file>