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21945600"/>
  <p:notesSz cx="31954788" cy="50149125"/>
  <p:embeddedFontLst>
    <p:embeddedFont>
      <p:font typeface="Libre Baskerville" panose="020B0604020202020204" charset="0"/>
      <p:bold r:id="rId5"/>
    </p:embeddedFont>
    <p:embeddedFont>
      <p:font typeface="Montserrat Light" panose="020B0604020202020204" charset="0"/>
      <p:regular r:id="rId6"/>
    </p:embeddedFont>
    <p:embeddedFont>
      <p:font typeface="Open Sans" panose="020B0604020202020204" charset="0"/>
      <p:regular r:id="rId7"/>
      <p:bold r:id="rId8"/>
      <p:italic r:id="rId9"/>
      <p:boldItalic r:id="rId10"/>
    </p:embeddedFont>
  </p:embeddedFontLst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312" userDrawn="1">
          <p15:clr>
            <a:srgbClr val="A4A3A4"/>
          </p15:clr>
        </p15:guide>
        <p15:guide id="2" orient="horz" pos="3755" userDrawn="1">
          <p15:clr>
            <a:srgbClr val="A4A3A4"/>
          </p15:clr>
        </p15:guide>
        <p15:guide id="3" orient="horz" pos="2355" userDrawn="1">
          <p15:clr>
            <a:srgbClr val="A4A3A4"/>
          </p15:clr>
        </p15:guide>
        <p15:guide id="4" orient="horz" pos="4164" userDrawn="1">
          <p15:clr>
            <a:srgbClr val="A4A3A4"/>
          </p15:clr>
        </p15:guide>
        <p15:guide id="5" pos="720" userDrawn="1">
          <p15:clr>
            <a:srgbClr val="A4A3A4"/>
          </p15:clr>
        </p15:guide>
        <p15:guide id="6" pos="6912" userDrawn="1">
          <p15:clr>
            <a:srgbClr val="A4A3A4"/>
          </p15:clr>
        </p15:guide>
        <p15:guide id="7" pos="7392" userDrawn="1">
          <p15:clr>
            <a:srgbClr val="A4A3A4"/>
          </p15:clr>
        </p15:guide>
        <p15:guide id="8" pos="13584" userDrawn="1">
          <p15:clr>
            <a:srgbClr val="A4A3A4"/>
          </p15:clr>
        </p15:guide>
        <p15:guide id="9" pos="14064" userDrawn="1">
          <p15:clr>
            <a:srgbClr val="A4A3A4"/>
          </p15:clr>
        </p15:guide>
        <p15:guide id="10" pos="20256" userDrawn="1">
          <p15:clr>
            <a:srgbClr val="A4A3A4"/>
          </p15:clr>
        </p15:guide>
        <p15:guide id="11" pos="20736" userDrawn="1">
          <p15:clr>
            <a:srgbClr val="A4A3A4"/>
          </p15:clr>
        </p15:guide>
        <p15:guide id="12" pos="269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 varScale="1">
        <p:scale>
          <a:sx n="28" d="100"/>
          <a:sy n="28" d="100"/>
        </p:scale>
        <p:origin x="102" y="9"/>
      </p:cViewPr>
      <p:guideLst>
        <p:guide orient="horz" pos="13312"/>
        <p:guide orient="horz" pos="3755"/>
        <p:guide orient="horz" pos="2355"/>
        <p:guide orient="horz" pos="4164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gs" Target="tags/tag1.xml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DF0126-48CB-4668-B5C2-F06F8CCF81EB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E6A75BA6-DA4F-4246-8EB2-8E4F74CD8240}">
      <dgm:prSet phldrT="[Text]" custT="1"/>
      <dgm:spPr>
        <a:solidFill>
          <a:schemeClr val="bg2"/>
        </a:solidFill>
      </dgm:spPr>
      <dgm:t>
        <a:bodyPr/>
        <a:lstStyle/>
        <a:p>
          <a:r>
            <a:rPr lang="vi-VN" sz="2000" b="1" kern="1200" dirty="0">
              <a:solidFill>
                <a:schemeClr val="tx1"/>
              </a:solidFill>
              <a:latin typeface="Arial (Body)"/>
            </a:rPr>
            <a:t>Import Libraries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</dgm:t>
    </dgm:pt>
    <dgm:pt modelId="{FBF17DBF-DEB2-43BD-9B90-1FA75C16C362}" type="parTrans" cxnId="{ED0A5C6B-1147-4FD2-B274-31684450A1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82E06ED6-E6B2-4350-87EB-CE3D71EA80C6}" type="sibTrans" cxnId="{ED0A5C6B-1147-4FD2-B274-31684450A121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3567FCA6-43AB-405D-93F2-96CBBEDA23B3}">
      <dgm:prSet phldrT="[Text]"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Numpy, pandas, torch, cv2, matplotlib</a:t>
          </a:r>
        </a:p>
      </dgm:t>
    </dgm:pt>
    <dgm:pt modelId="{90A4CF16-0500-4C33-91C4-978A9A3D3846}" type="parTrans" cxnId="{482CDA16-3CEF-4E1F-8651-06193757151B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9275217-1016-401E-B430-8A3FA567F6C0}" type="sibTrans" cxnId="{482CDA16-3CEF-4E1F-8651-06193757151B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9935F0C1-E82C-488D-AEFE-79F67967822D}">
      <dgm:prSet phldrT="[Text]" custT="1"/>
      <dgm:spPr>
        <a:solidFill>
          <a:schemeClr val="bg2"/>
        </a:solidFill>
      </dgm:spPr>
      <dgm:t>
        <a:bodyPr/>
        <a:lstStyle/>
        <a:p>
          <a:r>
            <a:rPr lang="vi-VN" sz="2000" b="1" kern="1200" dirty="0">
              <a:solidFill>
                <a:schemeClr val="tx1"/>
              </a:solidFill>
              <a:latin typeface="Arial (Body)"/>
            </a:rPr>
            <a:t>Load the Dataset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</dgm:t>
    </dgm:pt>
    <dgm:pt modelId="{F49716BC-1DCE-473F-B7F6-FB05CB929EC4}" type="parTrans" cxnId="{D89D36B1-0A45-4AAD-99FA-93789545A6C9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ECF67B9-EC5C-496C-8AE1-FB9C39DB733D}" type="sibTrans" cxnId="{D89D36B1-0A45-4AAD-99FA-93789545A6C9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40FB15C9-C8C1-4C36-AC50-A132220F70C5}">
      <dgm:prSet phldrT="[Text]"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1"/>
              </a:solidFill>
              <a:latin typeface="Arial (Body)"/>
            </a:rPr>
            <a:t>Dataset sourced from Kaggle</a:t>
          </a:r>
          <a:endParaRPr lang="vi-VN" sz="2000" b="0" kern="1200" dirty="0">
            <a:solidFill>
              <a:schemeClr val="tx1"/>
            </a:solidFill>
            <a:latin typeface="Arial (Body)"/>
          </a:endParaRPr>
        </a:p>
      </dgm:t>
    </dgm:pt>
    <dgm:pt modelId="{881A9F5D-BF47-4877-A04C-7F745E4FD15C}" type="parTrans" cxnId="{4C0B98AB-7BD1-49BB-84E6-1CCF57E30DF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019916EF-C08B-4A64-97F4-780041FC54D9}" type="sibTrans" cxnId="{4C0B98AB-7BD1-49BB-84E6-1CCF57E30DF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F10EA6D1-D6C0-49DC-A72A-2105B5D91B71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Albumentations for data augmentation</a:t>
          </a:r>
        </a:p>
      </dgm:t>
    </dgm:pt>
    <dgm:pt modelId="{6D6B1741-1EE8-4EE9-A8E7-83A3CFC42230}" type="parTrans" cxnId="{B3E51D28-0D63-4263-912C-7FB25EE0C20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D113647-01FB-42A9-90F4-4D3C3F3F94B9}" type="sibTrans" cxnId="{B3E51D28-0D63-4263-912C-7FB25EE0C208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A30EC6C-1852-4B0F-B31A-7E5DA9B4E137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kern="1200" dirty="0" err="1">
              <a:solidFill>
                <a:schemeClr val="tx1"/>
              </a:solidFill>
              <a:latin typeface="Arial (Body)"/>
              <a:ea typeface="+mn-ea"/>
              <a:cs typeface="+mn-cs"/>
            </a:rPr>
            <a:t>Segmentation_models_pytorch</a:t>
          </a:r>
          <a:r>
            <a:rPr lang="en-US" sz="2000" kern="1200" dirty="0">
              <a:solidFill>
                <a:schemeClr val="tx1"/>
              </a:solidFill>
              <a:latin typeface="Arial (Body)"/>
              <a:ea typeface="+mn-ea"/>
              <a:cs typeface="+mn-cs"/>
            </a:rPr>
            <a:t> for deep learning model</a:t>
          </a:r>
        </a:p>
      </dgm:t>
    </dgm:pt>
    <dgm:pt modelId="{05E3A0F1-CC0B-4472-BBDF-95931E773399}" type="parTrans" cxnId="{72A295F4-E422-40FB-B011-6F90F2D8999C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2CE904C-E7E5-45FA-8345-DC0C1EC98854}" type="sibTrans" cxnId="{72A295F4-E422-40FB-B011-6F90F2D8999C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F8665D4-ADD6-4A5F-8247-623B902BA877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Metadata file: metadata.csv</a:t>
          </a:r>
        </a:p>
      </dgm:t>
    </dgm:pt>
    <dgm:pt modelId="{B5AD17F0-8E5D-42A8-BFEF-72C6DD1C52C4}" type="parTrans" cxnId="{CCE52DF7-0F59-4394-BA9F-F7D314604943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AC1BC0B7-07DF-4F59-9A2F-BCE506087C69}" type="sibTrans" cxnId="{CCE52DF7-0F59-4394-BA9F-F7D314604943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B0407667-72CB-463C-9B46-987F5963C8F1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1"/>
              </a:solidFill>
              <a:latin typeface="Arial (Body)"/>
              <a:ea typeface="+mn-ea"/>
              <a:cs typeface="+mn-cs"/>
            </a:rPr>
            <a:t>Load using Pandas: </a:t>
          </a:r>
          <a:r>
            <a:rPr lang="en-US" sz="2000" kern="1200" dirty="0" err="1">
              <a:solidFill>
                <a:schemeClr val="tx1"/>
              </a:solidFill>
              <a:latin typeface="Arial (Body)"/>
              <a:ea typeface="+mn-ea"/>
              <a:cs typeface="+mn-cs"/>
            </a:rPr>
            <a:t>pd.read_csv</a:t>
          </a:r>
          <a:r>
            <a:rPr lang="en-US" sz="2000" kern="1200" dirty="0">
              <a:solidFill>
                <a:schemeClr val="tx1"/>
              </a:solidFill>
              <a:latin typeface="Arial (Body)"/>
              <a:ea typeface="+mn-ea"/>
              <a:cs typeface="+mn-cs"/>
            </a:rPr>
            <a:t>()</a:t>
          </a:r>
        </a:p>
      </dgm:t>
    </dgm:pt>
    <dgm:pt modelId="{8EE16845-77C3-4846-8F2B-43FE178996BC}" type="parTrans" cxnId="{2DE7670B-9D56-44FF-B1FC-79DF346839A6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9263A52-95CB-4F6F-9A3D-4874113F4270}" type="sibTrans" cxnId="{2DE7670B-9D56-44FF-B1FC-79DF346839A6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ACF9743-FBEE-4342-95F5-5DCB0DFF3E54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Filter for training data</a:t>
          </a:r>
        </a:p>
      </dgm:t>
    </dgm:pt>
    <dgm:pt modelId="{359C208F-B211-476F-9525-61288CBF01C4}" type="parTrans" cxnId="{DFE64524-D0E4-4354-B7D1-7230AAC4E360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7D6F777C-107A-49D7-AD96-014E288CDFA2}" type="sibTrans" cxnId="{DFE64524-D0E4-4354-B7D1-7230AAC4E360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5528B0A9-298E-41FC-BD1E-DA9B25157809}" type="pres">
      <dgm:prSet presAssocID="{67DF0126-48CB-4668-B5C2-F06F8CCF81EB}" presName="linearFlow" presStyleCnt="0">
        <dgm:presLayoutVars>
          <dgm:resizeHandles val="exact"/>
        </dgm:presLayoutVars>
      </dgm:prSet>
      <dgm:spPr/>
    </dgm:pt>
    <dgm:pt modelId="{39D7A7EF-0CD5-49E1-B1FE-84AE084F0673}" type="pres">
      <dgm:prSet presAssocID="{E6A75BA6-DA4F-4246-8EB2-8E4F74CD8240}" presName="node" presStyleLbl="node1" presStyleIdx="0" presStyleCnt="2">
        <dgm:presLayoutVars>
          <dgm:bulletEnabled val="1"/>
        </dgm:presLayoutVars>
      </dgm:prSet>
      <dgm:spPr/>
    </dgm:pt>
    <dgm:pt modelId="{07FB8AA8-6D94-4EFB-9A42-3CD3A80FD88C}" type="pres">
      <dgm:prSet presAssocID="{82E06ED6-E6B2-4350-87EB-CE3D71EA80C6}" presName="sibTrans" presStyleLbl="sibTrans2D1" presStyleIdx="0" presStyleCnt="1"/>
      <dgm:spPr/>
    </dgm:pt>
    <dgm:pt modelId="{EC3CBE3C-2962-408B-AD30-A1AC7AC4CD73}" type="pres">
      <dgm:prSet presAssocID="{82E06ED6-E6B2-4350-87EB-CE3D71EA80C6}" presName="connectorText" presStyleLbl="sibTrans2D1" presStyleIdx="0" presStyleCnt="1"/>
      <dgm:spPr/>
    </dgm:pt>
    <dgm:pt modelId="{DD962802-84DC-49B3-A80B-509E11B5C3F9}" type="pres">
      <dgm:prSet presAssocID="{9935F0C1-E82C-488D-AEFE-79F67967822D}" presName="node" presStyleLbl="node1" presStyleIdx="1" presStyleCnt="2">
        <dgm:presLayoutVars>
          <dgm:bulletEnabled val="1"/>
        </dgm:presLayoutVars>
      </dgm:prSet>
      <dgm:spPr/>
    </dgm:pt>
  </dgm:ptLst>
  <dgm:cxnLst>
    <dgm:cxn modelId="{AFE51903-8C06-44A4-BB9C-270C47068A36}" type="presOf" srcId="{67DF0126-48CB-4668-B5C2-F06F8CCF81EB}" destId="{5528B0A9-298E-41FC-BD1E-DA9B25157809}" srcOrd="0" destOrd="0" presId="urn:microsoft.com/office/officeart/2005/8/layout/process2"/>
    <dgm:cxn modelId="{2DE7670B-9D56-44FF-B1FC-79DF346839A6}" srcId="{9935F0C1-E82C-488D-AEFE-79F67967822D}" destId="{B0407667-72CB-463C-9B46-987F5963C8F1}" srcOrd="2" destOrd="0" parTransId="{8EE16845-77C3-4846-8F2B-43FE178996BC}" sibTransId="{39263A52-95CB-4F6F-9A3D-4874113F4270}"/>
    <dgm:cxn modelId="{482CDA16-3CEF-4E1F-8651-06193757151B}" srcId="{E6A75BA6-DA4F-4246-8EB2-8E4F74CD8240}" destId="{3567FCA6-43AB-405D-93F2-96CBBEDA23B3}" srcOrd="0" destOrd="0" parTransId="{90A4CF16-0500-4C33-91C4-978A9A3D3846}" sibTransId="{29275217-1016-401E-B430-8A3FA567F6C0}"/>
    <dgm:cxn modelId="{DFE64524-D0E4-4354-B7D1-7230AAC4E360}" srcId="{9935F0C1-E82C-488D-AEFE-79F67967822D}" destId="{DACF9743-FBEE-4342-95F5-5DCB0DFF3E54}" srcOrd="3" destOrd="0" parTransId="{359C208F-B211-476F-9525-61288CBF01C4}" sibTransId="{7D6F777C-107A-49D7-AD96-014E288CDFA2}"/>
    <dgm:cxn modelId="{B3E51D28-0D63-4263-912C-7FB25EE0C208}" srcId="{E6A75BA6-DA4F-4246-8EB2-8E4F74CD8240}" destId="{F10EA6D1-D6C0-49DC-A72A-2105B5D91B71}" srcOrd="1" destOrd="0" parTransId="{6D6B1741-1EE8-4EE9-A8E7-83A3CFC42230}" sibTransId="{5D113647-01FB-42A9-90F4-4D3C3F3F94B9}"/>
    <dgm:cxn modelId="{6986B63C-172C-49C5-8D40-93C78569DCB5}" type="presOf" srcId="{B0407667-72CB-463C-9B46-987F5963C8F1}" destId="{DD962802-84DC-49B3-A80B-509E11B5C3F9}" srcOrd="0" destOrd="3" presId="urn:microsoft.com/office/officeart/2005/8/layout/process2"/>
    <dgm:cxn modelId="{D19D0B5E-117C-45E3-8D29-B1798C6BC83D}" type="presOf" srcId="{40FB15C9-C8C1-4C36-AC50-A132220F70C5}" destId="{DD962802-84DC-49B3-A80B-509E11B5C3F9}" srcOrd="0" destOrd="1" presId="urn:microsoft.com/office/officeart/2005/8/layout/process2"/>
    <dgm:cxn modelId="{84964243-06C7-4FE5-8D0D-037503535911}" type="presOf" srcId="{82E06ED6-E6B2-4350-87EB-CE3D71EA80C6}" destId="{07FB8AA8-6D94-4EFB-9A42-3CD3A80FD88C}" srcOrd="0" destOrd="0" presId="urn:microsoft.com/office/officeart/2005/8/layout/process2"/>
    <dgm:cxn modelId="{ED0A5C6B-1147-4FD2-B274-31684450A121}" srcId="{67DF0126-48CB-4668-B5C2-F06F8CCF81EB}" destId="{E6A75BA6-DA4F-4246-8EB2-8E4F74CD8240}" srcOrd="0" destOrd="0" parTransId="{FBF17DBF-DEB2-43BD-9B90-1FA75C16C362}" sibTransId="{82E06ED6-E6B2-4350-87EB-CE3D71EA80C6}"/>
    <dgm:cxn modelId="{554F237A-511D-4DB2-98A5-A2FB8162CE2B}" type="presOf" srcId="{3567FCA6-43AB-405D-93F2-96CBBEDA23B3}" destId="{39D7A7EF-0CD5-49E1-B1FE-84AE084F0673}" srcOrd="0" destOrd="1" presId="urn:microsoft.com/office/officeart/2005/8/layout/process2"/>
    <dgm:cxn modelId="{7AEB5396-5D5A-47F6-8736-3D35774FA7D0}" type="presOf" srcId="{DACF9743-FBEE-4342-95F5-5DCB0DFF3E54}" destId="{DD962802-84DC-49B3-A80B-509E11B5C3F9}" srcOrd="0" destOrd="4" presId="urn:microsoft.com/office/officeart/2005/8/layout/process2"/>
    <dgm:cxn modelId="{27F1BCA4-A0A5-4658-8AC5-024303DB4242}" type="presOf" srcId="{E6A75BA6-DA4F-4246-8EB2-8E4F74CD8240}" destId="{39D7A7EF-0CD5-49E1-B1FE-84AE084F0673}" srcOrd="0" destOrd="0" presId="urn:microsoft.com/office/officeart/2005/8/layout/process2"/>
    <dgm:cxn modelId="{DEC7CCA9-8256-4766-AA24-B8EE5E2D1F06}" type="presOf" srcId="{F10EA6D1-D6C0-49DC-A72A-2105B5D91B71}" destId="{39D7A7EF-0CD5-49E1-B1FE-84AE084F0673}" srcOrd="0" destOrd="2" presId="urn:microsoft.com/office/officeart/2005/8/layout/process2"/>
    <dgm:cxn modelId="{4C0B98AB-7BD1-49BB-84E6-1CCF57E30DF8}" srcId="{9935F0C1-E82C-488D-AEFE-79F67967822D}" destId="{40FB15C9-C8C1-4C36-AC50-A132220F70C5}" srcOrd="0" destOrd="0" parTransId="{881A9F5D-BF47-4877-A04C-7F745E4FD15C}" sibTransId="{019916EF-C08B-4A64-97F4-780041FC54D9}"/>
    <dgm:cxn modelId="{D89D36B1-0A45-4AAD-99FA-93789545A6C9}" srcId="{67DF0126-48CB-4668-B5C2-F06F8CCF81EB}" destId="{9935F0C1-E82C-488D-AEFE-79F67967822D}" srcOrd="1" destOrd="0" parTransId="{F49716BC-1DCE-473F-B7F6-FB05CB929EC4}" sibTransId="{3ECF67B9-EC5C-496C-8AE1-FB9C39DB733D}"/>
    <dgm:cxn modelId="{B90525B5-78FE-44C7-9C75-BF13D7906EC1}" type="presOf" srcId="{2A30EC6C-1852-4B0F-B31A-7E5DA9B4E137}" destId="{39D7A7EF-0CD5-49E1-B1FE-84AE084F0673}" srcOrd="0" destOrd="3" presId="urn:microsoft.com/office/officeart/2005/8/layout/process2"/>
    <dgm:cxn modelId="{18DA34BE-CD38-4555-B19F-2C81357C6CBE}" type="presOf" srcId="{82E06ED6-E6B2-4350-87EB-CE3D71EA80C6}" destId="{EC3CBE3C-2962-408B-AD30-A1AC7AC4CD73}" srcOrd="1" destOrd="0" presId="urn:microsoft.com/office/officeart/2005/8/layout/process2"/>
    <dgm:cxn modelId="{4AD619C9-B486-415E-8E2D-2CA7766336C2}" type="presOf" srcId="{2F8665D4-ADD6-4A5F-8247-623B902BA877}" destId="{DD962802-84DC-49B3-A80B-509E11B5C3F9}" srcOrd="0" destOrd="2" presId="urn:microsoft.com/office/officeart/2005/8/layout/process2"/>
    <dgm:cxn modelId="{41C3A1D0-C2C1-47D7-84FF-43939581B7E5}" type="presOf" srcId="{9935F0C1-E82C-488D-AEFE-79F67967822D}" destId="{DD962802-84DC-49B3-A80B-509E11B5C3F9}" srcOrd="0" destOrd="0" presId="urn:microsoft.com/office/officeart/2005/8/layout/process2"/>
    <dgm:cxn modelId="{72A295F4-E422-40FB-B011-6F90F2D8999C}" srcId="{E6A75BA6-DA4F-4246-8EB2-8E4F74CD8240}" destId="{2A30EC6C-1852-4B0F-B31A-7E5DA9B4E137}" srcOrd="2" destOrd="0" parTransId="{05E3A0F1-CC0B-4472-BBDF-95931E773399}" sibTransId="{52CE904C-E7E5-45FA-8345-DC0C1EC98854}"/>
    <dgm:cxn modelId="{CCE52DF7-0F59-4394-BA9F-F7D314604943}" srcId="{9935F0C1-E82C-488D-AEFE-79F67967822D}" destId="{2F8665D4-ADD6-4A5F-8247-623B902BA877}" srcOrd="1" destOrd="0" parTransId="{B5AD17F0-8E5D-42A8-BFEF-72C6DD1C52C4}" sibTransId="{AC1BC0B7-07DF-4F59-9A2F-BCE506087C69}"/>
    <dgm:cxn modelId="{E41DEACA-ADB6-493A-B944-84F1131829C8}" type="presParOf" srcId="{5528B0A9-298E-41FC-BD1E-DA9B25157809}" destId="{39D7A7EF-0CD5-49E1-B1FE-84AE084F0673}" srcOrd="0" destOrd="0" presId="urn:microsoft.com/office/officeart/2005/8/layout/process2"/>
    <dgm:cxn modelId="{6E898BEE-2EDF-45F0-AD26-77DA29C1F575}" type="presParOf" srcId="{5528B0A9-298E-41FC-BD1E-DA9B25157809}" destId="{07FB8AA8-6D94-4EFB-9A42-3CD3A80FD88C}" srcOrd="1" destOrd="0" presId="urn:microsoft.com/office/officeart/2005/8/layout/process2"/>
    <dgm:cxn modelId="{796B051B-C1E2-4156-9629-868CF0E5CF84}" type="presParOf" srcId="{07FB8AA8-6D94-4EFB-9A42-3CD3A80FD88C}" destId="{EC3CBE3C-2962-408B-AD30-A1AC7AC4CD73}" srcOrd="0" destOrd="0" presId="urn:microsoft.com/office/officeart/2005/8/layout/process2"/>
    <dgm:cxn modelId="{DA2F1041-447A-49C7-941A-C508D35BFB3A}" type="presParOf" srcId="{5528B0A9-298E-41FC-BD1E-DA9B25157809}" destId="{DD962802-84DC-49B3-A80B-509E11B5C3F9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7DF0126-48CB-4668-B5C2-F06F8CCF81EB}" type="doc">
      <dgm:prSet loTypeId="urn:microsoft.com/office/officeart/2005/8/layout/process2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26BEB5CE-6639-4EE2-9600-8BDE68ABE51C}">
      <dgm:prSet phldrT="[Text]" custT="1"/>
      <dgm:spPr>
        <a:solidFill>
          <a:schemeClr val="bg2"/>
        </a:solidFill>
      </dgm:spPr>
      <dgm:t>
        <a:bodyPr/>
        <a:lstStyle/>
        <a:p>
          <a:r>
            <a:rPr lang="vi-VN" sz="2000" b="1" dirty="0">
              <a:solidFill>
                <a:schemeClr val="tx1"/>
              </a:solidFill>
              <a:latin typeface="Arial (Body)"/>
            </a:rPr>
            <a:t>Path Adjustments</a:t>
          </a:r>
          <a:endParaRPr lang="vi-VN" sz="2000" dirty="0">
            <a:solidFill>
              <a:schemeClr val="tx1"/>
            </a:solidFill>
            <a:latin typeface="Arial (Body)"/>
          </a:endParaRPr>
        </a:p>
      </dgm:t>
    </dgm:pt>
    <dgm:pt modelId="{8D1F52C8-C9E8-4B9C-B5A4-826FFF18C7B2}" type="parTrans" cxnId="{9CB1D1A0-577E-48B4-A785-47B0BD4D37C4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CDE89D0C-1726-420B-AB3A-7B859E29D719}" type="sibTrans" cxnId="{9CB1D1A0-577E-48B4-A785-47B0BD4D37C4}">
      <dgm:prSet custT="1"/>
      <dgm:spPr/>
      <dgm:t>
        <a:bodyPr/>
        <a:lstStyle/>
        <a:p>
          <a:endParaRPr lang="vi-VN" sz="1400">
            <a:latin typeface="Arial (Body)"/>
          </a:endParaRPr>
        </a:p>
      </dgm:t>
    </dgm:pt>
    <dgm:pt modelId="{3196C836-047F-4D3E-BC45-37D7DBCF4741}">
      <dgm:prSet phldrT="[Text]" custT="1"/>
      <dgm:spPr>
        <a:solidFill>
          <a:schemeClr val="bg2"/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 (Body)"/>
            </a:rPr>
            <a:t>Convert relative paths to absolute paths</a:t>
          </a:r>
          <a:endParaRPr lang="vi-VN" sz="2000" dirty="0">
            <a:solidFill>
              <a:schemeClr val="tx1"/>
            </a:solidFill>
            <a:latin typeface="Arial (Body)"/>
          </a:endParaRPr>
        </a:p>
      </dgm:t>
    </dgm:pt>
    <dgm:pt modelId="{3A9A7B6B-8AF5-4E7F-A5E3-FA0AA220CAE0}" type="parTrans" cxnId="{B9F1A767-0FFF-469D-97B9-E0B6A6EC9D4F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E00B9B5-78C1-4D42-B9B0-6FAD7B21FCF4}" type="sibTrans" cxnId="{B9F1A767-0FFF-469D-97B9-E0B6A6EC9D4F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1365987-4137-4BD0-BEF0-553C2A31FC94}">
      <dgm:prSet custT="1"/>
      <dgm:spPr>
        <a:solidFill>
          <a:schemeClr val="bg2"/>
        </a:solidFill>
      </dgm:spPr>
      <dgm:t>
        <a:bodyPr/>
        <a:lstStyle/>
        <a:p>
          <a:pPr>
            <a:buNone/>
          </a:pPr>
          <a:r>
            <a:rPr lang="vi-VN" sz="2000" b="1" dirty="0">
              <a:solidFill>
                <a:schemeClr val="tx1"/>
              </a:solidFill>
              <a:latin typeface="Arial (Body)"/>
            </a:rPr>
            <a:t>Data Augmentation</a:t>
          </a:r>
          <a:endParaRPr lang="vi-VN" sz="2000" dirty="0">
            <a:solidFill>
              <a:schemeClr val="tx1"/>
            </a:solidFill>
            <a:latin typeface="Arial (Body)"/>
          </a:endParaRPr>
        </a:p>
      </dgm:t>
    </dgm:pt>
    <dgm:pt modelId="{50E6FAA2-F603-4D79-915C-966A7A8F097F}" type="parTrans" cxnId="{01D61ED8-A730-40CE-B522-29F6F346323E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D1494A24-B918-48B4-A22E-237872BBE9C8}" type="sibTrans" cxnId="{01D61ED8-A730-40CE-B522-29F6F346323E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834AD8C0-54E3-422A-B9F8-E971E5270B71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dirty="0">
              <a:solidFill>
                <a:schemeClr val="tx1"/>
              </a:solidFill>
              <a:latin typeface="Arial (Body)"/>
            </a:rPr>
            <a:t>Use </a:t>
          </a:r>
          <a:r>
            <a:rPr lang="vi-VN" sz="2000" b="1" dirty="0">
              <a:solidFill>
                <a:schemeClr val="tx1"/>
              </a:solidFill>
              <a:latin typeface="Arial (Body)"/>
            </a:rPr>
            <a:t>Albumentations</a:t>
          </a:r>
          <a:r>
            <a:rPr lang="vi-VN" sz="2000" dirty="0">
              <a:solidFill>
                <a:schemeClr val="tx1"/>
              </a:solidFill>
              <a:latin typeface="Arial (Body)"/>
            </a:rPr>
            <a:t> for transformations: HorizontalFlip, Normalize trained images</a:t>
          </a:r>
        </a:p>
      </dgm:t>
    </dgm:pt>
    <dgm:pt modelId="{B1BB7671-0434-4F47-8618-E5192AEAEF8D}" type="parTrans" cxnId="{35E34F13-DDA3-42F9-9889-3E99884B2A72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2215D05D-DD1A-443A-AC55-CC8D27EC5AAA}" type="sibTrans" cxnId="{35E34F13-DDA3-42F9-9889-3E99884B2A72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4AC741BA-FCDA-4538-A9F9-24741737DA19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dirty="0">
              <a:solidFill>
                <a:schemeClr val="tx1"/>
              </a:solidFill>
              <a:latin typeface="Arial (Body)"/>
            </a:rPr>
            <a:t>Ensure model generalization</a:t>
          </a:r>
        </a:p>
      </dgm:t>
    </dgm:pt>
    <dgm:pt modelId="{AD526A95-1771-438E-9415-1D4CFF9D817D}" type="parTrans" cxnId="{EB622246-9306-4255-8F96-D69B739EC0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3183A748-40D6-4D67-9419-96E9C54D16AC}" type="sibTrans" cxnId="{EB622246-9306-4255-8F96-D69B739EC021}">
      <dgm:prSet/>
      <dgm:spPr/>
      <dgm:t>
        <a:bodyPr/>
        <a:lstStyle/>
        <a:p>
          <a:endParaRPr lang="vi-VN" sz="1400">
            <a:latin typeface="Arial (Body)"/>
          </a:endParaRPr>
        </a:p>
      </dgm:t>
    </dgm:pt>
    <dgm:pt modelId="{84F7616F-62AA-4686-B87C-E462D9162CF2}" type="pres">
      <dgm:prSet presAssocID="{67DF0126-48CB-4668-B5C2-F06F8CCF81EB}" presName="linearFlow" presStyleCnt="0">
        <dgm:presLayoutVars>
          <dgm:resizeHandles val="exact"/>
        </dgm:presLayoutVars>
      </dgm:prSet>
      <dgm:spPr/>
    </dgm:pt>
    <dgm:pt modelId="{306DFEAA-B303-4B6F-9276-9E2074FDD1CD}" type="pres">
      <dgm:prSet presAssocID="{26BEB5CE-6639-4EE2-9600-8BDE68ABE51C}" presName="node" presStyleLbl="node1" presStyleIdx="0" presStyleCnt="2" custScaleX="118590">
        <dgm:presLayoutVars>
          <dgm:bulletEnabled val="1"/>
        </dgm:presLayoutVars>
      </dgm:prSet>
      <dgm:spPr/>
    </dgm:pt>
    <dgm:pt modelId="{7BEB7E27-DC4E-4B62-AA43-5A91D08D29E2}" type="pres">
      <dgm:prSet presAssocID="{CDE89D0C-1726-420B-AB3A-7B859E29D719}" presName="sibTrans" presStyleLbl="sibTrans2D1" presStyleIdx="0" presStyleCnt="1"/>
      <dgm:spPr/>
    </dgm:pt>
    <dgm:pt modelId="{A101A745-F9F7-466E-8DF4-4AE64E28F92A}" type="pres">
      <dgm:prSet presAssocID="{CDE89D0C-1726-420B-AB3A-7B859E29D719}" presName="connectorText" presStyleLbl="sibTrans2D1" presStyleIdx="0" presStyleCnt="1"/>
      <dgm:spPr/>
    </dgm:pt>
    <dgm:pt modelId="{3D8BC321-2F03-4093-B6FA-AB1A23CF6FDF}" type="pres">
      <dgm:prSet presAssocID="{D1365987-4137-4BD0-BEF0-553C2A31FC94}" presName="node" presStyleLbl="node1" presStyleIdx="1" presStyleCnt="2" custScaleX="123746" custLinFactX="300000" custLinFactY="300869" custLinFactNeighborX="304372" custLinFactNeighborY="400000">
        <dgm:presLayoutVars>
          <dgm:bulletEnabled val="1"/>
        </dgm:presLayoutVars>
      </dgm:prSet>
      <dgm:spPr/>
    </dgm:pt>
  </dgm:ptLst>
  <dgm:cxnLst>
    <dgm:cxn modelId="{35E34F13-DDA3-42F9-9889-3E99884B2A72}" srcId="{D1365987-4137-4BD0-BEF0-553C2A31FC94}" destId="{834AD8C0-54E3-422A-B9F8-E971E5270B71}" srcOrd="0" destOrd="0" parTransId="{B1BB7671-0434-4F47-8618-E5192AEAEF8D}" sibTransId="{2215D05D-DD1A-443A-AC55-CC8D27EC5AAA}"/>
    <dgm:cxn modelId="{CCEB6C38-6F3F-4876-ACD5-F877D15EB4AC}" type="presOf" srcId="{CDE89D0C-1726-420B-AB3A-7B859E29D719}" destId="{A101A745-F9F7-466E-8DF4-4AE64E28F92A}" srcOrd="1" destOrd="0" presId="urn:microsoft.com/office/officeart/2005/8/layout/process2"/>
    <dgm:cxn modelId="{EB622246-9306-4255-8F96-D69B739EC021}" srcId="{D1365987-4137-4BD0-BEF0-553C2A31FC94}" destId="{4AC741BA-FCDA-4538-A9F9-24741737DA19}" srcOrd="1" destOrd="0" parTransId="{AD526A95-1771-438E-9415-1D4CFF9D817D}" sibTransId="{3183A748-40D6-4D67-9419-96E9C54D16AC}"/>
    <dgm:cxn modelId="{B9F1A767-0FFF-469D-97B9-E0B6A6EC9D4F}" srcId="{26BEB5CE-6639-4EE2-9600-8BDE68ABE51C}" destId="{3196C836-047F-4D3E-BC45-37D7DBCF4741}" srcOrd="0" destOrd="0" parTransId="{3A9A7B6B-8AF5-4E7F-A5E3-FA0AA220CAE0}" sibTransId="{4E00B9B5-78C1-4D42-B9B0-6FAD7B21FCF4}"/>
    <dgm:cxn modelId="{2DFF9B75-2C72-45FA-857C-70603B3EFF80}" type="presOf" srcId="{CDE89D0C-1726-420B-AB3A-7B859E29D719}" destId="{7BEB7E27-DC4E-4B62-AA43-5A91D08D29E2}" srcOrd="0" destOrd="0" presId="urn:microsoft.com/office/officeart/2005/8/layout/process2"/>
    <dgm:cxn modelId="{9CB1D1A0-577E-48B4-A785-47B0BD4D37C4}" srcId="{67DF0126-48CB-4668-B5C2-F06F8CCF81EB}" destId="{26BEB5CE-6639-4EE2-9600-8BDE68ABE51C}" srcOrd="0" destOrd="0" parTransId="{8D1F52C8-C9E8-4B9C-B5A4-826FFF18C7B2}" sibTransId="{CDE89D0C-1726-420B-AB3A-7B859E29D719}"/>
    <dgm:cxn modelId="{50A6B8A7-FED0-4B6D-9A87-4B0A3C50A2CC}" type="presOf" srcId="{3196C836-047F-4D3E-BC45-37D7DBCF4741}" destId="{306DFEAA-B303-4B6F-9276-9E2074FDD1CD}" srcOrd="0" destOrd="1" presId="urn:microsoft.com/office/officeart/2005/8/layout/process2"/>
    <dgm:cxn modelId="{8342B6C3-C3E4-4088-84E6-C2452107647B}" type="presOf" srcId="{834AD8C0-54E3-422A-B9F8-E971E5270B71}" destId="{3D8BC321-2F03-4093-B6FA-AB1A23CF6FDF}" srcOrd="0" destOrd="1" presId="urn:microsoft.com/office/officeart/2005/8/layout/process2"/>
    <dgm:cxn modelId="{01D61ED8-A730-40CE-B522-29F6F346323E}" srcId="{67DF0126-48CB-4668-B5C2-F06F8CCF81EB}" destId="{D1365987-4137-4BD0-BEF0-553C2A31FC94}" srcOrd="1" destOrd="0" parTransId="{50E6FAA2-F603-4D79-915C-966A7A8F097F}" sibTransId="{D1494A24-B918-48B4-A22E-237872BBE9C8}"/>
    <dgm:cxn modelId="{0BA784E4-73B2-4699-8116-6DE2585C966B}" type="presOf" srcId="{4AC741BA-FCDA-4538-A9F9-24741737DA19}" destId="{3D8BC321-2F03-4093-B6FA-AB1A23CF6FDF}" srcOrd="0" destOrd="2" presId="urn:microsoft.com/office/officeart/2005/8/layout/process2"/>
    <dgm:cxn modelId="{BF9828EB-6549-4AE3-A74D-8ACAD8AD933C}" type="presOf" srcId="{D1365987-4137-4BD0-BEF0-553C2A31FC94}" destId="{3D8BC321-2F03-4093-B6FA-AB1A23CF6FDF}" srcOrd="0" destOrd="0" presId="urn:microsoft.com/office/officeart/2005/8/layout/process2"/>
    <dgm:cxn modelId="{321F2DF1-0AED-4174-9A23-A405F0B77957}" type="presOf" srcId="{67DF0126-48CB-4668-B5C2-F06F8CCF81EB}" destId="{84F7616F-62AA-4686-B87C-E462D9162CF2}" srcOrd="0" destOrd="0" presId="urn:microsoft.com/office/officeart/2005/8/layout/process2"/>
    <dgm:cxn modelId="{44FC78F9-11B6-44D5-869B-4D2340F61F9B}" type="presOf" srcId="{26BEB5CE-6639-4EE2-9600-8BDE68ABE51C}" destId="{306DFEAA-B303-4B6F-9276-9E2074FDD1CD}" srcOrd="0" destOrd="0" presId="urn:microsoft.com/office/officeart/2005/8/layout/process2"/>
    <dgm:cxn modelId="{500E627D-3D1E-4297-91FC-EF320D4313E1}" type="presParOf" srcId="{84F7616F-62AA-4686-B87C-E462D9162CF2}" destId="{306DFEAA-B303-4B6F-9276-9E2074FDD1CD}" srcOrd="0" destOrd="0" presId="urn:microsoft.com/office/officeart/2005/8/layout/process2"/>
    <dgm:cxn modelId="{23B9BD51-41AB-4501-9893-F9A10DCA431E}" type="presParOf" srcId="{84F7616F-62AA-4686-B87C-E462D9162CF2}" destId="{7BEB7E27-DC4E-4B62-AA43-5A91D08D29E2}" srcOrd="1" destOrd="0" presId="urn:microsoft.com/office/officeart/2005/8/layout/process2"/>
    <dgm:cxn modelId="{2BBC57F5-041B-4B5F-84A0-9DA1A8273EB2}" type="presParOf" srcId="{7BEB7E27-DC4E-4B62-AA43-5A91D08D29E2}" destId="{A101A745-F9F7-466E-8DF4-4AE64E28F92A}" srcOrd="0" destOrd="0" presId="urn:microsoft.com/office/officeart/2005/8/layout/process2"/>
    <dgm:cxn modelId="{73122E72-3016-4642-AEAC-BD5EB7D47185}" type="presParOf" srcId="{84F7616F-62AA-4686-B87C-E462D9162CF2}" destId="{3D8BC321-2F03-4093-B6FA-AB1A23CF6FDF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BAF431-063D-42D9-A139-28AC1CB8262B}" type="doc">
      <dgm:prSet loTypeId="urn:diagrams.loki3.com/Bracket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vi-VN"/>
        </a:p>
      </dgm:t>
    </dgm:pt>
    <dgm:pt modelId="{55F97B35-24AF-465A-8FE3-17214593181F}">
      <dgm:prSet phldrT="[Text]" custT="1"/>
      <dgm:spPr/>
      <dgm:t>
        <a:bodyPr/>
        <a:lstStyle/>
        <a:p>
          <a:r>
            <a:rPr lang="vi-VN" sz="2200" b="1" dirty="0">
              <a:latin typeface="Arial (Body)"/>
            </a:rPr>
            <a:t>Model Architecture</a:t>
          </a:r>
        </a:p>
        <a:p>
          <a:r>
            <a:rPr lang="vi-VN" sz="2200" b="1" dirty="0">
              <a:latin typeface="Arial (Body)"/>
            </a:rPr>
            <a:t>DeepLabV3+ -</a:t>
          </a:r>
          <a:endParaRPr lang="vi-VN" sz="2200" dirty="0">
            <a:latin typeface="Arial (Body)"/>
          </a:endParaRPr>
        </a:p>
      </dgm:t>
    </dgm:pt>
    <dgm:pt modelId="{A60DBE47-3A9D-4C66-B337-4C1237318C00}" type="parTrans" cxnId="{C51B7D12-8540-4862-88AD-DD6CF04C9B9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F312F25A-7BCA-4AE5-AACB-3CB09855EF63}" type="sibTrans" cxnId="{C51B7D12-8540-4862-88AD-DD6CF04C9B9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60E650A-D2BE-4631-B382-2D0233135345}">
      <dgm:prSet phldrT="[Text]"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 dirty="0">
              <a:solidFill>
                <a:schemeClr val="tx1"/>
              </a:solidFill>
              <a:latin typeface="Arial (Body)"/>
            </a:rPr>
            <a:t>Base Model:</a:t>
          </a:r>
          <a:r>
            <a:rPr lang="en-US" sz="2000" dirty="0">
              <a:solidFill>
                <a:schemeClr val="tx1"/>
              </a:solidFill>
              <a:latin typeface="Arial (Body)"/>
            </a:rPr>
            <a:t> DeepLabV3+ with ResNet-50 backbone</a:t>
          </a:r>
          <a:endParaRPr lang="vi-VN" sz="2000" dirty="0">
            <a:solidFill>
              <a:schemeClr val="tx1"/>
            </a:solidFill>
            <a:latin typeface="Arial (Body)"/>
          </a:endParaRPr>
        </a:p>
      </dgm:t>
    </dgm:pt>
    <dgm:pt modelId="{BA491CA0-FF54-4E2A-A216-2B49EE11E192}" type="parTrans" cxnId="{DB024BEA-F8D7-44BF-BAAA-9024FE52D14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1D5662CB-8371-4EEF-8711-EFF7A524032E}" type="sibTrans" cxnId="{DB024BEA-F8D7-44BF-BAAA-9024FE52D14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28F2B19-6B6F-48AB-A9C3-E120B7E0B39A}">
      <dgm:prSet phldrT="[Text]" custT="1"/>
      <dgm:spPr/>
      <dgm:t>
        <a:bodyPr/>
        <a:lstStyle/>
        <a:p>
          <a:r>
            <a:rPr lang="vi-VN" sz="2200" b="1" dirty="0">
              <a:latin typeface="Arial (Body)"/>
            </a:rPr>
            <a:t>Training Configuration</a:t>
          </a:r>
          <a:endParaRPr lang="vi-VN" sz="2200" dirty="0">
            <a:latin typeface="Arial (Body)"/>
          </a:endParaRPr>
        </a:p>
      </dgm:t>
    </dgm:pt>
    <dgm:pt modelId="{5AC1EEBB-F8D7-446B-81A7-9FB1621DA586}" type="parTrans" cxnId="{12B6EA35-1FCA-4C03-A8C3-CD757C3341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51C2197-6903-41D2-8564-A452268177F6}" type="sibTrans" cxnId="{12B6EA35-1FCA-4C03-A8C3-CD757C3341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C1602D1-DEA9-4293-86B7-BD661AE2DE46}">
      <dgm:prSet phldrT="[Text]"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 dirty="0">
              <a:solidFill>
                <a:schemeClr val="tx1"/>
              </a:solidFill>
              <a:latin typeface="Arial (Body)"/>
            </a:rPr>
            <a:t>Optimizer:</a:t>
          </a:r>
          <a:r>
            <a:rPr lang="en-US" sz="2000" dirty="0">
              <a:solidFill>
                <a:schemeClr val="tx1"/>
              </a:solidFill>
              <a:latin typeface="Arial (Body)"/>
            </a:rPr>
            <a:t> Adam with learning rate scheduling.</a:t>
          </a:r>
          <a:endParaRPr lang="vi-VN" sz="2000" dirty="0">
            <a:solidFill>
              <a:schemeClr val="tx1"/>
            </a:solidFill>
            <a:latin typeface="Arial (Body)"/>
          </a:endParaRPr>
        </a:p>
      </dgm:t>
    </dgm:pt>
    <dgm:pt modelId="{8DC30496-C056-4020-A22A-81326775A784}" type="parTrans" cxnId="{C43C6A9F-F457-482E-9251-16ADA0BC5356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763F1FA-C731-44D7-BD3C-8FDE206CF6B3}" type="sibTrans" cxnId="{C43C6A9F-F457-482E-9251-16ADA0BC5356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D522E9F8-FA10-4EAF-8DE8-BB972FB47D77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b="1" dirty="0">
              <a:solidFill>
                <a:schemeClr val="tx1"/>
              </a:solidFill>
              <a:latin typeface="Arial (Body)"/>
            </a:rPr>
            <a:t>Key Features</a:t>
          </a:r>
          <a:endParaRPr lang="vi-VN" sz="2000" dirty="0">
            <a:solidFill>
              <a:schemeClr val="tx1"/>
            </a:solidFill>
            <a:latin typeface="Arial (Body)"/>
          </a:endParaRPr>
        </a:p>
      </dgm:t>
    </dgm:pt>
    <dgm:pt modelId="{C4253219-5E70-4979-AB83-CFF935F293FD}" type="parTrans" cxnId="{9DB2F750-6049-42EB-94E5-2DDDF0A43A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4ED13FD-D04E-4414-A05F-1ECD3751376D}" type="sibTrans" cxnId="{9DB2F750-6049-42EB-94E5-2DDDF0A43A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5C72981-93C1-48CA-9EAB-B2434F9F10FB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 err="1">
              <a:solidFill>
                <a:schemeClr val="tx1"/>
              </a:solidFill>
              <a:latin typeface="Arial (Body)"/>
            </a:rPr>
            <a:t>Atrous</a:t>
          </a:r>
          <a:r>
            <a:rPr lang="en-US" sz="2000" dirty="0">
              <a:solidFill>
                <a:schemeClr val="tx1"/>
              </a:solidFill>
              <a:latin typeface="Arial (Body)"/>
            </a:rPr>
            <a:t> Spatial Pyramid Pooling (ASPP) for multi-scale context</a:t>
          </a:r>
        </a:p>
      </dgm:t>
    </dgm:pt>
    <dgm:pt modelId="{546888A3-EFDE-41F8-9BEA-32830EF3A7AC}" type="parTrans" cxnId="{C28421D4-829D-4061-AC26-11C8B02494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DBA19173-B870-4EED-A844-AF9652D8A725}" type="sibTrans" cxnId="{C28421D4-829D-4061-AC26-11C8B02494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7214F4CA-36FD-4843-9C3B-EE7C9C63C556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dirty="0">
              <a:solidFill>
                <a:schemeClr val="tx1"/>
              </a:solidFill>
              <a:latin typeface="Arial (Body)"/>
            </a:rPr>
            <a:t>Encoder-Decoder structure for high-resolution segmentation</a:t>
          </a:r>
        </a:p>
      </dgm:t>
    </dgm:pt>
    <dgm:pt modelId="{07E1B0C5-07D2-416C-B647-9F28771C8292}" type="parTrans" cxnId="{7A8116C5-64F8-4742-A9F6-1D1A3F6F088A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FF6E48E-F0BD-45A4-B2B3-2E4F36E79345}" type="sibTrans" cxnId="{7A8116C5-64F8-4742-A9F6-1D1A3F6F088A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681EE61F-CBC9-4056-9640-502F97FBA007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b="1" dirty="0">
              <a:solidFill>
                <a:schemeClr val="tx1"/>
              </a:solidFill>
              <a:latin typeface="Arial (Body)"/>
            </a:rPr>
            <a:t>Batch Size:</a:t>
          </a:r>
          <a:r>
            <a:rPr lang="vi-VN" sz="2000" dirty="0">
              <a:solidFill>
                <a:schemeClr val="tx1"/>
              </a:solidFill>
              <a:latin typeface="Arial (Body)"/>
            </a:rPr>
            <a:t> </a:t>
          </a:r>
          <a:r>
            <a:rPr lang="en-US" sz="2000" dirty="0">
              <a:solidFill>
                <a:schemeClr val="tx1"/>
              </a:solidFill>
              <a:latin typeface="Arial (Body)"/>
            </a:rPr>
            <a:t>4</a:t>
          </a:r>
          <a:endParaRPr lang="vi-VN" sz="2000" dirty="0">
            <a:solidFill>
              <a:schemeClr val="tx1"/>
            </a:solidFill>
            <a:latin typeface="Arial (Body)"/>
          </a:endParaRPr>
        </a:p>
      </dgm:t>
    </dgm:pt>
    <dgm:pt modelId="{06A6E056-5DEE-4C4C-ABCD-C3BED56E47B4}" type="parTrans" cxnId="{33D60A15-EEA2-4BAF-9CDF-6AFADC7CF1E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E37988FD-FDCF-4A0C-82F5-EF205431DDF9}" type="sibTrans" cxnId="{33D60A15-EEA2-4BAF-9CDF-6AFADC7CF1E9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C31963CB-C504-4CA7-94B3-271C6F749A12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b="1" dirty="0">
              <a:solidFill>
                <a:schemeClr val="tx1"/>
              </a:solidFill>
              <a:latin typeface="Arial (Body)"/>
            </a:rPr>
            <a:t>Epochs:</a:t>
          </a:r>
          <a:r>
            <a:rPr lang="vi-VN" sz="2000" dirty="0">
              <a:solidFill>
                <a:schemeClr val="tx1"/>
              </a:solidFill>
              <a:latin typeface="Arial (Body)"/>
            </a:rPr>
            <a:t> 5</a:t>
          </a:r>
        </a:p>
      </dgm:t>
    </dgm:pt>
    <dgm:pt modelId="{DF926170-D3A0-4AD9-92DE-0C137B8CB18A}" type="parTrans" cxnId="{82C73413-3A87-4662-A3A6-36398212770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39419B91-0DA5-4F76-8723-DA9661BB7E3C}" type="sibTrans" cxnId="{82C73413-3A87-4662-A3A6-36398212770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33A0685-22E4-423D-A14F-BE1339991167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b="1" dirty="0">
              <a:solidFill>
                <a:schemeClr val="tx1"/>
              </a:solidFill>
              <a:latin typeface="Arial (Body)"/>
            </a:rPr>
            <a:t>Augmentations:</a:t>
          </a:r>
          <a:r>
            <a:rPr lang="en-US" sz="2000" dirty="0">
              <a:solidFill>
                <a:schemeClr val="tx1"/>
              </a:solidFill>
              <a:latin typeface="Arial (Body)"/>
            </a:rPr>
            <a:t> Applied to improve generalization.</a:t>
          </a:r>
        </a:p>
      </dgm:t>
    </dgm:pt>
    <dgm:pt modelId="{8490EB3C-3913-409C-A879-EDBC57B9EA35}" type="parTrans" cxnId="{A1662DF2-68A5-4D77-95BF-989CDB95FC1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4B1286F-1128-4CDC-9367-CDABA89B56A4}" type="sibTrans" cxnId="{A1662DF2-68A5-4D77-95BF-989CDB95FC1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B84F664-0C8F-4F84-934D-B34818EDFBB1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b="1" dirty="0">
              <a:solidFill>
                <a:schemeClr val="tx1"/>
              </a:solidFill>
              <a:latin typeface="Arial (Body)"/>
            </a:rPr>
            <a:t>Hardware:</a:t>
          </a:r>
          <a:r>
            <a:rPr lang="vi-VN" sz="2000" dirty="0">
              <a:solidFill>
                <a:schemeClr val="tx1"/>
              </a:solidFill>
              <a:latin typeface="Arial (Body)"/>
            </a:rPr>
            <a:t> Trained on GPU</a:t>
          </a:r>
        </a:p>
      </dgm:t>
    </dgm:pt>
    <dgm:pt modelId="{D4A74EA5-2388-4532-BA96-7F3D7A967B17}" type="parTrans" cxnId="{A64FB9BE-F266-4721-BF67-CE0E028CB7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FE1766C-29C5-4AAD-8E7E-B174CBB2733D}" type="sibTrans" cxnId="{A64FB9BE-F266-4721-BF67-CE0E028CB7C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7BC11076-2BE0-4381-A3A0-36599ACAF029}">
      <dgm:prSet custT="1"/>
      <dgm:spPr/>
      <dgm:t>
        <a:bodyPr/>
        <a:lstStyle/>
        <a:p>
          <a:r>
            <a:rPr lang="vi-VN" sz="2200" b="1" dirty="0">
              <a:latin typeface="Arial (Body)"/>
            </a:rPr>
            <a:t>Model Evaluation Metrics</a:t>
          </a:r>
          <a:endParaRPr lang="vi-VN" sz="2200" dirty="0">
            <a:latin typeface="Arial (Body)"/>
          </a:endParaRPr>
        </a:p>
      </dgm:t>
    </dgm:pt>
    <dgm:pt modelId="{483C0D5F-9D56-4D7D-95F8-E8EE30B25A80}" type="parTrans" cxnId="{F25FC21B-AE0F-453C-BC41-2A06DA75393F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D905E5A-FB68-47E7-8ECB-6AEDDD40B014}" type="sibTrans" cxnId="{F25FC21B-AE0F-453C-BC41-2A06DA75393F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E2CF52C-7037-4248-A8C6-08F2A9952A28}">
      <dgm:prSet custT="1"/>
      <dgm:spPr>
        <a:solidFill>
          <a:schemeClr val="bg2"/>
        </a:solidFill>
      </dgm:spPr>
      <dgm:t>
        <a:bodyPr/>
        <a:lstStyle/>
        <a:p>
          <a:r>
            <a:rPr lang="vi-VN" sz="2000" b="1" dirty="0">
              <a:solidFill>
                <a:schemeClr val="tx1"/>
              </a:solidFill>
              <a:latin typeface="Arial (Body)"/>
            </a:rPr>
            <a:t>Metrics Used</a:t>
          </a:r>
          <a:endParaRPr lang="vi-VN" sz="2000" dirty="0">
            <a:solidFill>
              <a:schemeClr val="tx1"/>
            </a:solidFill>
            <a:latin typeface="Arial (Body)"/>
          </a:endParaRPr>
        </a:p>
      </dgm:t>
    </dgm:pt>
    <dgm:pt modelId="{BD92DB4D-F446-4B81-942B-B7D95634C02D}" type="parTrans" cxnId="{F069EDF7-2BCE-4EB4-8C0E-BD5A9BC4F57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45717F6-0650-4616-8EF6-1E9B0588B75D}" type="sibTrans" cxnId="{F069EDF7-2BCE-4EB4-8C0E-BD5A9BC4F571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0DACD2D-9E18-4FD5-AD26-9255D0D1A1E4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dirty="0">
              <a:solidFill>
                <a:schemeClr val="tx1"/>
              </a:solidFill>
              <a:latin typeface="Arial (Body)"/>
            </a:rPr>
            <a:t>Intersection over Union (IoU)</a:t>
          </a:r>
        </a:p>
      </dgm:t>
    </dgm:pt>
    <dgm:pt modelId="{442798FA-5C5C-4FB0-BCF8-4CA32AE34196}" type="parTrans" cxnId="{6772A3C2-21A1-468E-9BA9-717DA51389CB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4FA04B24-06DE-4B44-A282-AAD8FC4E5BA4}" type="sibTrans" cxnId="{6772A3C2-21A1-468E-9BA9-717DA51389CB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91591A07-3CB6-473F-935B-7BBD16DB1F8F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dirty="0">
              <a:solidFill>
                <a:schemeClr val="tx1"/>
              </a:solidFill>
              <a:latin typeface="Arial (Body)"/>
            </a:rPr>
            <a:t>Dice Coefficient</a:t>
          </a:r>
        </a:p>
      </dgm:t>
    </dgm:pt>
    <dgm:pt modelId="{806D9E1F-B83C-4B94-B5F4-1C02285A24D5}" type="parTrans" cxnId="{9893B958-8C3D-40F2-A46B-593A6612FA7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CC7BFCA-5CE8-406E-A642-7C97AD2D193A}" type="sibTrans" cxnId="{9893B958-8C3D-40F2-A46B-593A6612FA7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EC529AA2-0FA7-4AC0-B66D-03C771DB28BE}">
      <dgm:prSet custT="1"/>
      <dgm:spPr>
        <a:solidFill>
          <a:schemeClr val="bg2"/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sz="2000" dirty="0">
              <a:solidFill>
                <a:schemeClr val="tx1"/>
              </a:solidFill>
              <a:latin typeface="Arial (Body)"/>
            </a:rPr>
            <a:t>Pixel Accuracy</a:t>
          </a:r>
        </a:p>
      </dgm:t>
    </dgm:pt>
    <dgm:pt modelId="{DBBD6A65-98BC-46C8-A9F5-BB216C2DEF85}" type="parTrans" cxnId="{758FBDAB-10C6-4B12-8682-338AFBCEAC5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89FCF465-716E-49FB-BE3E-DDB8BB9F4BDD}" type="sibTrans" cxnId="{758FBDAB-10C6-4B12-8682-338AFBCEAC53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0B83A794-683A-4726-BEBF-621B21B4CEC4}">
      <dgm:prSet custT="1"/>
      <dgm:spPr/>
      <dgm:t>
        <a:bodyPr/>
        <a:lstStyle/>
        <a:p>
          <a:r>
            <a:rPr lang="vi-VN" sz="2200" b="1" dirty="0">
              <a:latin typeface="Arial (Body)"/>
            </a:rPr>
            <a:t>Results Visualization</a:t>
          </a:r>
          <a:endParaRPr lang="vi-VN" sz="2200" dirty="0">
            <a:latin typeface="Arial (Body)"/>
          </a:endParaRPr>
        </a:p>
      </dgm:t>
    </dgm:pt>
    <dgm:pt modelId="{2632B1B1-96A5-4B5C-B7F7-F76056C53315}" type="parTrans" cxnId="{3E5107BA-47D4-41A3-979A-3C65907D0E9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A1F95E9B-3117-4309-8348-E8886DA67F32}" type="sibTrans" cxnId="{3E5107BA-47D4-41A3-979A-3C65907D0E9E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C4043CCE-0427-4C19-9AC6-F7E716E9727A}">
      <dgm:prSet custT="1"/>
      <dgm:spPr>
        <a:solidFill>
          <a:schemeClr val="bg2"/>
        </a:solidFill>
      </dgm:spPr>
      <dgm:t>
        <a:bodyPr/>
        <a:lstStyle/>
        <a:p>
          <a:r>
            <a:rPr lang="en-US" sz="2000" dirty="0">
              <a:solidFill>
                <a:schemeClr val="tx1"/>
              </a:solidFill>
              <a:latin typeface="Arial (Body)"/>
            </a:rPr>
            <a:t>Display sample predictions vs. ground truth masks</a:t>
          </a:r>
          <a:endParaRPr lang="vi-VN" sz="2000" dirty="0">
            <a:solidFill>
              <a:schemeClr val="tx1"/>
            </a:solidFill>
            <a:latin typeface="Arial (Body)"/>
          </a:endParaRPr>
        </a:p>
      </dgm:t>
    </dgm:pt>
    <dgm:pt modelId="{2608F212-4E13-45DD-ACEF-33A7DD15C568}" type="sibTrans" cxnId="{C6C981DE-D209-4537-9D56-CB6F930C1A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27956F3F-D5C1-4E94-AC0B-7837557C8E6D}" type="parTrans" cxnId="{C6C981DE-D209-4537-9D56-CB6F930C1A74}">
      <dgm:prSet/>
      <dgm:spPr/>
      <dgm:t>
        <a:bodyPr/>
        <a:lstStyle/>
        <a:p>
          <a:endParaRPr lang="vi-VN">
            <a:latin typeface="Arial (Body)"/>
          </a:endParaRPr>
        </a:p>
      </dgm:t>
    </dgm:pt>
    <dgm:pt modelId="{B6D916E5-89AB-4B4C-ACED-7C3ED5088E42}" type="pres">
      <dgm:prSet presAssocID="{0EBAF431-063D-42D9-A139-28AC1CB8262B}" presName="Name0" presStyleCnt="0">
        <dgm:presLayoutVars>
          <dgm:dir/>
          <dgm:animLvl val="lvl"/>
          <dgm:resizeHandles val="exact"/>
        </dgm:presLayoutVars>
      </dgm:prSet>
      <dgm:spPr/>
    </dgm:pt>
    <dgm:pt modelId="{1CBCEB60-50EB-42AA-BDC7-F7262C846500}" type="pres">
      <dgm:prSet presAssocID="{55F97B35-24AF-465A-8FE3-17214593181F}" presName="linNode" presStyleCnt="0"/>
      <dgm:spPr/>
    </dgm:pt>
    <dgm:pt modelId="{0180A470-0708-408C-83B0-16C758F0B8FB}" type="pres">
      <dgm:prSet presAssocID="{55F97B35-24AF-465A-8FE3-17214593181F}" presName="parTx" presStyleLbl="revTx" presStyleIdx="0" presStyleCnt="4">
        <dgm:presLayoutVars>
          <dgm:chMax val="1"/>
          <dgm:bulletEnabled val="1"/>
        </dgm:presLayoutVars>
      </dgm:prSet>
      <dgm:spPr/>
    </dgm:pt>
    <dgm:pt modelId="{048CDCD7-CDE7-4967-9AB2-E0FD323AAFB5}" type="pres">
      <dgm:prSet presAssocID="{55F97B35-24AF-465A-8FE3-17214593181F}" presName="bracket" presStyleLbl="parChTrans1D1" presStyleIdx="0" presStyleCnt="4"/>
      <dgm:spPr/>
    </dgm:pt>
    <dgm:pt modelId="{6A648018-D095-49E9-A9ED-7CFCA5D40362}" type="pres">
      <dgm:prSet presAssocID="{55F97B35-24AF-465A-8FE3-17214593181F}" presName="spH" presStyleCnt="0"/>
      <dgm:spPr/>
    </dgm:pt>
    <dgm:pt modelId="{4F750245-E867-49DE-BCDD-2ED8C2B8CCC0}" type="pres">
      <dgm:prSet presAssocID="{55F97B35-24AF-465A-8FE3-17214593181F}" presName="desTx" presStyleLbl="node1" presStyleIdx="0" presStyleCnt="4">
        <dgm:presLayoutVars>
          <dgm:bulletEnabled val="1"/>
        </dgm:presLayoutVars>
      </dgm:prSet>
      <dgm:spPr/>
    </dgm:pt>
    <dgm:pt modelId="{8C976360-B1BA-4E12-9DA7-D33CB5E15EDC}" type="pres">
      <dgm:prSet presAssocID="{F312F25A-7BCA-4AE5-AACB-3CB09855EF63}" presName="spV" presStyleCnt="0"/>
      <dgm:spPr/>
    </dgm:pt>
    <dgm:pt modelId="{51E7AABF-C378-494A-9621-8C1493B05DCF}" type="pres">
      <dgm:prSet presAssocID="{228F2B19-6B6F-48AB-A9C3-E120B7E0B39A}" presName="linNode" presStyleCnt="0"/>
      <dgm:spPr/>
    </dgm:pt>
    <dgm:pt modelId="{C34FE43C-0F6C-437D-99F0-ADE430E34818}" type="pres">
      <dgm:prSet presAssocID="{228F2B19-6B6F-48AB-A9C3-E120B7E0B39A}" presName="parTx" presStyleLbl="revTx" presStyleIdx="1" presStyleCnt="4">
        <dgm:presLayoutVars>
          <dgm:chMax val="1"/>
          <dgm:bulletEnabled val="1"/>
        </dgm:presLayoutVars>
      </dgm:prSet>
      <dgm:spPr/>
    </dgm:pt>
    <dgm:pt modelId="{6B0F25AE-1660-4A21-95D4-C8D0FF8BCF1D}" type="pres">
      <dgm:prSet presAssocID="{228F2B19-6B6F-48AB-A9C3-E120B7E0B39A}" presName="bracket" presStyleLbl="parChTrans1D1" presStyleIdx="1" presStyleCnt="4"/>
      <dgm:spPr/>
    </dgm:pt>
    <dgm:pt modelId="{8B644807-D887-4CF9-8E1D-C493599CC3F2}" type="pres">
      <dgm:prSet presAssocID="{228F2B19-6B6F-48AB-A9C3-E120B7E0B39A}" presName="spH" presStyleCnt="0"/>
      <dgm:spPr/>
    </dgm:pt>
    <dgm:pt modelId="{90F18770-344D-4A05-A804-0AD813E52E76}" type="pres">
      <dgm:prSet presAssocID="{228F2B19-6B6F-48AB-A9C3-E120B7E0B39A}" presName="desTx" presStyleLbl="node1" presStyleIdx="1" presStyleCnt="4">
        <dgm:presLayoutVars>
          <dgm:bulletEnabled val="1"/>
        </dgm:presLayoutVars>
      </dgm:prSet>
      <dgm:spPr/>
    </dgm:pt>
    <dgm:pt modelId="{2C395AC9-E465-452C-91D4-1D9D190C0D91}" type="pres">
      <dgm:prSet presAssocID="{651C2197-6903-41D2-8564-A452268177F6}" presName="spV" presStyleCnt="0"/>
      <dgm:spPr/>
    </dgm:pt>
    <dgm:pt modelId="{7FACC602-D568-46EC-AA1C-68D5B29CDAC5}" type="pres">
      <dgm:prSet presAssocID="{7BC11076-2BE0-4381-A3A0-36599ACAF029}" presName="linNode" presStyleCnt="0"/>
      <dgm:spPr/>
    </dgm:pt>
    <dgm:pt modelId="{AFF49521-5294-4927-BBB4-AA93AC02DA40}" type="pres">
      <dgm:prSet presAssocID="{7BC11076-2BE0-4381-A3A0-36599ACAF029}" presName="parTx" presStyleLbl="revTx" presStyleIdx="2" presStyleCnt="4">
        <dgm:presLayoutVars>
          <dgm:chMax val="1"/>
          <dgm:bulletEnabled val="1"/>
        </dgm:presLayoutVars>
      </dgm:prSet>
      <dgm:spPr/>
    </dgm:pt>
    <dgm:pt modelId="{73914F9B-63A0-4F80-839B-F661295FFDD5}" type="pres">
      <dgm:prSet presAssocID="{7BC11076-2BE0-4381-A3A0-36599ACAF029}" presName="bracket" presStyleLbl="parChTrans1D1" presStyleIdx="2" presStyleCnt="4"/>
      <dgm:spPr/>
    </dgm:pt>
    <dgm:pt modelId="{B10E59FF-57FF-43B5-9D87-6D855A4CA5B3}" type="pres">
      <dgm:prSet presAssocID="{7BC11076-2BE0-4381-A3A0-36599ACAF029}" presName="spH" presStyleCnt="0"/>
      <dgm:spPr/>
    </dgm:pt>
    <dgm:pt modelId="{94AC02D6-E5A2-4CE9-A9FA-982C4A7359FC}" type="pres">
      <dgm:prSet presAssocID="{7BC11076-2BE0-4381-A3A0-36599ACAF029}" presName="desTx" presStyleLbl="node1" presStyleIdx="2" presStyleCnt="4">
        <dgm:presLayoutVars>
          <dgm:bulletEnabled val="1"/>
        </dgm:presLayoutVars>
      </dgm:prSet>
      <dgm:spPr/>
    </dgm:pt>
    <dgm:pt modelId="{C0F146DC-439D-4794-BCB2-C775CC21668E}" type="pres">
      <dgm:prSet presAssocID="{9D905E5A-FB68-47E7-8ECB-6AEDDD40B014}" presName="spV" presStyleCnt="0"/>
      <dgm:spPr/>
    </dgm:pt>
    <dgm:pt modelId="{56011CD7-0419-4F23-BAEA-16F6D0C1AD71}" type="pres">
      <dgm:prSet presAssocID="{0B83A794-683A-4726-BEBF-621B21B4CEC4}" presName="linNode" presStyleCnt="0"/>
      <dgm:spPr/>
    </dgm:pt>
    <dgm:pt modelId="{15CFB82C-1BE1-4A29-995A-59A9658BCD39}" type="pres">
      <dgm:prSet presAssocID="{0B83A794-683A-4726-BEBF-621B21B4CEC4}" presName="parTx" presStyleLbl="revTx" presStyleIdx="3" presStyleCnt="4">
        <dgm:presLayoutVars>
          <dgm:chMax val="1"/>
          <dgm:bulletEnabled val="1"/>
        </dgm:presLayoutVars>
      </dgm:prSet>
      <dgm:spPr/>
    </dgm:pt>
    <dgm:pt modelId="{529F409D-B493-4054-BBE1-949FBC7FD1B7}" type="pres">
      <dgm:prSet presAssocID="{0B83A794-683A-4726-BEBF-621B21B4CEC4}" presName="bracket" presStyleLbl="parChTrans1D1" presStyleIdx="3" presStyleCnt="4"/>
      <dgm:spPr/>
    </dgm:pt>
    <dgm:pt modelId="{AF17BBA3-8556-4B95-8810-FD272B597C20}" type="pres">
      <dgm:prSet presAssocID="{0B83A794-683A-4726-BEBF-621B21B4CEC4}" presName="spH" presStyleCnt="0"/>
      <dgm:spPr/>
    </dgm:pt>
    <dgm:pt modelId="{26EAD374-928F-40D0-B609-04DE39A093A4}" type="pres">
      <dgm:prSet presAssocID="{0B83A794-683A-4726-BEBF-621B21B4CEC4}" presName="desTx" presStyleLbl="node1" presStyleIdx="3" presStyleCnt="4">
        <dgm:presLayoutVars>
          <dgm:bulletEnabled val="1"/>
        </dgm:presLayoutVars>
      </dgm:prSet>
      <dgm:spPr/>
    </dgm:pt>
  </dgm:ptLst>
  <dgm:cxnLst>
    <dgm:cxn modelId="{6F141900-9879-4EE2-B854-F3B351C7720A}" type="presOf" srcId="{7BC11076-2BE0-4381-A3A0-36599ACAF029}" destId="{AFF49521-5294-4927-BBB4-AA93AC02DA40}" srcOrd="0" destOrd="0" presId="urn:diagrams.loki3.com/BracketList"/>
    <dgm:cxn modelId="{C23BD110-70D9-487E-BF44-5481024220E5}" type="presOf" srcId="{681EE61F-CBC9-4056-9640-502F97FBA007}" destId="{90F18770-344D-4A05-A804-0AD813E52E76}" srcOrd="0" destOrd="1" presId="urn:diagrams.loki3.com/BracketList"/>
    <dgm:cxn modelId="{C51B7D12-8540-4862-88AD-DD6CF04C9B94}" srcId="{0EBAF431-063D-42D9-A139-28AC1CB8262B}" destId="{55F97B35-24AF-465A-8FE3-17214593181F}" srcOrd="0" destOrd="0" parTransId="{A60DBE47-3A9D-4C66-B337-4C1237318C00}" sibTransId="{F312F25A-7BCA-4AE5-AACB-3CB09855EF63}"/>
    <dgm:cxn modelId="{82C73413-3A87-4662-A3A6-363982127701}" srcId="{228F2B19-6B6F-48AB-A9C3-E120B7E0B39A}" destId="{C31963CB-C504-4CA7-94B3-271C6F749A12}" srcOrd="2" destOrd="0" parTransId="{DF926170-D3A0-4AD9-92DE-0C137B8CB18A}" sibTransId="{39419B91-0DA5-4F76-8723-DA9661BB7E3C}"/>
    <dgm:cxn modelId="{33D60A15-EEA2-4BAF-9CDF-6AFADC7CF1E9}" srcId="{228F2B19-6B6F-48AB-A9C3-E120B7E0B39A}" destId="{681EE61F-CBC9-4056-9640-502F97FBA007}" srcOrd="1" destOrd="0" parTransId="{06A6E056-5DEE-4C4C-ABCD-C3BED56E47B4}" sibTransId="{E37988FD-FDCF-4A0C-82F5-EF205431DDF9}"/>
    <dgm:cxn modelId="{F25FC21B-AE0F-453C-BC41-2A06DA75393F}" srcId="{0EBAF431-063D-42D9-A139-28AC1CB8262B}" destId="{7BC11076-2BE0-4381-A3A0-36599ACAF029}" srcOrd="2" destOrd="0" parTransId="{483C0D5F-9D56-4D7D-95F8-E8EE30B25A80}" sibTransId="{9D905E5A-FB68-47E7-8ECB-6AEDDD40B014}"/>
    <dgm:cxn modelId="{AD495321-822F-409D-8E4C-357349046D8D}" type="presOf" srcId="{91591A07-3CB6-473F-935B-7BBD16DB1F8F}" destId="{94AC02D6-E5A2-4CE9-A9FA-982C4A7359FC}" srcOrd="0" destOrd="2" presId="urn:diagrams.loki3.com/BracketList"/>
    <dgm:cxn modelId="{FB78182B-3E5D-4121-82E9-E8935F126090}" type="presOf" srcId="{EC529AA2-0FA7-4AC0-B66D-03C771DB28BE}" destId="{94AC02D6-E5A2-4CE9-A9FA-982C4A7359FC}" srcOrd="0" destOrd="3" presId="urn:diagrams.loki3.com/BracketList"/>
    <dgm:cxn modelId="{B84DAB30-CFCA-40B7-BB88-DFCC7F2E0C60}" type="presOf" srcId="{C4043CCE-0427-4C19-9AC6-F7E716E9727A}" destId="{26EAD374-928F-40D0-B609-04DE39A093A4}" srcOrd="0" destOrd="0" presId="urn:diagrams.loki3.com/BracketList"/>
    <dgm:cxn modelId="{12B6EA35-1FCA-4C03-A8C3-CD757C3341C1}" srcId="{0EBAF431-063D-42D9-A139-28AC1CB8262B}" destId="{228F2B19-6B6F-48AB-A9C3-E120B7E0B39A}" srcOrd="1" destOrd="0" parTransId="{5AC1EEBB-F8D7-446B-81A7-9FB1621DA586}" sibTransId="{651C2197-6903-41D2-8564-A452268177F6}"/>
    <dgm:cxn modelId="{160EBB3B-BDE2-4DD2-9027-24CBD5D0BCDD}" type="presOf" srcId="{228F2B19-6B6F-48AB-A9C3-E120B7E0B39A}" destId="{C34FE43C-0F6C-437D-99F0-ADE430E34818}" srcOrd="0" destOrd="0" presId="urn:diagrams.loki3.com/BracketList"/>
    <dgm:cxn modelId="{2F1A1261-37E5-4ADB-A1BA-9CD615581153}" type="presOf" srcId="{0B83A794-683A-4726-BEBF-621B21B4CEC4}" destId="{15CFB82C-1BE1-4A29-995A-59A9658BCD39}" srcOrd="0" destOrd="0" presId="urn:diagrams.loki3.com/BracketList"/>
    <dgm:cxn modelId="{47106E64-5170-42E2-A3EC-181E722B1AA2}" type="presOf" srcId="{260E650A-D2BE-4631-B382-2D0233135345}" destId="{4F750245-E867-49DE-BCDD-2ED8C2B8CCC0}" srcOrd="0" destOrd="0" presId="urn:diagrams.loki3.com/BracketList"/>
    <dgm:cxn modelId="{1E37BB45-83F4-4A6C-9046-8C2138091340}" type="presOf" srcId="{D522E9F8-FA10-4EAF-8DE8-BB972FB47D77}" destId="{4F750245-E867-49DE-BCDD-2ED8C2B8CCC0}" srcOrd="0" destOrd="1" presId="urn:diagrams.loki3.com/BracketList"/>
    <dgm:cxn modelId="{9B129F6F-3C1A-44A1-A2DA-365D79D194A6}" type="presOf" srcId="{0E2CF52C-7037-4248-A8C6-08F2A9952A28}" destId="{94AC02D6-E5A2-4CE9-A9FA-982C4A7359FC}" srcOrd="0" destOrd="0" presId="urn:diagrams.loki3.com/BracketList"/>
    <dgm:cxn modelId="{B2C9C550-083B-457B-98A6-2144DCE172E1}" type="presOf" srcId="{2B84F664-0C8F-4F84-934D-B34818EDFBB1}" destId="{90F18770-344D-4A05-A804-0AD813E52E76}" srcOrd="0" destOrd="4" presId="urn:diagrams.loki3.com/BracketList"/>
    <dgm:cxn modelId="{9DB2F750-6049-42EB-94E5-2DDDF0A43AC1}" srcId="{55F97B35-24AF-465A-8FE3-17214593181F}" destId="{D522E9F8-FA10-4EAF-8DE8-BB972FB47D77}" srcOrd="1" destOrd="0" parTransId="{C4253219-5E70-4979-AB83-CFF935F293FD}" sibTransId="{B4ED13FD-D04E-4414-A05F-1ECD3751376D}"/>
    <dgm:cxn modelId="{9893B958-8C3D-40F2-A46B-593A6612FA73}" srcId="{0E2CF52C-7037-4248-A8C6-08F2A9952A28}" destId="{91591A07-3CB6-473F-935B-7BBD16DB1F8F}" srcOrd="1" destOrd="0" parTransId="{806D9E1F-B83C-4B94-B5F4-1C02285A24D5}" sibTransId="{BCC7BFCA-5CE8-406E-A642-7C97AD2D193A}"/>
    <dgm:cxn modelId="{31BEAB8C-024E-4EFD-9DE8-428878F07A90}" type="presOf" srcId="{4C1602D1-DEA9-4293-86B7-BD661AE2DE46}" destId="{90F18770-344D-4A05-A804-0AD813E52E76}" srcOrd="0" destOrd="0" presId="urn:diagrams.loki3.com/BracketList"/>
    <dgm:cxn modelId="{A94F6B97-C45A-4D42-98EA-4E37F8298BA7}" type="presOf" srcId="{433A0685-22E4-423D-A14F-BE1339991167}" destId="{90F18770-344D-4A05-A804-0AD813E52E76}" srcOrd="0" destOrd="3" presId="urn:diagrams.loki3.com/BracketList"/>
    <dgm:cxn modelId="{C43C6A9F-F457-482E-9251-16ADA0BC5356}" srcId="{228F2B19-6B6F-48AB-A9C3-E120B7E0B39A}" destId="{4C1602D1-DEA9-4293-86B7-BD661AE2DE46}" srcOrd="0" destOrd="0" parTransId="{8DC30496-C056-4020-A22A-81326775A784}" sibTransId="{6763F1FA-C731-44D7-BD3C-8FDE206CF6B3}"/>
    <dgm:cxn modelId="{710DF09F-15AE-4976-8911-BF8D420D3C14}" type="presOf" srcId="{7214F4CA-36FD-4843-9C3B-EE7C9C63C556}" destId="{4F750245-E867-49DE-BCDD-2ED8C2B8CCC0}" srcOrd="0" destOrd="3" presId="urn:diagrams.loki3.com/BracketList"/>
    <dgm:cxn modelId="{758FBDAB-10C6-4B12-8682-338AFBCEAC53}" srcId="{0E2CF52C-7037-4248-A8C6-08F2A9952A28}" destId="{EC529AA2-0FA7-4AC0-B66D-03C771DB28BE}" srcOrd="2" destOrd="0" parTransId="{DBBD6A65-98BC-46C8-A9F5-BB216C2DEF85}" sibTransId="{89FCF465-716E-49FB-BE3E-DDB8BB9F4BDD}"/>
    <dgm:cxn modelId="{3E5107BA-47D4-41A3-979A-3C65907D0E9E}" srcId="{0EBAF431-063D-42D9-A139-28AC1CB8262B}" destId="{0B83A794-683A-4726-BEBF-621B21B4CEC4}" srcOrd="3" destOrd="0" parTransId="{2632B1B1-96A5-4B5C-B7F7-F76056C53315}" sibTransId="{A1F95E9B-3117-4309-8348-E8886DA67F32}"/>
    <dgm:cxn modelId="{A64FB9BE-F266-4721-BF67-CE0E028CB7C1}" srcId="{228F2B19-6B6F-48AB-A9C3-E120B7E0B39A}" destId="{2B84F664-0C8F-4F84-934D-B34818EDFBB1}" srcOrd="4" destOrd="0" parTransId="{D4A74EA5-2388-4532-BA96-7F3D7A967B17}" sibTransId="{9FE1766C-29C5-4AAD-8E7E-B174CBB2733D}"/>
    <dgm:cxn modelId="{6772A3C2-21A1-468E-9BA9-717DA51389CB}" srcId="{0E2CF52C-7037-4248-A8C6-08F2A9952A28}" destId="{00DACD2D-9E18-4FD5-AD26-9255D0D1A1E4}" srcOrd="0" destOrd="0" parTransId="{442798FA-5C5C-4FB0-BCF8-4CA32AE34196}" sibTransId="{4FA04B24-06DE-4B44-A282-AAD8FC4E5BA4}"/>
    <dgm:cxn modelId="{7A8116C5-64F8-4742-A9F6-1D1A3F6F088A}" srcId="{D522E9F8-FA10-4EAF-8DE8-BB972FB47D77}" destId="{7214F4CA-36FD-4843-9C3B-EE7C9C63C556}" srcOrd="1" destOrd="0" parTransId="{07E1B0C5-07D2-416C-B647-9F28771C8292}" sibTransId="{6FF6E48E-F0BD-45A4-B2B3-2E4F36E79345}"/>
    <dgm:cxn modelId="{C28421D4-829D-4061-AC26-11C8B0249474}" srcId="{D522E9F8-FA10-4EAF-8DE8-BB972FB47D77}" destId="{05C72981-93C1-48CA-9EAB-B2434F9F10FB}" srcOrd="0" destOrd="0" parTransId="{546888A3-EFDE-41F8-9BEA-32830EF3A7AC}" sibTransId="{DBA19173-B870-4EED-A844-AF9652D8A725}"/>
    <dgm:cxn modelId="{C6C981DE-D209-4537-9D56-CB6F930C1A74}" srcId="{0B83A794-683A-4726-BEBF-621B21B4CEC4}" destId="{C4043CCE-0427-4C19-9AC6-F7E716E9727A}" srcOrd="0" destOrd="0" parTransId="{27956F3F-D5C1-4E94-AC0B-7837557C8E6D}" sibTransId="{2608F212-4E13-45DD-ACEF-33A7DD15C568}"/>
    <dgm:cxn modelId="{4274B2E3-EDE3-43DD-8E12-9388D7472CFA}" type="presOf" srcId="{55F97B35-24AF-465A-8FE3-17214593181F}" destId="{0180A470-0708-408C-83B0-16C758F0B8FB}" srcOrd="0" destOrd="0" presId="urn:diagrams.loki3.com/BracketList"/>
    <dgm:cxn modelId="{002DC4E6-D78C-4816-BF80-6F5B04FB79A8}" type="presOf" srcId="{00DACD2D-9E18-4FD5-AD26-9255D0D1A1E4}" destId="{94AC02D6-E5A2-4CE9-A9FA-982C4A7359FC}" srcOrd="0" destOrd="1" presId="urn:diagrams.loki3.com/BracketList"/>
    <dgm:cxn modelId="{DB024BEA-F8D7-44BF-BAAA-9024FE52D149}" srcId="{55F97B35-24AF-465A-8FE3-17214593181F}" destId="{260E650A-D2BE-4631-B382-2D0233135345}" srcOrd="0" destOrd="0" parTransId="{BA491CA0-FF54-4E2A-A216-2B49EE11E192}" sibTransId="{1D5662CB-8371-4EEF-8711-EFF7A524032E}"/>
    <dgm:cxn modelId="{A1662DF2-68A5-4D77-95BF-989CDB95FC1E}" srcId="{228F2B19-6B6F-48AB-A9C3-E120B7E0B39A}" destId="{433A0685-22E4-423D-A14F-BE1339991167}" srcOrd="3" destOrd="0" parTransId="{8490EB3C-3913-409C-A879-EDBC57B9EA35}" sibTransId="{24B1286F-1128-4CDC-9367-CDABA89B56A4}"/>
    <dgm:cxn modelId="{694483F5-24D7-4A34-946D-F04D68599B66}" type="presOf" srcId="{C31963CB-C504-4CA7-94B3-271C6F749A12}" destId="{90F18770-344D-4A05-A804-0AD813E52E76}" srcOrd="0" destOrd="2" presId="urn:diagrams.loki3.com/BracketList"/>
    <dgm:cxn modelId="{F069EDF7-2BCE-4EB4-8C0E-BD5A9BC4F571}" srcId="{7BC11076-2BE0-4381-A3A0-36599ACAF029}" destId="{0E2CF52C-7037-4248-A8C6-08F2A9952A28}" srcOrd="0" destOrd="0" parTransId="{BD92DB4D-F446-4B81-942B-B7D95634C02D}" sibTransId="{045717F6-0650-4616-8EF6-1E9B0588B75D}"/>
    <dgm:cxn modelId="{A3A5DEF9-E3C4-4F68-99B7-B722CB52D19A}" type="presOf" srcId="{05C72981-93C1-48CA-9EAB-B2434F9F10FB}" destId="{4F750245-E867-49DE-BCDD-2ED8C2B8CCC0}" srcOrd="0" destOrd="2" presId="urn:diagrams.loki3.com/BracketList"/>
    <dgm:cxn modelId="{9C381BFE-6480-4FF3-A81E-68F21E05B8CF}" type="presOf" srcId="{0EBAF431-063D-42D9-A139-28AC1CB8262B}" destId="{B6D916E5-89AB-4B4C-ACED-7C3ED5088E42}" srcOrd="0" destOrd="0" presId="urn:diagrams.loki3.com/BracketList"/>
    <dgm:cxn modelId="{2A9475BD-F9D4-4422-9C74-3193A3BCA5A6}" type="presParOf" srcId="{B6D916E5-89AB-4B4C-ACED-7C3ED5088E42}" destId="{1CBCEB60-50EB-42AA-BDC7-F7262C846500}" srcOrd="0" destOrd="0" presId="urn:diagrams.loki3.com/BracketList"/>
    <dgm:cxn modelId="{4CD5151B-85BC-4F88-B40C-D92F1B966C8C}" type="presParOf" srcId="{1CBCEB60-50EB-42AA-BDC7-F7262C846500}" destId="{0180A470-0708-408C-83B0-16C758F0B8FB}" srcOrd="0" destOrd="0" presId="urn:diagrams.loki3.com/BracketList"/>
    <dgm:cxn modelId="{6ECF0D82-447C-47F5-8A67-86F62761E867}" type="presParOf" srcId="{1CBCEB60-50EB-42AA-BDC7-F7262C846500}" destId="{048CDCD7-CDE7-4967-9AB2-E0FD323AAFB5}" srcOrd="1" destOrd="0" presId="urn:diagrams.loki3.com/BracketList"/>
    <dgm:cxn modelId="{DD74B789-0A96-4D53-B323-FF9F1ABE4C80}" type="presParOf" srcId="{1CBCEB60-50EB-42AA-BDC7-F7262C846500}" destId="{6A648018-D095-49E9-A9ED-7CFCA5D40362}" srcOrd="2" destOrd="0" presId="urn:diagrams.loki3.com/BracketList"/>
    <dgm:cxn modelId="{7ECBA291-4720-41BD-820F-3DF52C57EFF2}" type="presParOf" srcId="{1CBCEB60-50EB-42AA-BDC7-F7262C846500}" destId="{4F750245-E867-49DE-BCDD-2ED8C2B8CCC0}" srcOrd="3" destOrd="0" presId="urn:diagrams.loki3.com/BracketList"/>
    <dgm:cxn modelId="{F496A8CB-E665-4BD6-B78B-E6D8A799B924}" type="presParOf" srcId="{B6D916E5-89AB-4B4C-ACED-7C3ED5088E42}" destId="{8C976360-B1BA-4E12-9DA7-D33CB5E15EDC}" srcOrd="1" destOrd="0" presId="urn:diagrams.loki3.com/BracketList"/>
    <dgm:cxn modelId="{14096625-2ED1-4F63-8A7A-52209C9AE87F}" type="presParOf" srcId="{B6D916E5-89AB-4B4C-ACED-7C3ED5088E42}" destId="{51E7AABF-C378-494A-9621-8C1493B05DCF}" srcOrd="2" destOrd="0" presId="urn:diagrams.loki3.com/BracketList"/>
    <dgm:cxn modelId="{55F52855-28F5-42DA-857C-761F68244EB4}" type="presParOf" srcId="{51E7AABF-C378-494A-9621-8C1493B05DCF}" destId="{C34FE43C-0F6C-437D-99F0-ADE430E34818}" srcOrd="0" destOrd="0" presId="urn:diagrams.loki3.com/BracketList"/>
    <dgm:cxn modelId="{968D1C3B-5B97-44D7-A38F-D2D6C1C66A42}" type="presParOf" srcId="{51E7AABF-C378-494A-9621-8C1493B05DCF}" destId="{6B0F25AE-1660-4A21-95D4-C8D0FF8BCF1D}" srcOrd="1" destOrd="0" presId="urn:diagrams.loki3.com/BracketList"/>
    <dgm:cxn modelId="{D5CA5190-5726-4F51-BCCA-CECB7F76CD99}" type="presParOf" srcId="{51E7AABF-C378-494A-9621-8C1493B05DCF}" destId="{8B644807-D887-4CF9-8E1D-C493599CC3F2}" srcOrd="2" destOrd="0" presId="urn:diagrams.loki3.com/BracketList"/>
    <dgm:cxn modelId="{3124A3EB-82F8-40DF-AAE6-B0A9F8E43C75}" type="presParOf" srcId="{51E7AABF-C378-494A-9621-8C1493B05DCF}" destId="{90F18770-344D-4A05-A804-0AD813E52E76}" srcOrd="3" destOrd="0" presId="urn:diagrams.loki3.com/BracketList"/>
    <dgm:cxn modelId="{E006711A-FE6A-4EDF-8AF6-0B9C80E43465}" type="presParOf" srcId="{B6D916E5-89AB-4B4C-ACED-7C3ED5088E42}" destId="{2C395AC9-E465-452C-91D4-1D9D190C0D91}" srcOrd="3" destOrd="0" presId="urn:diagrams.loki3.com/BracketList"/>
    <dgm:cxn modelId="{60CD41F5-CC48-438F-91CD-39026D8D457F}" type="presParOf" srcId="{B6D916E5-89AB-4B4C-ACED-7C3ED5088E42}" destId="{7FACC602-D568-46EC-AA1C-68D5B29CDAC5}" srcOrd="4" destOrd="0" presId="urn:diagrams.loki3.com/BracketList"/>
    <dgm:cxn modelId="{ED301CE6-CF4E-4304-83F4-913FD6CD5860}" type="presParOf" srcId="{7FACC602-D568-46EC-AA1C-68D5B29CDAC5}" destId="{AFF49521-5294-4927-BBB4-AA93AC02DA40}" srcOrd="0" destOrd="0" presId="urn:diagrams.loki3.com/BracketList"/>
    <dgm:cxn modelId="{0BF6D439-73D6-4BED-81A5-792480A9A361}" type="presParOf" srcId="{7FACC602-D568-46EC-AA1C-68D5B29CDAC5}" destId="{73914F9B-63A0-4F80-839B-F661295FFDD5}" srcOrd="1" destOrd="0" presId="urn:diagrams.loki3.com/BracketList"/>
    <dgm:cxn modelId="{B2FE54C4-D913-4C40-9EA7-C671A78611BC}" type="presParOf" srcId="{7FACC602-D568-46EC-AA1C-68D5B29CDAC5}" destId="{B10E59FF-57FF-43B5-9D87-6D855A4CA5B3}" srcOrd="2" destOrd="0" presId="urn:diagrams.loki3.com/BracketList"/>
    <dgm:cxn modelId="{57A033FB-E89B-4392-8EB7-14B7E06714E0}" type="presParOf" srcId="{7FACC602-D568-46EC-AA1C-68D5B29CDAC5}" destId="{94AC02D6-E5A2-4CE9-A9FA-982C4A7359FC}" srcOrd="3" destOrd="0" presId="urn:diagrams.loki3.com/BracketList"/>
    <dgm:cxn modelId="{8CE77B17-E5AA-4617-A307-9649E03212C6}" type="presParOf" srcId="{B6D916E5-89AB-4B4C-ACED-7C3ED5088E42}" destId="{C0F146DC-439D-4794-BCB2-C775CC21668E}" srcOrd="5" destOrd="0" presId="urn:diagrams.loki3.com/BracketList"/>
    <dgm:cxn modelId="{91ECEBC8-E2B3-4D48-8181-224F8F74B250}" type="presParOf" srcId="{B6D916E5-89AB-4B4C-ACED-7C3ED5088E42}" destId="{56011CD7-0419-4F23-BAEA-16F6D0C1AD71}" srcOrd="6" destOrd="0" presId="urn:diagrams.loki3.com/BracketList"/>
    <dgm:cxn modelId="{DD815FE3-B602-43DE-BF46-0D4E91FB7D90}" type="presParOf" srcId="{56011CD7-0419-4F23-BAEA-16F6D0C1AD71}" destId="{15CFB82C-1BE1-4A29-995A-59A9658BCD39}" srcOrd="0" destOrd="0" presId="urn:diagrams.loki3.com/BracketList"/>
    <dgm:cxn modelId="{6AACD253-7AD0-4399-A727-E7D5AF0A8635}" type="presParOf" srcId="{56011CD7-0419-4F23-BAEA-16F6D0C1AD71}" destId="{529F409D-B493-4054-BBE1-949FBC7FD1B7}" srcOrd="1" destOrd="0" presId="urn:diagrams.loki3.com/BracketList"/>
    <dgm:cxn modelId="{247ED19C-5DE2-4832-B4BB-736B93D4A891}" type="presParOf" srcId="{56011CD7-0419-4F23-BAEA-16F6D0C1AD71}" destId="{AF17BBA3-8556-4B95-8810-FD272B597C20}" srcOrd="2" destOrd="0" presId="urn:diagrams.loki3.com/BracketList"/>
    <dgm:cxn modelId="{DD8DE2C0-34BB-4F2B-9835-5987E8293659}" type="presParOf" srcId="{56011CD7-0419-4F23-BAEA-16F6D0C1AD71}" destId="{26EAD374-928F-40D0-B609-04DE39A093A4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D7A7EF-0CD5-49E1-B1FE-84AE084F0673}">
      <dsp:nvSpPr>
        <dsp:cNvPr id="0" name=""/>
        <dsp:cNvSpPr/>
      </dsp:nvSpPr>
      <dsp:spPr>
        <a:xfrm>
          <a:off x="0" y="2324"/>
          <a:ext cx="5638800" cy="1522140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solidFill>
                <a:schemeClr val="tx1"/>
              </a:solidFill>
              <a:latin typeface="Arial (Body)"/>
            </a:rPr>
            <a:t>Import Libraries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Numpy, pandas, torch, cv2, matplotlib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Albumentations for data augmentation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 err="1">
              <a:solidFill>
                <a:schemeClr val="tx1"/>
              </a:solidFill>
              <a:latin typeface="Arial (Body)"/>
              <a:ea typeface="+mn-ea"/>
              <a:cs typeface="+mn-cs"/>
            </a:rPr>
            <a:t>Segmentation_models_pytorch</a:t>
          </a:r>
          <a:r>
            <a:rPr lang="en-US" sz="2000" kern="1200" dirty="0">
              <a:solidFill>
                <a:schemeClr val="tx1"/>
              </a:solidFill>
              <a:latin typeface="Arial (Body)"/>
              <a:ea typeface="+mn-ea"/>
              <a:cs typeface="+mn-cs"/>
            </a:rPr>
            <a:t> for deep learning model</a:t>
          </a:r>
        </a:p>
      </dsp:txBody>
      <dsp:txXfrm>
        <a:off x="44582" y="46906"/>
        <a:ext cx="5549636" cy="1432976"/>
      </dsp:txXfrm>
    </dsp:sp>
    <dsp:sp modelId="{07FB8AA8-6D94-4EFB-9A42-3CD3A80FD88C}">
      <dsp:nvSpPr>
        <dsp:cNvPr id="0" name=""/>
        <dsp:cNvSpPr/>
      </dsp:nvSpPr>
      <dsp:spPr>
        <a:xfrm rot="5400000">
          <a:off x="2533998" y="1562518"/>
          <a:ext cx="570802" cy="684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>
            <a:latin typeface="Arial (Body)"/>
          </a:endParaRPr>
        </a:p>
      </dsp:txBody>
      <dsp:txXfrm rot="-5400000">
        <a:off x="2613911" y="1619599"/>
        <a:ext cx="410977" cy="399561"/>
      </dsp:txXfrm>
    </dsp:sp>
    <dsp:sp modelId="{DD962802-84DC-49B3-A80B-509E11B5C3F9}">
      <dsp:nvSpPr>
        <dsp:cNvPr id="0" name=""/>
        <dsp:cNvSpPr/>
      </dsp:nvSpPr>
      <dsp:spPr>
        <a:xfrm>
          <a:off x="0" y="2285535"/>
          <a:ext cx="5638800" cy="1522140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solidFill>
                <a:schemeClr val="tx1"/>
              </a:solidFill>
              <a:latin typeface="Arial (Body)"/>
            </a:rPr>
            <a:t>Load the Dataset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1"/>
              </a:solidFill>
              <a:latin typeface="Arial (Body)"/>
            </a:rPr>
            <a:t>Dataset sourced from Kaggle</a:t>
          </a:r>
          <a:endParaRPr lang="vi-VN" sz="2000" b="0" kern="1200" dirty="0">
            <a:solidFill>
              <a:schemeClr val="tx1"/>
            </a:solidFill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Metadata file: metadata.csv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>
              <a:solidFill>
                <a:schemeClr val="tx1"/>
              </a:solidFill>
              <a:latin typeface="Arial (Body)"/>
              <a:ea typeface="+mn-ea"/>
              <a:cs typeface="+mn-cs"/>
            </a:rPr>
            <a:t>Load using Pandas: </a:t>
          </a:r>
          <a:r>
            <a:rPr lang="en-US" sz="2000" kern="1200" dirty="0" err="1">
              <a:solidFill>
                <a:schemeClr val="tx1"/>
              </a:solidFill>
              <a:latin typeface="Arial (Body)"/>
              <a:ea typeface="+mn-ea"/>
              <a:cs typeface="+mn-cs"/>
            </a:rPr>
            <a:t>pd.read_csv</a:t>
          </a:r>
          <a:r>
            <a:rPr lang="en-US" sz="2000" kern="1200" dirty="0">
              <a:solidFill>
                <a:schemeClr val="tx1"/>
              </a:solidFill>
              <a:latin typeface="Arial (Body)"/>
              <a:ea typeface="+mn-ea"/>
              <a:cs typeface="+mn-cs"/>
            </a:rPr>
            <a:t>()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Filter for training data</a:t>
          </a:r>
        </a:p>
      </dsp:txBody>
      <dsp:txXfrm>
        <a:off x="44582" y="2330117"/>
        <a:ext cx="5549636" cy="1432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6DFEAA-B303-4B6F-9276-9E2074FDD1CD}">
      <dsp:nvSpPr>
        <dsp:cNvPr id="0" name=""/>
        <dsp:cNvSpPr/>
      </dsp:nvSpPr>
      <dsp:spPr>
        <a:xfrm>
          <a:off x="105390" y="2324"/>
          <a:ext cx="4848057" cy="1522140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solidFill>
                <a:schemeClr val="tx1"/>
              </a:solidFill>
              <a:latin typeface="Arial (Body)"/>
            </a:rPr>
            <a:t>Path Adjustments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Arial (Body)"/>
            </a:rPr>
            <a:t>Convert relative paths to absolute paths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</dsp:txBody>
      <dsp:txXfrm>
        <a:off x="149972" y="46906"/>
        <a:ext cx="4758893" cy="1432976"/>
      </dsp:txXfrm>
    </dsp:sp>
    <dsp:sp modelId="{7BEB7E27-DC4E-4B62-AA43-5A91D08D29E2}">
      <dsp:nvSpPr>
        <dsp:cNvPr id="0" name=""/>
        <dsp:cNvSpPr/>
      </dsp:nvSpPr>
      <dsp:spPr>
        <a:xfrm rot="5400000">
          <a:off x="2243146" y="1563681"/>
          <a:ext cx="572546" cy="6849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vi-VN" sz="1400" kern="1200">
            <a:latin typeface="Arial (Body)"/>
          </a:endParaRPr>
        </a:p>
      </dsp:txBody>
      <dsp:txXfrm rot="-5400000">
        <a:off x="2323931" y="1619889"/>
        <a:ext cx="410977" cy="400782"/>
      </dsp:txXfrm>
    </dsp:sp>
    <dsp:sp modelId="{3D8BC321-2F03-4093-B6FA-AB1A23CF6FDF}">
      <dsp:nvSpPr>
        <dsp:cNvPr id="0" name=""/>
        <dsp:cNvSpPr/>
      </dsp:nvSpPr>
      <dsp:spPr>
        <a:xfrm>
          <a:off x="0" y="2287860"/>
          <a:ext cx="5058839" cy="1522140"/>
        </a:xfrm>
        <a:prstGeom prst="roundRect">
          <a:avLst>
            <a:gd name="adj" fmla="val 10000"/>
          </a:avLst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000" b="1" kern="1200" dirty="0">
              <a:solidFill>
                <a:schemeClr val="tx1"/>
              </a:solidFill>
              <a:latin typeface="Arial (Body)"/>
            </a:rPr>
            <a:t>Data Augmentation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Use </a:t>
          </a:r>
          <a:r>
            <a:rPr lang="vi-VN" sz="2000" b="1" kern="1200" dirty="0">
              <a:solidFill>
                <a:schemeClr val="tx1"/>
              </a:solidFill>
              <a:latin typeface="Arial (Body)"/>
            </a:rPr>
            <a:t>Albumentations</a:t>
          </a:r>
          <a:r>
            <a:rPr lang="vi-VN" sz="2000" kern="1200" dirty="0">
              <a:solidFill>
                <a:schemeClr val="tx1"/>
              </a:solidFill>
              <a:latin typeface="Arial (Body)"/>
            </a:rPr>
            <a:t> for transformations: HorizontalFlip, Normalize trained images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Ensure model generalization</a:t>
          </a:r>
        </a:p>
      </dsp:txBody>
      <dsp:txXfrm>
        <a:off x="44582" y="2332442"/>
        <a:ext cx="4969675" cy="14329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80A470-0708-408C-83B0-16C758F0B8FB}">
      <dsp:nvSpPr>
        <dsp:cNvPr id="0" name=""/>
        <dsp:cNvSpPr/>
      </dsp:nvSpPr>
      <dsp:spPr>
        <a:xfrm>
          <a:off x="0" y="225249"/>
          <a:ext cx="2746467" cy="101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kern="1200" dirty="0">
              <a:latin typeface="Arial (Body)"/>
            </a:rPr>
            <a:t>Model Architecture</a:t>
          </a:r>
        </a:p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kern="1200" dirty="0">
              <a:latin typeface="Arial (Body)"/>
            </a:rPr>
            <a:t>DeepLabV3+ -</a:t>
          </a:r>
          <a:endParaRPr lang="vi-VN" sz="2200" kern="1200" dirty="0">
            <a:latin typeface="Arial (Body)"/>
          </a:endParaRPr>
        </a:p>
      </dsp:txBody>
      <dsp:txXfrm>
        <a:off x="0" y="225249"/>
        <a:ext cx="2746467" cy="1011610"/>
      </dsp:txXfrm>
    </dsp:sp>
    <dsp:sp modelId="{048CDCD7-CDE7-4967-9AB2-E0FD323AAFB5}">
      <dsp:nvSpPr>
        <dsp:cNvPr id="0" name=""/>
        <dsp:cNvSpPr/>
      </dsp:nvSpPr>
      <dsp:spPr>
        <a:xfrm>
          <a:off x="2746466" y="3959"/>
          <a:ext cx="549293" cy="1454189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750245-E867-49DE-BCDD-2ED8C2B8CCC0}">
      <dsp:nvSpPr>
        <dsp:cNvPr id="0" name=""/>
        <dsp:cNvSpPr/>
      </dsp:nvSpPr>
      <dsp:spPr>
        <a:xfrm>
          <a:off x="3515477" y="3959"/>
          <a:ext cx="7470390" cy="1454189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kern="1200" dirty="0">
              <a:solidFill>
                <a:schemeClr val="tx1"/>
              </a:solidFill>
              <a:latin typeface="Arial (Body)"/>
            </a:rPr>
            <a:t>Base Model:</a:t>
          </a:r>
          <a:r>
            <a:rPr lang="en-US" sz="2000" kern="1200" dirty="0">
              <a:solidFill>
                <a:schemeClr val="tx1"/>
              </a:solidFill>
              <a:latin typeface="Arial (Body)"/>
            </a:rPr>
            <a:t> DeepLabV3+ with ResNet-50 backbone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b="1" kern="1200" dirty="0">
              <a:solidFill>
                <a:schemeClr val="tx1"/>
              </a:solidFill>
              <a:latin typeface="Arial (Body)"/>
            </a:rPr>
            <a:t>Key Features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 err="1">
              <a:solidFill>
                <a:schemeClr val="tx1"/>
              </a:solidFill>
              <a:latin typeface="Arial (Body)"/>
            </a:rPr>
            <a:t>Atrous</a:t>
          </a:r>
          <a:r>
            <a:rPr lang="en-US" sz="2000" kern="1200" dirty="0">
              <a:solidFill>
                <a:schemeClr val="tx1"/>
              </a:solidFill>
              <a:latin typeface="Arial (Body)"/>
            </a:rPr>
            <a:t> Spatial Pyramid Pooling (ASPP) for multi-scale context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Encoder-Decoder structure for high-resolution segmentation</a:t>
          </a:r>
        </a:p>
      </dsp:txBody>
      <dsp:txXfrm>
        <a:off x="3515477" y="3959"/>
        <a:ext cx="7470390" cy="1454189"/>
      </dsp:txXfrm>
    </dsp:sp>
    <dsp:sp modelId="{C34FE43C-0F6C-437D-99F0-ADE430E34818}">
      <dsp:nvSpPr>
        <dsp:cNvPr id="0" name=""/>
        <dsp:cNvSpPr/>
      </dsp:nvSpPr>
      <dsp:spPr>
        <a:xfrm>
          <a:off x="0" y="1907242"/>
          <a:ext cx="2746467" cy="62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kern="1200" dirty="0">
              <a:latin typeface="Arial (Body)"/>
            </a:rPr>
            <a:t>Training Configuration</a:t>
          </a:r>
          <a:endParaRPr lang="vi-VN" sz="2200" kern="1200" dirty="0">
            <a:latin typeface="Arial (Body)"/>
          </a:endParaRPr>
        </a:p>
      </dsp:txBody>
      <dsp:txXfrm>
        <a:off x="0" y="1907242"/>
        <a:ext cx="2746467" cy="629446"/>
      </dsp:txXfrm>
    </dsp:sp>
    <dsp:sp modelId="{6B0F25AE-1660-4A21-95D4-C8D0FF8BCF1D}">
      <dsp:nvSpPr>
        <dsp:cNvPr id="0" name=""/>
        <dsp:cNvSpPr/>
      </dsp:nvSpPr>
      <dsp:spPr>
        <a:xfrm>
          <a:off x="2746466" y="1474498"/>
          <a:ext cx="549293" cy="1494934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F18770-344D-4A05-A804-0AD813E52E76}">
      <dsp:nvSpPr>
        <dsp:cNvPr id="0" name=""/>
        <dsp:cNvSpPr/>
      </dsp:nvSpPr>
      <dsp:spPr>
        <a:xfrm>
          <a:off x="3515477" y="1474498"/>
          <a:ext cx="7470390" cy="1494934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kern="1200" dirty="0">
              <a:solidFill>
                <a:schemeClr val="tx1"/>
              </a:solidFill>
              <a:latin typeface="Arial (Body)"/>
            </a:rPr>
            <a:t>Optimizer:</a:t>
          </a:r>
          <a:r>
            <a:rPr lang="en-US" sz="2000" kern="1200" dirty="0">
              <a:solidFill>
                <a:schemeClr val="tx1"/>
              </a:solidFill>
              <a:latin typeface="Arial (Body)"/>
            </a:rPr>
            <a:t> Adam with learning rate scheduling.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b="1" kern="1200" dirty="0">
              <a:solidFill>
                <a:schemeClr val="tx1"/>
              </a:solidFill>
              <a:latin typeface="Arial (Body)"/>
            </a:rPr>
            <a:t>Batch Size:</a:t>
          </a:r>
          <a:r>
            <a:rPr lang="vi-VN" sz="2000" kern="1200" dirty="0">
              <a:solidFill>
                <a:schemeClr val="tx1"/>
              </a:solidFill>
              <a:latin typeface="Arial (Body)"/>
            </a:rPr>
            <a:t> </a:t>
          </a:r>
          <a:r>
            <a:rPr lang="en-US" sz="2000" kern="1200" dirty="0">
              <a:solidFill>
                <a:schemeClr val="tx1"/>
              </a:solidFill>
              <a:latin typeface="Arial (Body)"/>
            </a:rPr>
            <a:t>4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b="1" kern="1200" dirty="0">
              <a:solidFill>
                <a:schemeClr val="tx1"/>
              </a:solidFill>
              <a:latin typeface="Arial (Body)"/>
            </a:rPr>
            <a:t>Epochs:</a:t>
          </a:r>
          <a:r>
            <a:rPr lang="vi-VN" sz="2000" kern="1200" dirty="0">
              <a:solidFill>
                <a:schemeClr val="tx1"/>
              </a:solidFill>
              <a:latin typeface="Arial (Body)"/>
            </a:rPr>
            <a:t> 5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b="1" kern="1200" dirty="0">
              <a:solidFill>
                <a:schemeClr val="tx1"/>
              </a:solidFill>
              <a:latin typeface="Arial (Body)"/>
            </a:rPr>
            <a:t>Augmentations:</a:t>
          </a:r>
          <a:r>
            <a:rPr lang="en-US" sz="2000" kern="1200" dirty="0">
              <a:solidFill>
                <a:schemeClr val="tx1"/>
              </a:solidFill>
              <a:latin typeface="Arial (Body)"/>
            </a:rPr>
            <a:t> Applied to improve generalization.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b="1" kern="1200" dirty="0">
              <a:solidFill>
                <a:schemeClr val="tx1"/>
              </a:solidFill>
              <a:latin typeface="Arial (Body)"/>
            </a:rPr>
            <a:t>Hardware:</a:t>
          </a:r>
          <a:r>
            <a:rPr lang="vi-VN" sz="2000" kern="1200" dirty="0">
              <a:solidFill>
                <a:schemeClr val="tx1"/>
              </a:solidFill>
              <a:latin typeface="Arial (Body)"/>
            </a:rPr>
            <a:t> Trained on GPU</a:t>
          </a:r>
        </a:p>
      </dsp:txBody>
      <dsp:txXfrm>
        <a:off x="3515477" y="1474498"/>
        <a:ext cx="7470390" cy="1494934"/>
      </dsp:txXfrm>
    </dsp:sp>
    <dsp:sp modelId="{AFF49521-5294-4927-BBB4-AA93AC02DA40}">
      <dsp:nvSpPr>
        <dsp:cNvPr id="0" name=""/>
        <dsp:cNvSpPr/>
      </dsp:nvSpPr>
      <dsp:spPr>
        <a:xfrm>
          <a:off x="0" y="3280835"/>
          <a:ext cx="2746467" cy="62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kern="1200" dirty="0">
              <a:latin typeface="Arial (Body)"/>
            </a:rPr>
            <a:t>Model Evaluation Metrics</a:t>
          </a:r>
          <a:endParaRPr lang="vi-VN" sz="2200" kern="1200" dirty="0">
            <a:latin typeface="Arial (Body)"/>
          </a:endParaRPr>
        </a:p>
      </dsp:txBody>
      <dsp:txXfrm>
        <a:off x="0" y="3280835"/>
        <a:ext cx="2746467" cy="629446"/>
      </dsp:txXfrm>
    </dsp:sp>
    <dsp:sp modelId="{73914F9B-63A0-4F80-839B-F661295FFDD5}">
      <dsp:nvSpPr>
        <dsp:cNvPr id="0" name=""/>
        <dsp:cNvSpPr/>
      </dsp:nvSpPr>
      <dsp:spPr>
        <a:xfrm>
          <a:off x="2746466" y="2985782"/>
          <a:ext cx="549293" cy="1219552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AC02D6-E5A2-4CE9-A9FA-982C4A7359FC}">
      <dsp:nvSpPr>
        <dsp:cNvPr id="0" name=""/>
        <dsp:cNvSpPr/>
      </dsp:nvSpPr>
      <dsp:spPr>
        <a:xfrm>
          <a:off x="3515477" y="2985782"/>
          <a:ext cx="7470390" cy="1219552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2000" b="1" kern="1200" dirty="0">
              <a:solidFill>
                <a:schemeClr val="tx1"/>
              </a:solidFill>
              <a:latin typeface="Arial (Body)"/>
            </a:rPr>
            <a:t>Metrics Used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Intersection over Union (IoU)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Dice Coefficient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2000" kern="1200" dirty="0">
              <a:solidFill>
                <a:schemeClr val="tx1"/>
              </a:solidFill>
              <a:latin typeface="Arial (Body)"/>
            </a:rPr>
            <a:t>Pixel Accuracy</a:t>
          </a:r>
        </a:p>
      </dsp:txBody>
      <dsp:txXfrm>
        <a:off x="3515477" y="2985782"/>
        <a:ext cx="7470390" cy="1219552"/>
      </dsp:txXfrm>
    </dsp:sp>
    <dsp:sp modelId="{15CFB82C-1BE1-4A29-995A-59A9658BCD39}">
      <dsp:nvSpPr>
        <dsp:cNvPr id="0" name=""/>
        <dsp:cNvSpPr/>
      </dsp:nvSpPr>
      <dsp:spPr>
        <a:xfrm>
          <a:off x="0" y="4221683"/>
          <a:ext cx="2746467" cy="629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55880" rIns="156464" bIns="55880" numCol="1" spcCol="1270" anchor="ctr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200" b="1" kern="1200" dirty="0">
              <a:latin typeface="Arial (Body)"/>
            </a:rPr>
            <a:t>Results Visualization</a:t>
          </a:r>
          <a:endParaRPr lang="vi-VN" sz="2200" kern="1200" dirty="0">
            <a:latin typeface="Arial (Body)"/>
          </a:endParaRPr>
        </a:p>
      </dsp:txBody>
      <dsp:txXfrm>
        <a:off x="0" y="4221683"/>
        <a:ext cx="2746467" cy="629446"/>
      </dsp:txXfrm>
    </dsp:sp>
    <dsp:sp modelId="{529F409D-B493-4054-BBE1-949FBC7FD1B7}">
      <dsp:nvSpPr>
        <dsp:cNvPr id="0" name=""/>
        <dsp:cNvSpPr/>
      </dsp:nvSpPr>
      <dsp:spPr>
        <a:xfrm>
          <a:off x="2746466" y="4221683"/>
          <a:ext cx="549293" cy="629446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EAD374-928F-40D0-B609-04DE39A093A4}">
      <dsp:nvSpPr>
        <dsp:cNvPr id="0" name=""/>
        <dsp:cNvSpPr/>
      </dsp:nvSpPr>
      <dsp:spPr>
        <a:xfrm>
          <a:off x="3515477" y="4221683"/>
          <a:ext cx="7470390" cy="629446"/>
        </a:xfrm>
        <a:prstGeom prst="rect">
          <a:avLst/>
        </a:prstGeom>
        <a:solidFill>
          <a:schemeClr val="bg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Arial (Body)"/>
            </a:rPr>
            <a:t>Display sample predictions vs. ground truth masks</a:t>
          </a:r>
          <a:endParaRPr lang="vi-VN" sz="2000" kern="1200" dirty="0">
            <a:solidFill>
              <a:schemeClr val="tx1"/>
            </a:solidFill>
            <a:latin typeface="Arial (Body)"/>
          </a:endParaRPr>
        </a:p>
      </dsp:txBody>
      <dsp:txXfrm>
        <a:off x="3515477" y="4221683"/>
        <a:ext cx="7470390" cy="629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871788" y="3757613"/>
            <a:ext cx="37496750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2871788" y="3757613"/>
            <a:ext cx="37496751" cy="18748375"/>
          </a:xfrm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4" y="6817784"/>
            <a:ext cx="37306957" cy="4703233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2435417"/>
            <a:ext cx="30722711" cy="5609167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304815" indent="0" algn="ctr">
              <a:buNone/>
              <a:defRPr/>
            </a:lvl2pPr>
            <a:lvl3pPr marL="609630" indent="0" algn="ctr">
              <a:buNone/>
              <a:defRPr/>
            </a:lvl3pPr>
            <a:lvl4pPr marL="914446" indent="0" algn="ctr">
              <a:buNone/>
              <a:defRPr/>
            </a:lvl4pPr>
            <a:lvl5pPr marL="1219261" indent="0" algn="ctr">
              <a:buNone/>
              <a:defRPr/>
            </a:lvl5pPr>
            <a:lvl6pPr marL="1524076" indent="0" algn="ctr">
              <a:buNone/>
              <a:defRPr/>
            </a:lvl6pPr>
            <a:lvl7pPr marL="1828891" indent="0" algn="ctr">
              <a:buNone/>
              <a:defRPr/>
            </a:lvl7pPr>
            <a:lvl8pPr marL="2133707" indent="0" algn="ctr">
              <a:buNone/>
              <a:defRPr/>
            </a:lvl8pPr>
            <a:lvl9pPr marL="243852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1950509"/>
            <a:ext cx="9326033" cy="17556693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5" y="1950509"/>
            <a:ext cx="27842635" cy="17556693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14102293"/>
            <a:ext cx="37306957" cy="4358217"/>
          </a:xfrm>
        </p:spPr>
        <p:txBody>
          <a:bodyPr anchor="t"/>
          <a:lstStyle>
            <a:defPPr>
              <a:defRPr kern="1200"/>
            </a:defPPr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9301692"/>
            <a:ext cx="37306957" cy="48006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333"/>
            </a:lvl1pPr>
            <a:lvl2pPr marL="304815" indent="0">
              <a:buNone/>
              <a:defRPr sz="1200"/>
            </a:lvl2pPr>
            <a:lvl3pPr marL="609630" indent="0">
              <a:buNone/>
              <a:defRPr sz="1067"/>
            </a:lvl3pPr>
            <a:lvl4pPr marL="914446" indent="0">
              <a:buNone/>
              <a:defRPr sz="933"/>
            </a:lvl4pPr>
            <a:lvl5pPr marL="1219261" indent="0">
              <a:buNone/>
              <a:defRPr sz="933"/>
            </a:lvl5pPr>
            <a:lvl6pPr marL="1524076" indent="0">
              <a:buNone/>
              <a:defRPr sz="933"/>
            </a:lvl6pPr>
            <a:lvl7pPr marL="1828891" indent="0">
              <a:buNone/>
              <a:defRPr sz="933"/>
            </a:lvl7pPr>
            <a:lvl8pPr marL="2133707" indent="0">
              <a:buNone/>
              <a:defRPr sz="933"/>
            </a:lvl8pPr>
            <a:lvl9pPr marL="243852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6339418"/>
            <a:ext cx="18584332" cy="13167782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6339418"/>
            <a:ext cx="18584332" cy="13167782"/>
          </a:xfrm>
        </p:spPr>
        <p:txBody>
          <a:bodyPr/>
          <a:lstStyle>
            <a:defPPr>
              <a:defRPr kern="1200"/>
            </a:defPPr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878417"/>
            <a:ext cx="39502643" cy="36576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4912784"/>
            <a:ext cx="19392900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6959600"/>
            <a:ext cx="19392900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4912784"/>
            <a:ext cx="19401368" cy="2046817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6959600"/>
            <a:ext cx="19401368" cy="12643908"/>
          </a:xfrm>
        </p:spPr>
        <p:txBody>
          <a:bodyPr/>
          <a:lstStyle>
            <a:defPPr>
              <a:defRPr kern="1200"/>
            </a:defPPr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874184"/>
            <a:ext cx="14439900" cy="3717925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874184"/>
            <a:ext cx="24536400" cy="18729325"/>
          </a:xfrm>
        </p:spPr>
        <p:txBody>
          <a:bodyPr/>
          <a:lstStyle>
            <a:defPPr>
              <a:defRPr kern="1200"/>
            </a:defPPr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4592109"/>
            <a:ext cx="14439900" cy="150114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6" y="15361710"/>
            <a:ext cx="26334157" cy="1813983"/>
          </a:xfrm>
        </p:spPr>
        <p:txBody>
          <a:bodyPr anchor="b"/>
          <a:lstStyle>
            <a:defPPr>
              <a:defRPr kern="1200"/>
            </a:defPPr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6" y="1961092"/>
            <a:ext cx="26334157" cy="131667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6" y="17175693"/>
            <a:ext cx="26334157" cy="2574925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1950509"/>
            <a:ext cx="373030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6339417"/>
            <a:ext cx="37303075" cy="1316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19995093"/>
            <a:ext cx="9144000" cy="146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2844942">
              <a:defRPr sz="4334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19995093"/>
            <a:ext cx="13903325" cy="146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2844942">
              <a:defRPr sz="4334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19995093"/>
            <a:ext cx="9144000" cy="146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2844942">
              <a:defRPr sz="4334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09728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09728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224536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46900" y="230251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persuadingsapphire  Size: 48x24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2844942" rtl="0" eaLnBrk="0" fontAlgn="base" hangingPunct="0">
        <a:spcBef>
          <a:spcPct val="0"/>
        </a:spcBef>
        <a:spcAft>
          <a:spcPct val="0"/>
        </a:spcAft>
        <a:defRPr sz="13667">
          <a:solidFill>
            <a:schemeClr val="tx2"/>
          </a:solidFill>
          <a:latin typeface="+mj-lt"/>
          <a:ea typeface="+mj-ea"/>
          <a:cs typeface="+mj-cs"/>
        </a:defRPr>
      </a:lvl1pPr>
      <a:lvl2pPr algn="ctr" defTabSz="2844942" rtl="0" eaLnBrk="0" fontAlgn="base" hangingPunct="0">
        <a:spcBef>
          <a:spcPct val="0"/>
        </a:spcBef>
        <a:spcAft>
          <a:spcPct val="0"/>
        </a:spcAft>
        <a:defRPr sz="13667">
          <a:solidFill>
            <a:schemeClr val="tx2"/>
          </a:solidFill>
          <a:latin typeface="Times New Roman" pitchFamily="18" charset="0"/>
        </a:defRPr>
      </a:lvl2pPr>
      <a:lvl3pPr algn="ctr" defTabSz="2844942" rtl="0" eaLnBrk="0" fontAlgn="base" hangingPunct="0">
        <a:spcBef>
          <a:spcPct val="0"/>
        </a:spcBef>
        <a:spcAft>
          <a:spcPct val="0"/>
        </a:spcAft>
        <a:defRPr sz="13667">
          <a:solidFill>
            <a:schemeClr val="tx2"/>
          </a:solidFill>
          <a:latin typeface="Times New Roman" pitchFamily="18" charset="0"/>
        </a:defRPr>
      </a:lvl3pPr>
      <a:lvl4pPr algn="ctr" defTabSz="2844942" rtl="0" eaLnBrk="0" fontAlgn="base" hangingPunct="0">
        <a:spcBef>
          <a:spcPct val="0"/>
        </a:spcBef>
        <a:spcAft>
          <a:spcPct val="0"/>
        </a:spcAft>
        <a:defRPr sz="13667">
          <a:solidFill>
            <a:schemeClr val="tx2"/>
          </a:solidFill>
          <a:latin typeface="Times New Roman" pitchFamily="18" charset="0"/>
        </a:defRPr>
      </a:lvl4pPr>
      <a:lvl5pPr algn="ctr" defTabSz="2844942" rtl="0" eaLnBrk="0" fontAlgn="base" hangingPunct="0">
        <a:spcBef>
          <a:spcPct val="0"/>
        </a:spcBef>
        <a:spcAft>
          <a:spcPct val="0"/>
        </a:spcAft>
        <a:defRPr sz="13667">
          <a:solidFill>
            <a:schemeClr val="tx2"/>
          </a:solidFill>
          <a:latin typeface="Times New Roman" pitchFamily="18" charset="0"/>
        </a:defRPr>
      </a:lvl5pPr>
      <a:lvl6pPr marL="304815" algn="ctr" defTabSz="2844942" rtl="0" eaLnBrk="0" fontAlgn="base" hangingPunct="0">
        <a:spcBef>
          <a:spcPct val="0"/>
        </a:spcBef>
        <a:spcAft>
          <a:spcPct val="0"/>
        </a:spcAft>
        <a:defRPr sz="13667">
          <a:solidFill>
            <a:schemeClr val="tx2"/>
          </a:solidFill>
          <a:latin typeface="Times New Roman" pitchFamily="18" charset="0"/>
        </a:defRPr>
      </a:lvl6pPr>
      <a:lvl7pPr marL="609630" algn="ctr" defTabSz="2844942" rtl="0" eaLnBrk="0" fontAlgn="base" hangingPunct="0">
        <a:spcBef>
          <a:spcPct val="0"/>
        </a:spcBef>
        <a:spcAft>
          <a:spcPct val="0"/>
        </a:spcAft>
        <a:defRPr sz="13667">
          <a:solidFill>
            <a:schemeClr val="tx2"/>
          </a:solidFill>
          <a:latin typeface="Times New Roman" pitchFamily="18" charset="0"/>
        </a:defRPr>
      </a:lvl7pPr>
      <a:lvl8pPr marL="914446" algn="ctr" defTabSz="2844942" rtl="0" eaLnBrk="0" fontAlgn="base" hangingPunct="0">
        <a:spcBef>
          <a:spcPct val="0"/>
        </a:spcBef>
        <a:spcAft>
          <a:spcPct val="0"/>
        </a:spcAft>
        <a:defRPr sz="13667">
          <a:solidFill>
            <a:schemeClr val="tx2"/>
          </a:solidFill>
          <a:latin typeface="Times New Roman" pitchFamily="18" charset="0"/>
        </a:defRPr>
      </a:lvl8pPr>
      <a:lvl9pPr marL="1219261" algn="ctr" defTabSz="2844942" rtl="0" eaLnBrk="0" fontAlgn="base" hangingPunct="0">
        <a:spcBef>
          <a:spcPct val="0"/>
        </a:spcBef>
        <a:spcAft>
          <a:spcPct val="0"/>
        </a:spcAft>
        <a:defRPr sz="13667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066853" indent="-1066853" algn="l" defTabSz="2844942" rtl="0" eaLnBrk="0" fontAlgn="base" hangingPunct="0">
        <a:spcBef>
          <a:spcPct val="20000"/>
        </a:spcBef>
        <a:spcAft>
          <a:spcPct val="0"/>
        </a:spcAft>
        <a:buChar char="•"/>
        <a:defRPr sz="9934">
          <a:solidFill>
            <a:schemeClr val="tx1"/>
          </a:solidFill>
          <a:latin typeface="+mn-lt"/>
          <a:ea typeface="+mn-ea"/>
          <a:cs typeface="+mn-cs"/>
        </a:defRPr>
      </a:lvl1pPr>
      <a:lvl2pPr marL="2311516" indent="-889044" algn="l" defTabSz="2844942" rtl="0" eaLnBrk="0" fontAlgn="base" hangingPunct="0">
        <a:spcBef>
          <a:spcPct val="20000"/>
        </a:spcBef>
        <a:spcAft>
          <a:spcPct val="0"/>
        </a:spcAft>
        <a:buChar char="–"/>
        <a:defRPr sz="8734">
          <a:solidFill>
            <a:schemeClr val="tx1"/>
          </a:solidFill>
          <a:latin typeface="+mn-lt"/>
        </a:defRPr>
      </a:lvl2pPr>
      <a:lvl3pPr marL="3556178" indent="-711236" algn="l" defTabSz="2844942" rtl="0" eaLnBrk="0" fontAlgn="base" hangingPunct="0">
        <a:spcBef>
          <a:spcPct val="20000"/>
        </a:spcBef>
        <a:spcAft>
          <a:spcPct val="0"/>
        </a:spcAft>
        <a:buChar char="•"/>
        <a:defRPr sz="7467">
          <a:solidFill>
            <a:schemeClr val="tx1"/>
          </a:solidFill>
          <a:latin typeface="+mn-lt"/>
        </a:defRPr>
      </a:lvl3pPr>
      <a:lvl4pPr marL="4978649" indent="-711236" algn="l" defTabSz="2844942" rtl="0" eaLnBrk="0" fontAlgn="base" hangingPunct="0">
        <a:spcBef>
          <a:spcPct val="20000"/>
        </a:spcBef>
        <a:spcAft>
          <a:spcPct val="0"/>
        </a:spcAft>
        <a:buChar char="–"/>
        <a:defRPr sz="6200">
          <a:solidFill>
            <a:schemeClr val="tx1"/>
          </a:solidFill>
          <a:latin typeface="+mn-lt"/>
        </a:defRPr>
      </a:lvl4pPr>
      <a:lvl5pPr marL="6401120" indent="-711236" algn="l" defTabSz="2844942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5pPr>
      <a:lvl6pPr marL="6705935" indent="-711236" algn="l" defTabSz="2844942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6pPr>
      <a:lvl7pPr marL="7010751" indent="-711236" algn="l" defTabSz="2844942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7pPr>
      <a:lvl8pPr marL="7315566" indent="-711236" algn="l" defTabSz="2844942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8pPr>
      <a:lvl9pPr marL="7620381" indent="-711236" algn="l" defTabSz="2844942" rtl="0" eaLnBrk="0" fontAlgn="base" hangingPunct="0">
        <a:spcBef>
          <a:spcPct val="20000"/>
        </a:spcBef>
        <a:spcAft>
          <a:spcPct val="0"/>
        </a:spcAft>
        <a:buChar char="»"/>
        <a:defRPr sz="6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3.xml"/><Relationship Id="rId26" Type="http://schemas.openxmlformats.org/officeDocument/2006/relationships/image" Target="../media/image10.png"/><Relationship Id="rId3" Type="http://schemas.openxmlformats.org/officeDocument/2006/relationships/hyperlink" Target="https://www.kaggle.com/datasets/balraj98/deepglobe-road-extraction-dataset/data" TargetMode="External"/><Relationship Id="rId21" Type="http://schemas.microsoft.com/office/2007/relationships/diagramDrawing" Target="../diagrams/drawing3.xml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diagramData" Target="../diagrams/data3.xml"/><Relationship Id="rId25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microsoft.com/office/2007/relationships/diagramDrawing" Target="../diagrams/drawing2.xml"/><Relationship Id="rId20" Type="http://schemas.openxmlformats.org/officeDocument/2006/relationships/diagramColors" Target="../diagrams/colors3.xml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microsoft.com/office/2007/relationships/diagramDrawing" Target="../diagrams/drawing1.xml"/><Relationship Id="rId24" Type="http://schemas.openxmlformats.org/officeDocument/2006/relationships/image" Target="../media/image8.png"/><Relationship Id="rId5" Type="http://schemas.openxmlformats.org/officeDocument/2006/relationships/image" Target="../media/image4.jpg"/><Relationship Id="rId15" Type="http://schemas.openxmlformats.org/officeDocument/2006/relationships/diagramColors" Target="../diagrams/colors2.xml"/><Relationship Id="rId23" Type="http://schemas.openxmlformats.org/officeDocument/2006/relationships/image" Target="../media/image7.jpeg"/><Relationship Id="rId28" Type="http://schemas.openxmlformats.org/officeDocument/2006/relationships/image" Target="../media/image12.png"/><Relationship Id="rId10" Type="http://schemas.openxmlformats.org/officeDocument/2006/relationships/diagramColors" Target="../diagrams/colors1.xml"/><Relationship Id="rId19" Type="http://schemas.openxmlformats.org/officeDocument/2006/relationships/diagramQuickStyle" Target="../diagrams/quickStyle3.xml"/><Relationship Id="rId31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Relationship Id="rId22" Type="http://schemas.openxmlformats.org/officeDocument/2006/relationships/image" Target="../media/image6.png"/><Relationship Id="rId27" Type="http://schemas.openxmlformats.org/officeDocument/2006/relationships/image" Target="../media/image11.png"/><Relationship Id="rId30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9906001" y="457200"/>
            <a:ext cx="24384000" cy="1205456"/>
          </a:xfrm>
          <a:prstGeom prst="rect">
            <a:avLst/>
          </a:prstGeom>
        </p:spPr>
        <p:txBody>
          <a:bodyPr lIns="85344" tIns="42672" rIns="85344" bIns="42672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700" dirty="0">
                <a:solidFill>
                  <a:srgbClr val="235078"/>
                </a:solidFill>
                <a:latin typeface="Libre Baskerville" panose="02000000000000000000" pitchFamily="2" charset="0"/>
              </a:rPr>
              <a:t>AI-Road Network Extraction From Satellite Imagery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9906001" y="1676400"/>
            <a:ext cx="24384000" cy="1338828"/>
          </a:xfrm>
          <a:prstGeom prst="rect">
            <a:avLst/>
          </a:prstGeom>
        </p:spPr>
        <p:txBody>
          <a:bodyPr lIns="85344" tIns="42672" rIns="85344" bIns="42672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700" dirty="0">
                <a:solidFill>
                  <a:srgbClr val="1482A5"/>
                </a:solidFill>
                <a:latin typeface="Montserrat Light" panose="00000400000000000000" pitchFamily="50" charset="0"/>
              </a:rPr>
              <a:t>Author: Diep Nguyen + </a:t>
            </a:r>
            <a:r>
              <a:rPr lang="en-US" sz="3700" dirty="0" err="1">
                <a:solidFill>
                  <a:srgbClr val="1482A5"/>
                </a:solidFill>
                <a:latin typeface="Montserrat Light" panose="00000400000000000000" pitchFamily="50" charset="0"/>
              </a:rPr>
              <a:t>Harnil</a:t>
            </a:r>
            <a:r>
              <a:rPr lang="en-US" sz="3700" dirty="0">
                <a:solidFill>
                  <a:srgbClr val="1482A5"/>
                </a:solidFill>
                <a:latin typeface="Montserrat Light" panose="00000400000000000000" pitchFamily="50" charset="0"/>
              </a:rPr>
              <a:t> Patel + Do Thin</a:t>
            </a:r>
          </a:p>
          <a:p>
            <a:pPr algn="ctr"/>
            <a:r>
              <a:rPr lang="en-US" sz="3700" dirty="0">
                <a:solidFill>
                  <a:srgbClr val="1482A5"/>
                </a:solidFill>
                <a:latin typeface="Montserrat Light" panose="00000400000000000000" pitchFamily="50" charset="0"/>
              </a:rPr>
              <a:t>Teacher: Himanshu Patel – Saskatchewan Polytechnic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32139828" y="3602253"/>
            <a:ext cx="11554909" cy="15676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32139829" y="19578935"/>
            <a:ext cx="11554908" cy="2214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156498" y="3628517"/>
            <a:ext cx="8454103" cy="3916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20062905" y="3602253"/>
            <a:ext cx="11658073" cy="181909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32385000" y="20124107"/>
            <a:ext cx="11125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vi-VN" sz="2300" dirty="0">
                <a:solidFill>
                  <a:srgbClr val="1482A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project successfully implemented DeepLabV3+ for road segmentation, achieving a high IoU score of 0.9518 and a low Dice Loss of 0.0261. The model outperforms U-Net in terms of segmentation accuracy and precision, making it a viable solution for automated road extraction in satellite imagery.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32384999" y="19659600"/>
            <a:ext cx="11125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dirty="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386737" y="4419600"/>
            <a:ext cx="806982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vi-VN" sz="2300" dirty="0">
                <a:solidFill>
                  <a:srgbClr val="1482A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With the rise of artificial intelligence and deep learning in geospatial applications, automated road extraction from satellite images has become a crucial task for urban planning, navigation, and disaster management. Traditional methods for road segmentation often struggle with occlusions, varying illumination, and complex road structures. This project leverages DeepLabV3+, a state-of-the-art deep learning architecture, to enhance road segmentation accuracy in both urban and rural environments.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386737" y="3857117"/>
            <a:ext cx="8069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2800" dirty="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20351135" y="4419600"/>
            <a:ext cx="548339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3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Data Collection</a:t>
            </a:r>
          </a:p>
          <a:p>
            <a:r>
              <a:rPr lang="en-CA" sz="23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Kaggle, containing high-resolution satellite images with road network annotations </a:t>
            </a:r>
          </a:p>
          <a:p>
            <a:r>
              <a:rPr lang="en-CA" sz="23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(</a:t>
            </a:r>
            <a:r>
              <a:rPr lang="en-CA" sz="2300" u="sng" dirty="0">
                <a:solidFill>
                  <a:srgbClr val="9325A5"/>
                </a:solidFill>
                <a:latin typeface="Aptos"/>
                <a:ea typeface="Aptos"/>
                <a:cs typeface="Aptos"/>
                <a:sym typeface="Apto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https://www.kaggle.com/datasets/balraj98/deepglobe-road-extraction-dataset/data</a:t>
            </a:r>
            <a:r>
              <a:rPr lang="en-CA" sz="23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).</a:t>
            </a:r>
          </a:p>
          <a:p>
            <a:pPr marL="342900" lvl="7" indent="-342900">
              <a:buFont typeface="Arial" panose="020B0604020202020204" pitchFamily="34" charset="0"/>
              <a:buChar char="•"/>
            </a:pPr>
            <a:r>
              <a:rPr lang="en-CA" sz="2300" dirty="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Images: 6,226, Masks: 6,226</a:t>
            </a:r>
            <a:endParaRPr lang="en-CA" sz="23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20351134" y="3886200"/>
            <a:ext cx="11500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2800" dirty="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32613600" y="4419600"/>
            <a:ext cx="10666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Baseline 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33609936" y="3810000"/>
            <a:ext cx="967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2800" dirty="0">
                <a:solidFill>
                  <a:srgbClr val="235078"/>
                </a:solidFill>
                <a:latin typeface="Libre Baskerville" panose="02000000000000000000" pitchFamily="2" charset="0"/>
              </a:rPr>
              <a:t>Results and Analysis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289264-8F6A-47E5-B736-E3224046F9AB}"/>
              </a:ext>
            </a:extLst>
          </p:cNvPr>
          <p:cNvSpPr/>
          <p:nvPr/>
        </p:nvSpPr>
        <p:spPr>
          <a:xfrm>
            <a:off x="152402" y="7799869"/>
            <a:ext cx="8454104" cy="4051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9B373-44BE-4D66-99E6-E4FADC289DFD}"/>
              </a:ext>
            </a:extLst>
          </p:cNvPr>
          <p:cNvSpPr txBox="1"/>
          <p:nvPr/>
        </p:nvSpPr>
        <p:spPr>
          <a:xfrm>
            <a:off x="382640" y="8484037"/>
            <a:ext cx="806982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just"/>
            <a:r>
              <a:rPr lang="vi-VN" sz="2300" dirty="0">
                <a:solidFill>
                  <a:srgbClr val="1482A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project implements and evaluates DeepLabV3+ for road segmentation in satellite imagery. The key objectives include: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1482A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Utilizing DeepLabV3+'s advanced features to segment roads effectively.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1482A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Evaluating performance based on IoU and Dice Coefficient.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1482A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Comparing results with U-Net to assess the best-performing model.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vi-VN" sz="2300" dirty="0">
                <a:solidFill>
                  <a:srgbClr val="1482A5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Enahance/Optimize the baseline model to Generate reliable segmentation outputs for real-world applications.</a:t>
            </a:r>
          </a:p>
          <a:p>
            <a:pPr marL="285750" lvl="0" indent="-285750" algn="just">
              <a:buFont typeface="Arial" panose="020B0604020202020204" pitchFamily="34" charset="0"/>
              <a:buChar char="•"/>
            </a:pPr>
            <a:endParaRPr lang="vi-VN" sz="2300" dirty="0">
              <a:solidFill>
                <a:srgbClr val="1482A5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5D4EFE-85C3-4241-9B41-78A256BE098D}"/>
              </a:ext>
            </a:extLst>
          </p:cNvPr>
          <p:cNvSpPr txBox="1"/>
          <p:nvPr/>
        </p:nvSpPr>
        <p:spPr>
          <a:xfrm>
            <a:off x="382640" y="7997754"/>
            <a:ext cx="8069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2800" dirty="0">
                <a:solidFill>
                  <a:srgbClr val="235078"/>
                </a:solidFill>
                <a:latin typeface="Libre Baskerville" panose="02000000000000000000" pitchFamily="2" charset="0"/>
              </a:rPr>
              <a:t>Project  Objectives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05F2735-FFF7-4268-BF34-818BFFE5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79400" y="4790148"/>
            <a:ext cx="6015906" cy="1730279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E611461-7135-4D8D-9F50-945053FB4D93}"/>
              </a:ext>
            </a:extLst>
          </p:cNvPr>
          <p:cNvSpPr txBox="1"/>
          <p:nvPr/>
        </p:nvSpPr>
        <p:spPr>
          <a:xfrm>
            <a:off x="20351135" y="6711791"/>
            <a:ext cx="54833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3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Detailed Data Preprocessing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ED46D17-5064-4AC5-B542-F78A58985D51}"/>
              </a:ext>
            </a:extLst>
          </p:cNvPr>
          <p:cNvSpPr/>
          <p:nvPr/>
        </p:nvSpPr>
        <p:spPr>
          <a:xfrm>
            <a:off x="8974345" y="3602253"/>
            <a:ext cx="10685256" cy="82495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9CC69FD-1EEC-465B-985C-90CADD828346}"/>
              </a:ext>
            </a:extLst>
          </p:cNvPr>
          <p:cNvSpPr txBox="1"/>
          <p:nvPr/>
        </p:nvSpPr>
        <p:spPr>
          <a:xfrm>
            <a:off x="9154236" y="3810000"/>
            <a:ext cx="1027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2800" dirty="0">
                <a:solidFill>
                  <a:srgbClr val="235078"/>
                </a:solidFill>
                <a:latin typeface="Libre Baskerville" panose="02000000000000000000" pitchFamily="2" charset="0"/>
              </a:rPr>
              <a:t>Detailed Project Block Diagram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DDCA6225-C1FA-44B9-A098-64FB6B9867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7800" y="4953000"/>
            <a:ext cx="10497389" cy="63246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6460AC8A-F2E4-4F84-9455-3618EB2E1DA6}"/>
              </a:ext>
            </a:extLst>
          </p:cNvPr>
          <p:cNvSpPr/>
          <p:nvPr/>
        </p:nvSpPr>
        <p:spPr>
          <a:xfrm>
            <a:off x="152400" y="12073338"/>
            <a:ext cx="19507200" cy="9719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640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9D7A29-3C50-41A7-A7E6-93D91B05267E}"/>
              </a:ext>
            </a:extLst>
          </p:cNvPr>
          <p:cNvSpPr txBox="1"/>
          <p:nvPr/>
        </p:nvSpPr>
        <p:spPr>
          <a:xfrm>
            <a:off x="406882" y="12278379"/>
            <a:ext cx="1899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2800" dirty="0">
                <a:solidFill>
                  <a:srgbClr val="235078"/>
                </a:solidFill>
                <a:latin typeface="Libre Baskerville" panose="02000000000000000000" pitchFamily="2" charset="0"/>
              </a:rPr>
              <a:t>Project Flowchart</a:t>
            </a:r>
          </a:p>
        </p:txBody>
      </p:sp>
      <p:pic>
        <p:nvPicPr>
          <p:cNvPr id="84" name="Picture 83">
            <a:extLst>
              <a:ext uri="{FF2B5EF4-FFF2-40B4-BE49-F238E27FC236}">
                <a16:creationId xmlns:a16="http://schemas.microsoft.com/office/drawing/2014/main" id="{8967F105-10EF-4043-A5A8-4FA45F50D7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01" y="13125216"/>
            <a:ext cx="19389599" cy="8515584"/>
          </a:xfrm>
          <a:prstGeom prst="rect">
            <a:avLst/>
          </a:prstGeom>
        </p:spPr>
      </p:pic>
      <p:graphicFrame>
        <p:nvGraphicFramePr>
          <p:cNvPr id="87" name="Diagram 86">
            <a:extLst>
              <a:ext uri="{FF2B5EF4-FFF2-40B4-BE49-F238E27FC236}">
                <a16:creationId xmlns:a16="http://schemas.microsoft.com/office/drawing/2014/main" id="{F2EED531-120F-40DF-AF7C-A25CEC535D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8202381"/>
              </p:ext>
            </p:extLst>
          </p:nvPr>
        </p:nvGraphicFramePr>
        <p:xfrm>
          <a:off x="20421600" y="7321390"/>
          <a:ext cx="5638800" cy="381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8" name="Diagram 87">
            <a:extLst>
              <a:ext uri="{FF2B5EF4-FFF2-40B4-BE49-F238E27FC236}">
                <a16:creationId xmlns:a16="http://schemas.microsoft.com/office/drawing/2014/main" id="{007B85E5-DEB9-4180-8C72-26536A96E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144489"/>
              </p:ext>
            </p:extLst>
          </p:nvPr>
        </p:nvGraphicFramePr>
        <p:xfrm>
          <a:off x="26348629" y="7321389"/>
          <a:ext cx="5058839" cy="3810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0" name="Diagram 89">
            <a:extLst>
              <a:ext uri="{FF2B5EF4-FFF2-40B4-BE49-F238E27FC236}">
                <a16:creationId xmlns:a16="http://schemas.microsoft.com/office/drawing/2014/main" id="{962A4BFC-A339-4632-82D1-AE9106215A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0193282"/>
              </p:ext>
            </p:extLst>
          </p:nvPr>
        </p:nvGraphicFramePr>
        <p:xfrm>
          <a:off x="20421600" y="11527911"/>
          <a:ext cx="10985868" cy="4855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pic>
        <p:nvPicPr>
          <p:cNvPr id="91" name="Picture 90">
            <a:extLst>
              <a:ext uri="{FF2B5EF4-FFF2-40B4-BE49-F238E27FC236}">
                <a16:creationId xmlns:a16="http://schemas.microsoft.com/office/drawing/2014/main" id="{9AC71A57-669C-47CB-818A-EA3537C97CF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1949" y="16557112"/>
            <a:ext cx="10124134" cy="514447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E8C288A7-82C3-4E66-82B8-B0B5D7D82D27}"/>
              </a:ext>
            </a:extLst>
          </p:cNvPr>
          <p:cNvSpPr txBox="1"/>
          <p:nvPr/>
        </p:nvSpPr>
        <p:spPr>
          <a:xfrm>
            <a:off x="20408545" y="11353800"/>
            <a:ext cx="548339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300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Modelling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31A8D0-96E1-4ADC-9A64-5111D0CDEAEB}"/>
              </a:ext>
            </a:extLst>
          </p:cNvPr>
          <p:cNvSpPr txBox="1"/>
          <p:nvPr/>
        </p:nvSpPr>
        <p:spPr>
          <a:xfrm>
            <a:off x="32487079" y="8915400"/>
            <a:ext cx="10690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Enhancement Model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307EF7E-D3E4-46F9-B0BA-F8ED4AB3B840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3107" y="6096000"/>
            <a:ext cx="5510085" cy="28300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4C0F37-DD7E-4428-B129-92BF01046A7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3832800" y="9372600"/>
            <a:ext cx="9008172" cy="15029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907C78-D793-4C38-95BC-49928798C4D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308800" y="10967789"/>
            <a:ext cx="5257799" cy="22860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0682E9-842E-4233-B5DB-79619BB6753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5356799" y="4495800"/>
            <a:ext cx="7924801" cy="1418923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3A10D2C-24BE-4D70-9869-E9CA40224497}"/>
              </a:ext>
            </a:extLst>
          </p:cNvPr>
          <p:cNvSpPr txBox="1"/>
          <p:nvPr/>
        </p:nvSpPr>
        <p:spPr>
          <a:xfrm>
            <a:off x="32537400" y="15083135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Validation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E754E-64BF-45A2-9176-15B331ED3CE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8112042" y="6162326"/>
            <a:ext cx="5392421" cy="26068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7DF4F3-38B9-4D22-802E-D386A9AF5FF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6169122" y="16342099"/>
            <a:ext cx="5969478" cy="292538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A9617-7E5E-49A6-8A25-59C5D89E3F9D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6144607" y="13342794"/>
            <a:ext cx="5993993" cy="28948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1527E1-D166-469D-A10E-784C1E977458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38023800" y="10896600"/>
            <a:ext cx="5419260" cy="235718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369E4FB8-8BD9-480F-9C31-4A7BB5A3E6AC}"/>
              </a:ext>
            </a:extLst>
          </p:cNvPr>
          <p:cNvSpPr txBox="1"/>
          <p:nvPr/>
        </p:nvSpPr>
        <p:spPr>
          <a:xfrm>
            <a:off x="32689800" y="17754600"/>
            <a:ext cx="1600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dirty="0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995DD-2777-4103-B10C-52171D111C40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39439463" y="152400"/>
            <a:ext cx="4299337" cy="2326354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4492</TotalTime>
  <Words>431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Montserrat Light</vt:lpstr>
      <vt:lpstr>Libre Baskerville</vt:lpstr>
      <vt:lpstr>Times New Roman</vt:lpstr>
      <vt:lpstr>Open Sans</vt:lpstr>
      <vt:lpstr>Aptos</vt:lpstr>
      <vt:lpstr>Arial (Body)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Diep Nguyen Van</cp:lastModifiedBy>
  <cp:revision>348</cp:revision>
  <cp:lastPrinted>2006-11-15T16:04:57Z</cp:lastPrinted>
  <dcterms:modified xsi:type="dcterms:W3CDTF">2025-04-04T16:19:13Z</dcterms:modified>
  <cp:category>templates for scientific poster</cp:category>
</cp:coreProperties>
</file>