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ec07c70d2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cec07c70d2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cec07c70d2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cec07c70d2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cec07c70d2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cec07c70d2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cec07c70d2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cec07c70d2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Discord бота на ЯП Python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ru" sz="1200"/>
              <a:t>Яндекс Лицей Д2</a:t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ru" sz="1200"/>
              <a:t>Городилин А.</a:t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ru" sz="1200"/>
              <a:t>Евстропов Н.</a:t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ru" sz="1200"/>
              <a:t>Шайдуллов Т.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проекта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База данных проекта</a:t>
            </a:r>
            <a:endParaRPr sz="3600"/>
          </a:p>
        </p:txBody>
      </p:sp>
      <p:sp>
        <p:nvSpPr>
          <p:cNvPr id="289" name="Google Shape;289;p15"/>
          <p:cNvSpPr txBox="1"/>
          <p:nvPr>
            <p:ph idx="1" type="subTitle"/>
          </p:nvPr>
        </p:nvSpPr>
        <p:spPr>
          <a:xfrm>
            <a:off x="1303800" y="2690928"/>
            <a:ext cx="34305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Реализована с помощью SQLAlchemy</a:t>
            </a:r>
            <a:endParaRPr/>
          </a:p>
        </p:txBody>
      </p:sp>
      <p:sp>
        <p:nvSpPr>
          <p:cNvPr id="290" name="Google Shape;290;p15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База данных состоит из 3 файлов: 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song.py - содержит класс Song – модель для работы с таблицей.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db_session.py - содержит функции create_session и global_init, которые отвечают за создание сессии работы с БД.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/>
              <a:t>База данных в проекте используется для работы с плейлистами и сохранения очереди треков.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Данные о контенте</a:t>
            </a:r>
            <a:endParaRPr sz="3600"/>
          </a:p>
        </p:txBody>
      </p:sp>
      <p:sp>
        <p:nvSpPr>
          <p:cNvPr id="296" name="Google Shape;296;p16"/>
          <p:cNvSpPr txBox="1"/>
          <p:nvPr>
            <p:ph idx="1" type="subTitle"/>
          </p:nvPr>
        </p:nvSpPr>
        <p:spPr>
          <a:xfrm>
            <a:off x="1303800" y="2690928"/>
            <a:ext cx="34305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Получение реализовано с помощью библиотеки yt_dlp</a:t>
            </a:r>
            <a:endParaRPr/>
          </a:p>
        </p:txBody>
      </p:sp>
      <p:sp>
        <p:nvSpPr>
          <p:cNvPr id="297" name="Google Shape;297;p16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Получение данных о контенте и последующем воспроизведении состоит из 2 шагов: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Получение полной информации о видео, с помощью библиотеки yt_dlp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Запись полученной информации в базу данных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Бот</a:t>
            </a:r>
            <a:endParaRPr sz="4800"/>
          </a:p>
        </p:txBody>
      </p:sp>
      <p:sp>
        <p:nvSpPr>
          <p:cNvPr id="303" name="Google Shape;303;p17"/>
          <p:cNvSpPr txBox="1"/>
          <p:nvPr>
            <p:ph idx="1" type="subTitle"/>
          </p:nvPr>
        </p:nvSpPr>
        <p:spPr>
          <a:xfrm>
            <a:off x="1303800" y="2690928"/>
            <a:ext cx="34305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Бот состоит из класса DiscordPlay, описывающего команды бота и объекта bot, представляющего собой бота. Реализован с помощью библиотеки discord.py</a:t>
            </a:r>
            <a:endParaRPr/>
          </a:p>
        </p:txBody>
      </p:sp>
      <p:sp>
        <p:nvSpPr>
          <p:cNvPr id="304" name="Google Shape;304;p17"/>
          <p:cNvSpPr txBox="1"/>
          <p:nvPr>
            <p:ph idx="2" type="body"/>
          </p:nvPr>
        </p:nvSpPr>
        <p:spPr>
          <a:xfrm>
            <a:off x="4903700" y="661000"/>
            <a:ext cx="34872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Класс DiscordPlay состоит из команд, отвечающих за действия бота:</a:t>
            </a:r>
            <a:endParaRPr sz="1600"/>
          </a:p>
          <a:p>
            <a:pPr indent="-29972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 sz="1600"/>
              <a:t>Команда play. Принимает ссылку на трек и добавляет его в очередь.</a:t>
            </a:r>
            <a:endParaRPr sz="1600"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600"/>
              <a:t>Функция start_song. Отвечает за старт проигрывания песни при использовании команды play.</a:t>
            </a:r>
            <a:endParaRPr sz="1600"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600"/>
              <a:t>Команда stop. Останавливает воспроизведение трека и очищает очередь.</a:t>
            </a:r>
            <a:endParaRPr sz="1600"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600"/>
              <a:t>Команды pause/resume. Отвечают за приостановку/возобновление трека.</a:t>
            </a:r>
            <a:endParaRPr sz="1600"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600"/>
              <a:t>Команда skip. Пропускает текущий трек и начинает проигрывать следующий в очереди.</a:t>
            </a:r>
            <a:endParaRPr sz="1600"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600"/>
              <a:t>Команда kick. Выгоняет пользователя с сервера, доступна только с наличием прав администратора.</a:t>
            </a:r>
            <a:endParaRPr sz="1600"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600"/>
              <a:t>Команды joke/game. Созданы для развлечения.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