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1CF55-386F-4DDE-B2CF-99C98CC7B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76F7ABA-9D03-4F9D-BBA2-6158F822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E950CC-2473-4384-8672-FF166D9A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6B4B1D-1C35-4E59-B1BD-685662C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A74CE3-DD30-42D1-85D3-5DA033DB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17A4BA-7E2F-4B3E-900E-553A5A2B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5F8B18E-28D0-49DC-8FC7-24824730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2AAE7A-222B-4068-883A-4D21C943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380C18-CA30-49CC-8BA6-BBB1698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3B4E33-42BB-41C6-858C-B8FE899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7D4B17-BF61-49D5-B040-A8AC77093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05797D-B07D-457E-BC94-78380994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5F4E7D-4788-4FF3-82B8-BA43AB94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B7A65B-C6E0-4A03-808D-9B76F4FA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9CD44-D8D8-4767-8ECA-EE152F8A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5125F-894D-4B97-9A72-CC40865D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77ABAE-6129-49D3-8637-F86CE6D0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2F3E22-9F87-478E-A2CB-6674A713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BA98B6-EA65-4620-AB2D-DF058207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72DCF1-8BA0-44B0-9A61-8235FAF4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E2E15A-B9E4-4B63-8B46-C0F2BAE5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9E1AE1-D0EB-4AB9-83C4-F27B9802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F1D7D7-5267-4325-96E7-B4804E0D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A996A9-52A9-47FE-96C6-6C1C323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A2B20D-6A26-4DF7-B588-2EB0AB20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66EBD-84FA-46B5-9BF9-86DBA639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ADEC52-1CEB-4E60-A16A-0BB2666C8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6255E9-0563-4E8E-A22B-B480CC6B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2C03F1-E58B-43B6-ADDE-1B60671D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C67D69-2928-4E0D-940C-E57A1F11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349E84-36A3-4FD1-A445-3CB2D408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9AFB8B-DDBB-430B-BE31-A9B81AA3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C79D34-E702-4E97-A3D8-5A9F934F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CEE687-2757-42D6-BF6B-1FED6D30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CD9210F-C2D2-4582-9852-C0852345A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E8FD4FD-3BDE-47FF-A011-EF44936C5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71C844-A0F5-43A6-AC57-686EB71F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9CE018-4506-42C5-87A9-46001232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AB879CF-F624-423B-ACE2-844E01B9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14A717-155B-4C96-B27C-7E51054D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C679937-9E34-43BD-9956-4AD5D2FF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514F0D2-E55B-4797-A93A-80ED65DA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B3B34DD-3555-482A-B8BA-28AB064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7EA4A09-85CD-470D-A9AA-4E7276A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2C01048-6D2F-4BD3-A0E7-4D10D733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4D47D7-B19D-4AB6-956D-298F8EA0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7FB5C0-1412-4C0D-8033-9246A46C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651FC-28B1-4347-AECB-CE372469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B7DFE4E-7890-4CF1-AFB0-6F55B9F1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0EE2A8-EAF2-405A-8FAA-96035CAD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D40F63-7A11-4F11-BB3E-6465E287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026F21-ED98-47DC-806D-B45669E8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18EAEE-0F4B-4F7C-B9B7-D745B804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D598C69-A716-4CDF-8B25-F10D07228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CFB4FC-92EE-4424-92C9-08DD13CA3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354B1A-E8E5-483C-BA12-DE8EA3F1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F85277-A6B9-477F-9BBC-770E5638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9917F2-0409-4954-B7AB-242A43E4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9B824DB-0840-414F-A175-81F38D57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3F52C0-114B-4A9C-9418-4C91C961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12C930-5287-45A4-AB70-4FEC1FAEE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75B0-D382-4875-9AD9-252CF77FB0D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8D1C2-8188-413D-85CC-12BE4D82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A5B389-9353-4770-A2D8-CE774E570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1445-FA22-4067-84D0-A089F7DE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55281EE-5BC0-4C0C-8177-4A7F3532015A}"/>
              </a:ext>
            </a:extLst>
          </p:cNvPr>
          <p:cNvSpPr/>
          <p:nvPr/>
        </p:nvSpPr>
        <p:spPr>
          <a:xfrm>
            <a:off x="403412" y="318247"/>
            <a:ext cx="4616823" cy="58718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</a:t>
            </a:r>
            <a:r>
              <a:rPr lang="hu-H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646589F-062B-4AB5-AAC5-FC648DB86AA5}"/>
              </a:ext>
            </a:extLst>
          </p:cNvPr>
          <p:cNvSpPr/>
          <p:nvPr/>
        </p:nvSpPr>
        <p:spPr>
          <a:xfrm>
            <a:off x="7048854" y="318247"/>
            <a:ext cx="4616823" cy="58718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Klive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Emulator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1BE9539-A1CC-45B1-A4AE-D1B6509BB6A4}"/>
              </a:ext>
            </a:extLst>
          </p:cNvPr>
          <p:cNvSpPr/>
          <p:nvPr/>
        </p:nvSpPr>
        <p:spPr>
          <a:xfrm>
            <a:off x="7343274" y="882316"/>
            <a:ext cx="4062663" cy="21175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 err="1">
                <a:solidFill>
                  <a:schemeClr val="tx1"/>
                </a:solidFill>
              </a:rPr>
              <a:t>Renderer</a:t>
            </a:r>
            <a:r>
              <a:rPr lang="hu-HU" sz="1400" dirty="0">
                <a:solidFill>
                  <a:schemeClr val="tx1"/>
                </a:solidFill>
              </a:rPr>
              <a:t> </a:t>
            </a:r>
            <a:r>
              <a:rPr lang="hu-HU" sz="1400" dirty="0" err="1">
                <a:solidFill>
                  <a:schemeClr val="tx1"/>
                </a:solidFill>
              </a:rPr>
              <a:t>Process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2AAAF61-DC57-4B34-BF4F-1E81CE184BF5}"/>
              </a:ext>
            </a:extLst>
          </p:cNvPr>
          <p:cNvSpPr/>
          <p:nvPr/>
        </p:nvSpPr>
        <p:spPr>
          <a:xfrm>
            <a:off x="7325933" y="3481137"/>
            <a:ext cx="4062663" cy="24945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Main </a:t>
            </a:r>
            <a:r>
              <a:rPr lang="hu-HU" sz="1400" dirty="0" err="1">
                <a:solidFill>
                  <a:schemeClr val="tx1"/>
                </a:solidFill>
              </a:rPr>
              <a:t>Process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A071BBD-F5BA-4656-9842-50DC64F4E406}"/>
              </a:ext>
            </a:extLst>
          </p:cNvPr>
          <p:cNvSpPr/>
          <p:nvPr/>
        </p:nvSpPr>
        <p:spPr>
          <a:xfrm>
            <a:off x="7551821" y="3890211"/>
            <a:ext cx="1748590" cy="1880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 err="1">
                <a:solidFill>
                  <a:schemeClr val="tx1"/>
                </a:solidFill>
              </a:rPr>
              <a:t>Remote</a:t>
            </a:r>
            <a:r>
              <a:rPr lang="hu-HU" sz="1400" dirty="0">
                <a:solidFill>
                  <a:schemeClr val="tx1"/>
                </a:solidFill>
              </a:rPr>
              <a:t> API</a:t>
            </a:r>
            <a:br>
              <a:rPr lang="hu-HU" sz="1400" dirty="0">
                <a:solidFill>
                  <a:schemeClr val="tx1"/>
                </a:solidFill>
              </a:rPr>
            </a:br>
            <a:r>
              <a:rPr lang="hu-HU" sz="1400" dirty="0">
                <a:solidFill>
                  <a:schemeClr val="tx1"/>
                </a:solidFill>
              </a:rPr>
              <a:t>(Express)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2DE7DF39-3806-4090-9406-4065DDBAADD4}"/>
              </a:ext>
            </a:extLst>
          </p:cNvPr>
          <p:cNvSpPr/>
          <p:nvPr/>
        </p:nvSpPr>
        <p:spPr>
          <a:xfrm>
            <a:off x="645695" y="882316"/>
            <a:ext cx="4062663" cy="21175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 err="1">
                <a:solidFill>
                  <a:schemeClr val="tx1"/>
                </a:solidFill>
              </a:rPr>
              <a:t>Renderer</a:t>
            </a:r>
            <a:r>
              <a:rPr lang="hu-HU" sz="1400" dirty="0">
                <a:solidFill>
                  <a:schemeClr val="tx1"/>
                </a:solidFill>
              </a:rPr>
              <a:t> </a:t>
            </a:r>
            <a:r>
              <a:rPr lang="hu-HU" sz="1400" dirty="0" err="1">
                <a:solidFill>
                  <a:schemeClr val="tx1"/>
                </a:solidFill>
              </a:rPr>
              <a:t>Process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70FEAB0A-1A65-4D6E-89AD-4E80F44ABC46}"/>
              </a:ext>
            </a:extLst>
          </p:cNvPr>
          <p:cNvSpPr/>
          <p:nvPr/>
        </p:nvSpPr>
        <p:spPr>
          <a:xfrm>
            <a:off x="628354" y="3481137"/>
            <a:ext cx="4062663" cy="24945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Main </a:t>
            </a:r>
            <a:r>
              <a:rPr lang="hu-HU" sz="1400" dirty="0" err="1">
                <a:solidFill>
                  <a:schemeClr val="tx1"/>
                </a:solidFill>
              </a:rPr>
              <a:t>Process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8F540435-668C-4B60-9BBD-91A81A29623A}"/>
              </a:ext>
            </a:extLst>
          </p:cNvPr>
          <p:cNvSpPr/>
          <p:nvPr/>
        </p:nvSpPr>
        <p:spPr>
          <a:xfrm>
            <a:off x="858252" y="1255295"/>
            <a:ext cx="3605463" cy="451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VS </a:t>
            </a:r>
            <a:r>
              <a:rPr lang="hu-HU" sz="1400" dirty="0" err="1">
                <a:solidFill>
                  <a:schemeClr val="tx1"/>
                </a:solidFill>
              </a:rPr>
              <a:t>Code</a:t>
            </a:r>
            <a:r>
              <a:rPr lang="hu-HU" sz="1400" dirty="0">
                <a:solidFill>
                  <a:schemeClr val="tx1"/>
                </a:solidFill>
              </a:rPr>
              <a:t> </a:t>
            </a:r>
            <a:r>
              <a:rPr lang="hu-HU" sz="1400" dirty="0" err="1">
                <a:solidFill>
                  <a:schemeClr val="tx1"/>
                </a:solidFill>
              </a:rPr>
              <a:t>Klive</a:t>
            </a:r>
            <a:r>
              <a:rPr lang="hu-HU" sz="1400" dirty="0">
                <a:solidFill>
                  <a:schemeClr val="tx1"/>
                </a:solidFill>
              </a:rPr>
              <a:t> </a:t>
            </a:r>
            <a:r>
              <a:rPr lang="hu-HU" sz="1400" dirty="0" err="1">
                <a:solidFill>
                  <a:schemeClr val="tx1"/>
                </a:solidFill>
              </a:rPr>
              <a:t>Extension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E17D2BE9-F367-4648-9B0E-997599295FF9}"/>
              </a:ext>
            </a:extLst>
          </p:cNvPr>
          <p:cNvSpPr/>
          <p:nvPr/>
        </p:nvSpPr>
        <p:spPr>
          <a:xfrm>
            <a:off x="2739189" y="3942349"/>
            <a:ext cx="1516037" cy="7499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Communicator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088E1809-9D25-408B-92A9-2EFD426F7805}"/>
              </a:ext>
            </a:extLst>
          </p:cNvPr>
          <p:cNvSpPr/>
          <p:nvPr/>
        </p:nvSpPr>
        <p:spPr>
          <a:xfrm>
            <a:off x="2739188" y="4864770"/>
            <a:ext cx="1516037" cy="7499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 err="1">
                <a:solidFill>
                  <a:schemeClr val="tx1"/>
                </a:solidFill>
              </a:rPr>
              <a:t>Notifier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FE48E933-6EEF-49D3-B08E-43A906CC0D1C}"/>
              </a:ext>
            </a:extLst>
          </p:cNvPr>
          <p:cNvSpPr/>
          <p:nvPr/>
        </p:nvSpPr>
        <p:spPr>
          <a:xfrm>
            <a:off x="1040702" y="3942348"/>
            <a:ext cx="1516037" cy="16723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 err="1">
                <a:solidFill>
                  <a:schemeClr val="tx1"/>
                </a:solidFill>
              </a:rPr>
              <a:t>Extension</a:t>
            </a:r>
            <a:r>
              <a:rPr lang="hu-HU" sz="1400" dirty="0">
                <a:solidFill>
                  <a:schemeClr val="tx1"/>
                </a:solidFill>
              </a:rPr>
              <a:t> </a:t>
            </a:r>
            <a:r>
              <a:rPr lang="hu-HU" sz="1400" dirty="0" err="1">
                <a:solidFill>
                  <a:schemeClr val="tx1"/>
                </a:solidFill>
              </a:rPr>
              <a:t>Logic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A04FED2F-52DB-4FD4-B72F-4A3000CC0685}"/>
              </a:ext>
            </a:extLst>
          </p:cNvPr>
          <p:cNvSpPr/>
          <p:nvPr/>
        </p:nvSpPr>
        <p:spPr>
          <a:xfrm>
            <a:off x="1066799" y="1594304"/>
            <a:ext cx="3188426" cy="1172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err="1">
                <a:solidFill>
                  <a:schemeClr val="tx1"/>
                </a:solidFill>
              </a:rPr>
              <a:t>Extension</a:t>
            </a:r>
            <a:r>
              <a:rPr lang="hu-HU" sz="1400" dirty="0">
                <a:solidFill>
                  <a:schemeClr val="tx1"/>
                </a:solidFill>
              </a:rPr>
              <a:t> UI/</a:t>
            </a:r>
            <a:r>
              <a:rPr lang="hu-HU" sz="1400" dirty="0" err="1">
                <a:solidFill>
                  <a:schemeClr val="tx1"/>
                </a:solidFill>
              </a:rPr>
              <a:t>Custom</a:t>
            </a:r>
            <a:r>
              <a:rPr lang="hu-HU" sz="1400" dirty="0">
                <a:solidFill>
                  <a:schemeClr val="tx1"/>
                </a:solidFill>
              </a:rPr>
              <a:t> </a:t>
            </a:r>
            <a:r>
              <a:rPr lang="hu-HU" sz="1400" dirty="0" err="1">
                <a:solidFill>
                  <a:schemeClr val="tx1"/>
                </a:solidFill>
              </a:rPr>
              <a:t>Editors</a:t>
            </a:r>
            <a:endParaRPr lang="hu-HU" sz="1400" dirty="0">
              <a:solidFill>
                <a:schemeClr val="tx1"/>
              </a:solidFill>
            </a:endParaRPr>
          </a:p>
          <a:p>
            <a:pPr algn="ctr"/>
            <a:r>
              <a:rPr lang="hu-HU" sz="1400" dirty="0">
                <a:solidFill>
                  <a:schemeClr val="tx1"/>
                </a:solidFill>
              </a:rPr>
              <a:t>(</a:t>
            </a:r>
            <a:r>
              <a:rPr lang="hu-HU" sz="1400" dirty="0" err="1">
                <a:solidFill>
                  <a:schemeClr val="tx1"/>
                </a:solidFill>
              </a:rPr>
              <a:t>Svelte</a:t>
            </a:r>
            <a:r>
              <a:rPr lang="hu-HU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976C93D-83FC-43A7-B305-F44CC0CB772F}"/>
              </a:ext>
            </a:extLst>
          </p:cNvPr>
          <p:cNvSpPr/>
          <p:nvPr/>
        </p:nvSpPr>
        <p:spPr>
          <a:xfrm>
            <a:off x="7551821" y="1255295"/>
            <a:ext cx="1748590" cy="151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Emulator UI</a:t>
            </a:r>
            <a:br>
              <a:rPr lang="hu-HU" sz="1400" dirty="0">
                <a:solidFill>
                  <a:schemeClr val="tx1"/>
                </a:solidFill>
              </a:rPr>
            </a:br>
            <a:r>
              <a:rPr lang="hu-HU" sz="1400" dirty="0">
                <a:solidFill>
                  <a:schemeClr val="tx1"/>
                </a:solidFill>
              </a:rPr>
              <a:t>(</a:t>
            </a:r>
            <a:r>
              <a:rPr lang="hu-HU" sz="1400" dirty="0" err="1">
                <a:solidFill>
                  <a:schemeClr val="tx1"/>
                </a:solidFill>
              </a:rPr>
              <a:t>Svelte</a:t>
            </a:r>
            <a:r>
              <a:rPr lang="hu-HU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BA9328E-217E-4549-A149-8DEBF08670DA}"/>
              </a:ext>
            </a:extLst>
          </p:cNvPr>
          <p:cNvSpPr/>
          <p:nvPr/>
        </p:nvSpPr>
        <p:spPr>
          <a:xfrm>
            <a:off x="9797716" y="1255294"/>
            <a:ext cx="1399674" cy="151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Emulator </a:t>
            </a:r>
            <a:r>
              <a:rPr lang="hu-HU" sz="1400" dirty="0" err="1">
                <a:solidFill>
                  <a:schemeClr val="tx1"/>
                </a:solidFill>
              </a:rPr>
              <a:t>Engine</a:t>
            </a:r>
            <a:br>
              <a:rPr lang="hu-HU" sz="1400" dirty="0">
                <a:solidFill>
                  <a:schemeClr val="tx1"/>
                </a:solidFill>
              </a:rPr>
            </a:br>
            <a:r>
              <a:rPr lang="hu-HU" sz="1400" dirty="0">
                <a:solidFill>
                  <a:schemeClr val="tx1"/>
                </a:solidFill>
              </a:rPr>
              <a:t>(WebAssembly)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09C83F42-53BE-4281-A306-97FAC2EB3A11}"/>
              </a:ext>
            </a:extLst>
          </p:cNvPr>
          <p:cNvCxnSpPr>
            <a:stCxn id="18" idx="3"/>
          </p:cNvCxnSpPr>
          <p:nvPr/>
        </p:nvCxnSpPr>
        <p:spPr>
          <a:xfrm>
            <a:off x="4255226" y="4317333"/>
            <a:ext cx="3296595" cy="1002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0F74472-8534-4BFA-AD30-D15552931792}"/>
              </a:ext>
            </a:extLst>
          </p:cNvPr>
          <p:cNvCxnSpPr>
            <a:stCxn id="20" idx="3"/>
          </p:cNvCxnSpPr>
          <p:nvPr/>
        </p:nvCxnSpPr>
        <p:spPr>
          <a:xfrm flipV="1">
            <a:off x="4255225" y="5233737"/>
            <a:ext cx="3296596" cy="60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094B9A4-9C4C-4137-B6BD-36CECAB4C66D}"/>
              </a:ext>
            </a:extLst>
          </p:cNvPr>
          <p:cNvSpPr txBox="1"/>
          <p:nvPr/>
        </p:nvSpPr>
        <p:spPr>
          <a:xfrm>
            <a:off x="5020235" y="4050359"/>
            <a:ext cx="202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/>
              <a:t>Control</a:t>
            </a:r>
            <a:r>
              <a:rPr lang="hu-HU" sz="1200" dirty="0"/>
              <a:t>/</a:t>
            </a:r>
            <a:r>
              <a:rPr lang="hu-HU" sz="1200" dirty="0" err="1"/>
              <a:t>Query</a:t>
            </a:r>
            <a:endParaRPr lang="en-US" sz="1200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18CE4CC-FA53-48A2-8FAA-F60CE12C85BD}"/>
              </a:ext>
            </a:extLst>
          </p:cNvPr>
          <p:cNvSpPr txBox="1"/>
          <p:nvPr/>
        </p:nvSpPr>
        <p:spPr>
          <a:xfrm>
            <a:off x="5020235" y="4939556"/>
            <a:ext cx="202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/>
              <a:t>Poll</a:t>
            </a:r>
            <a:r>
              <a:rPr lang="hu-HU" sz="1200" dirty="0"/>
              <a:t> </a:t>
            </a:r>
            <a:r>
              <a:rPr lang="hu-HU" sz="1200" dirty="0" err="1"/>
              <a:t>frame</a:t>
            </a:r>
            <a:r>
              <a:rPr lang="hu-HU" sz="1200" dirty="0"/>
              <a:t>/</a:t>
            </a:r>
            <a:r>
              <a:rPr lang="hu-HU" sz="1200" dirty="0" err="1"/>
              <a:t>state</a:t>
            </a:r>
            <a:r>
              <a:rPr lang="hu-HU" sz="1200" dirty="0"/>
              <a:t> </a:t>
            </a:r>
            <a:r>
              <a:rPr lang="hu-HU" sz="1200" dirty="0" err="1"/>
              <a:t>changes</a:t>
            </a:r>
            <a:endParaRPr lang="en-US" sz="1200" dirty="0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7427EC1C-5939-4DAC-ADE8-C483D9931FD6}"/>
              </a:ext>
            </a:extLst>
          </p:cNvPr>
          <p:cNvSpPr/>
          <p:nvPr/>
        </p:nvSpPr>
        <p:spPr>
          <a:xfrm>
            <a:off x="9448800" y="3890211"/>
            <a:ext cx="1748590" cy="1880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Main </a:t>
            </a:r>
            <a:r>
              <a:rPr lang="hu-HU" sz="1400" dirty="0" err="1">
                <a:solidFill>
                  <a:schemeClr val="tx1"/>
                </a:solidFill>
              </a:rPr>
              <a:t>State</a:t>
            </a:r>
            <a:br>
              <a:rPr lang="hu-HU" sz="1400" dirty="0">
                <a:solidFill>
                  <a:schemeClr val="tx1"/>
                </a:solidFill>
              </a:rPr>
            </a:br>
            <a:r>
              <a:rPr lang="hu-HU" sz="1400" dirty="0">
                <a:solidFill>
                  <a:schemeClr val="tx1"/>
                </a:solidFill>
              </a:rPr>
              <a:t>(</a:t>
            </a:r>
            <a:r>
              <a:rPr lang="hu-HU" sz="1400" dirty="0" err="1">
                <a:solidFill>
                  <a:schemeClr val="tx1"/>
                </a:solidFill>
              </a:rPr>
              <a:t>Redux</a:t>
            </a:r>
            <a:r>
              <a:rPr lang="hu-HU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E1769222-76B2-4A49-9641-0F663FE316C3}"/>
              </a:ext>
            </a:extLst>
          </p:cNvPr>
          <p:cNvSpPr/>
          <p:nvPr/>
        </p:nvSpPr>
        <p:spPr>
          <a:xfrm>
            <a:off x="7724628" y="1888958"/>
            <a:ext cx="1419726" cy="723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err="1">
                <a:solidFill>
                  <a:schemeClr val="tx1"/>
                </a:solidFill>
              </a:rPr>
              <a:t>Renderer</a:t>
            </a:r>
            <a:r>
              <a:rPr lang="hu-HU" sz="1400" dirty="0">
                <a:solidFill>
                  <a:schemeClr val="tx1"/>
                </a:solidFill>
              </a:rPr>
              <a:t> </a:t>
            </a:r>
            <a:r>
              <a:rPr lang="hu-HU" sz="1400" dirty="0" err="1">
                <a:solidFill>
                  <a:schemeClr val="tx1"/>
                </a:solidFill>
              </a:rPr>
              <a:t>State</a:t>
            </a:r>
            <a:br>
              <a:rPr lang="hu-HU" sz="1400" dirty="0">
                <a:solidFill>
                  <a:schemeClr val="tx1"/>
                </a:solidFill>
              </a:rPr>
            </a:br>
            <a:r>
              <a:rPr lang="hu-HU" sz="1400" dirty="0">
                <a:solidFill>
                  <a:schemeClr val="tx1"/>
                </a:solidFill>
              </a:rPr>
              <a:t>(</a:t>
            </a:r>
            <a:r>
              <a:rPr lang="hu-HU" sz="1400" dirty="0" err="1">
                <a:solidFill>
                  <a:schemeClr val="tx1"/>
                </a:solidFill>
              </a:rPr>
              <a:t>Redux</a:t>
            </a:r>
            <a:r>
              <a:rPr lang="hu-HU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2160DED2-A3F0-4C02-A87D-702A2E922FF4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 rot="16200000" flipH="1">
            <a:off x="8740117" y="2307233"/>
            <a:ext cx="1277352" cy="1888604"/>
          </a:xfrm>
          <a:prstGeom prst="bentConnector3">
            <a:avLst>
              <a:gd name="adj1" fmla="val 58477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C5517D86-4E13-4336-AC41-DE6874EA754B}"/>
              </a:ext>
            </a:extLst>
          </p:cNvPr>
          <p:cNvSpPr txBox="1"/>
          <p:nvPr/>
        </p:nvSpPr>
        <p:spPr>
          <a:xfrm>
            <a:off x="8360296" y="3059761"/>
            <a:ext cx="202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/>
              <a:t>Replication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651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</Words>
  <Application>Microsoft Office PowerPoint</Application>
  <PresentationFormat>Szélesvásznú</PresentationFormat>
  <Paragraphs>20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István Novák</dc:creator>
  <cp:lastModifiedBy>István Novák</cp:lastModifiedBy>
  <cp:revision>5</cp:revision>
  <dcterms:created xsi:type="dcterms:W3CDTF">2020-08-06T14:48:21Z</dcterms:created>
  <dcterms:modified xsi:type="dcterms:W3CDTF">2020-08-06T15:27:40Z</dcterms:modified>
</cp:coreProperties>
</file>