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0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22116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5624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2780928"/>
            <a:ext cx="4032448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64088" y="1412776"/>
            <a:ext cx="1656184" cy="129614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568" y="548680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Click on a </a:t>
            </a:r>
            <a:r>
              <a:rPr lang="en-US" dirty="0" err="1" smtClean="0"/>
              <a:t>changeset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7738" y="4581128"/>
            <a:ext cx="45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If coverage is not available, wait, then reload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98585"/>
            <a:ext cx="4237037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59632" y="5443237"/>
            <a:ext cx="2318130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77762" y="5517232"/>
            <a:ext cx="2794438" cy="399721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6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76672"/>
            <a:ext cx="434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Some </a:t>
            </a:r>
            <a:r>
              <a:rPr lang="en-US" dirty="0" err="1" smtClean="0"/>
              <a:t>changesets</a:t>
            </a:r>
            <a:r>
              <a:rPr lang="en-US" dirty="0" smtClean="0"/>
              <a:t> have no runnable lines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7" y="1052736"/>
            <a:ext cx="470217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40205" y="1844824"/>
            <a:ext cx="3619056" cy="57606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835083" y="2118681"/>
            <a:ext cx="2794438" cy="399721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8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76672"/>
            <a:ext cx="698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When there is coverage, we highlight the new (runnable) lines covered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3" y="1042959"/>
            <a:ext cx="50831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69592" y="3633759"/>
            <a:ext cx="5246623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16215" y="2265607"/>
            <a:ext cx="442010" cy="129614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5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76672"/>
            <a:ext cx="458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…and highlight (runnable) lines NOT covered</a:t>
            </a: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09" y="908720"/>
            <a:ext cx="5959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31640" y="2780928"/>
            <a:ext cx="6048672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64088" y="1412776"/>
            <a:ext cx="1656184" cy="129614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2</cp:revision>
  <dcterms:created xsi:type="dcterms:W3CDTF">2017-10-04T12:36:22Z</dcterms:created>
  <dcterms:modified xsi:type="dcterms:W3CDTF">2017-10-04T12:53:24Z</dcterms:modified>
</cp:coreProperties>
</file>