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26" autoAdjust="0"/>
    <p:restoredTop sz="95244" autoAdjust="0"/>
  </p:normalViewPr>
  <p:slideViewPr>
    <p:cSldViewPr snapToGrid="0">
      <p:cViewPr varScale="1">
        <p:scale>
          <a:sx n="82" d="100"/>
          <a:sy n="82" d="100"/>
        </p:scale>
        <p:origin x="4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96D03-6677-442F-983A-D7190B5040C8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DD2B4-CF11-456E-BBDD-6CB79E9E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03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这张</a:t>
            </a:r>
            <a:r>
              <a:rPr lang="en-US" altLang="zh-CN" dirty="0"/>
              <a:t>ppt</a:t>
            </a:r>
            <a:r>
              <a:rPr lang="zh-CN" altLang="en-US" dirty="0"/>
              <a:t>主要是描述依赖关系，下面我们就具体使用依赖关系构建良好的文件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DD2B4-CF11-456E-BBDD-6CB79E9EE7E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6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DD2B4-CF11-456E-BBDD-6CB79E9EE7E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2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09E86-CC6C-47F6-B84F-9928D8A1C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2130E6-7437-4369-85EF-2E61AE57C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E5883-8C69-4CE8-B979-DDA1FE0D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6456-C48A-4DD7-AA0A-61DD7BFCC558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C2EFC-4D65-4288-8324-D8C9C89E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0A704-CDE9-47E5-AC76-3305532F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2F06-9D38-4E54-AB2C-4E8F0EC66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3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35750-5C2B-4A33-8BE6-6C7362A1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F08A37-C5A9-449C-8DF2-EFD155BDB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BE140-ED0B-4954-8284-07898504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6456-C48A-4DD7-AA0A-61DD7BFCC558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3121D-51D4-424A-A49D-74AA82FA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B7ECE-A3EE-4C74-88B8-D2E6AD50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2F06-9D38-4E54-AB2C-4E8F0EC66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95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52800E-58F4-4D61-B1C7-AA5391E2A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0D8E0F-9C97-43A1-B8EC-A5ACC59E2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3C4B24-2D9B-4F94-B546-E255C615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6456-C48A-4DD7-AA0A-61DD7BFCC558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02A7B-6B99-4690-92ED-5DDCC5C9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92E92-F6FE-4A00-8065-46ED661C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2F06-9D38-4E54-AB2C-4E8F0EC66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0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D1B46-579B-413B-AA38-CAE73F07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CCA67-357E-4199-BDAC-959E2D5E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7FC06-DBCB-4045-A0B1-AADEC0DD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6456-C48A-4DD7-AA0A-61DD7BFCC558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6421F-3B2F-43D4-B275-2EC53396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A352F-21B0-4099-A77B-AF249119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2F06-9D38-4E54-AB2C-4E8F0EC66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00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13910-58C3-4BC5-B87E-FEB91698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41564B-E512-428F-BA8D-9ED401C4B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7235C-2495-4C66-BCD5-E3519595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6456-C48A-4DD7-AA0A-61DD7BFCC558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38A66-70DA-4CDB-8B00-BCE8E700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F6A151-E62B-4258-B833-85AB3CF2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2F06-9D38-4E54-AB2C-4E8F0EC66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7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76C87-C5FD-4C08-88CD-308C4064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43704-744C-4EF8-A53A-0B0CC31B3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7C94A8-3883-4400-A317-9454988E0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D44F85-30D1-47BF-BEBA-C5BA3D13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6456-C48A-4DD7-AA0A-61DD7BFCC558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120DBE-5D65-43E2-89E4-4D05EAEB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F1E14-4B10-437E-B1B9-2A5146F8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2F06-9D38-4E54-AB2C-4E8F0EC66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7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B3937-4C70-4EAA-931E-3075E7C2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A66C76-229E-415A-9CD8-371ED6F27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8B01B-B9C3-4CA5-86A9-CA7C5CD72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111AA2-1DB6-492A-8541-1785812DC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6A3014-1653-489C-B59D-1A922AD2B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A04F5F-1339-4BBF-A16A-E9CDFC96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6456-C48A-4DD7-AA0A-61DD7BFCC558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A61A25-712C-445E-A465-16E32A1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39FE90-0449-440C-AC3D-51FEA0EF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2F06-9D38-4E54-AB2C-4E8F0EC66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35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C03B4-BAB3-4C18-BCCC-C5DE4019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A44947-3994-480D-8D5C-C2C243F7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6456-C48A-4DD7-AA0A-61DD7BFCC558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CD3623-7E2B-4E0C-ABFE-D0A92FEE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C5898B-DF40-4596-9E9B-2CBB2770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2F06-9D38-4E54-AB2C-4E8F0EC66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1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7E5A01-4085-4561-B567-2CD936D1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6456-C48A-4DD7-AA0A-61DD7BFCC558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C21141-F5EA-4B25-961C-2FFD3B63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7D7679-ACF5-4167-A5BE-84E85ECA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2F06-9D38-4E54-AB2C-4E8F0EC66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8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70BED-7F9F-4A05-B15A-86B5D3D6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521F5-6043-4442-A12B-6A2559DC1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AC21AC-2D01-43E6-A7AD-03DE31E9C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0C8D0-AD79-473D-8C29-400444B4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6456-C48A-4DD7-AA0A-61DD7BFCC558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2B8F52-A3E2-4798-B188-0465F81C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C5151-ED44-41FF-926E-30DC559A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2F06-9D38-4E54-AB2C-4E8F0EC66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6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6E161-917A-45AF-BDC4-F0D8634C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0C636F-5C67-46D0-9C7F-B3B13B58B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46B74-C233-495C-BC9A-FFD6EDB9C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D3EB8A-F16F-452F-BB01-D4E1111A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6456-C48A-4DD7-AA0A-61DD7BFCC558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044278-748D-4A32-8071-700F2456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A7F42A-D4A2-4D72-99FD-AB579989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2F06-9D38-4E54-AB2C-4E8F0EC66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9870CF-05B1-4E62-B54A-09403D0C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F4C7F2-0200-4099-8763-593E8F2C8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465E0-F1C5-452E-8621-0E1677D0B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46456-C48A-4DD7-AA0A-61DD7BFCC558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D9FE3-3ECD-473A-8318-00229CEE5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9FBF7-4922-4AB3-93E0-7F445569D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2F06-9D38-4E54-AB2C-4E8F0EC66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41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3273698-5BAE-4708-B330-7238207BEB70}"/>
              </a:ext>
            </a:extLst>
          </p:cNvPr>
          <p:cNvSpPr txBox="1"/>
          <p:nvPr/>
        </p:nvSpPr>
        <p:spPr>
          <a:xfrm>
            <a:off x="2978870" y="99924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工程的依赖关系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C1E66D-511D-4BD1-8E27-677565538CE8}"/>
              </a:ext>
            </a:extLst>
          </p:cNvPr>
          <p:cNvSpPr txBox="1"/>
          <p:nvPr/>
        </p:nvSpPr>
        <p:spPr>
          <a:xfrm>
            <a:off x="933304" y="265757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建立图的源文件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AFDC7E-1E9F-47E4-AFB4-45A278C93B07}"/>
              </a:ext>
            </a:extLst>
          </p:cNvPr>
          <p:cNvSpPr txBox="1"/>
          <p:nvPr/>
        </p:nvSpPr>
        <p:spPr>
          <a:xfrm>
            <a:off x="4423040" y="1459353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Main.c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61AB21-1CC2-4496-8122-6A876588BA84}"/>
              </a:ext>
            </a:extLst>
          </p:cNvPr>
          <p:cNvSpPr txBox="1"/>
          <p:nvPr/>
        </p:nvSpPr>
        <p:spPr>
          <a:xfrm>
            <a:off x="1847791" y="394404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图的结构体头文件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BF2F76-465D-4DC8-87B0-A1522505B385}"/>
              </a:ext>
            </a:extLst>
          </p:cNvPr>
          <p:cNvSpPr txBox="1"/>
          <p:nvPr/>
        </p:nvSpPr>
        <p:spPr>
          <a:xfrm>
            <a:off x="7115122" y="269298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Dfs</a:t>
            </a:r>
            <a:r>
              <a:rPr lang="zh-CN" altLang="en-US" dirty="0"/>
              <a:t>源文件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578AF2-074F-4FAB-800C-56061D2CEF6D}"/>
              </a:ext>
            </a:extLst>
          </p:cNvPr>
          <p:cNvSpPr txBox="1"/>
          <p:nvPr/>
        </p:nvSpPr>
        <p:spPr>
          <a:xfrm>
            <a:off x="7115122" y="202277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Dfs</a:t>
            </a:r>
            <a:r>
              <a:rPr lang="zh-CN" altLang="en-US" dirty="0"/>
              <a:t>头文件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84BEE8F-A96F-4524-873F-FBBF6EBC7D5A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7714004" y="2392109"/>
            <a:ext cx="0" cy="30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16852A1-8085-40A3-8EDC-BBBCF822668E}"/>
              </a:ext>
            </a:extLst>
          </p:cNvPr>
          <p:cNvSpPr txBox="1"/>
          <p:nvPr/>
        </p:nvSpPr>
        <p:spPr>
          <a:xfrm>
            <a:off x="4039121" y="2136627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</a:t>
            </a:r>
            <a:r>
              <a:rPr lang="zh-CN" altLang="en-US" dirty="0"/>
              <a:t>的头文件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40EE8BB-C25C-4137-BF6B-E82ACAA3F8D5}"/>
              </a:ext>
            </a:extLst>
          </p:cNvPr>
          <p:cNvCxnSpPr>
            <a:stCxn id="17" idx="0"/>
            <a:endCxn id="7" idx="2"/>
          </p:cNvCxnSpPr>
          <p:nvPr/>
        </p:nvCxnSpPr>
        <p:spPr>
          <a:xfrm flipV="1">
            <a:off x="4839982" y="1828685"/>
            <a:ext cx="0" cy="30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85EA146-8845-46EF-8D93-B31D1BC30FE0}"/>
              </a:ext>
            </a:extLst>
          </p:cNvPr>
          <p:cNvCxnSpPr>
            <a:stCxn id="8" idx="3"/>
            <a:endCxn id="17" idx="1"/>
          </p:cNvCxnSpPr>
          <p:nvPr/>
        </p:nvCxnSpPr>
        <p:spPr>
          <a:xfrm flipV="1">
            <a:off x="3879116" y="2321293"/>
            <a:ext cx="160005" cy="180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9367810-EBA8-4F52-BD8E-6830A4F3F8AF}"/>
              </a:ext>
            </a:extLst>
          </p:cNvPr>
          <p:cNvCxnSpPr>
            <a:stCxn id="10" idx="1"/>
            <a:endCxn id="17" idx="3"/>
          </p:cNvCxnSpPr>
          <p:nvPr/>
        </p:nvCxnSpPr>
        <p:spPr>
          <a:xfrm flipH="1">
            <a:off x="5640842" y="2207443"/>
            <a:ext cx="1474280" cy="11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E5A9326-AE52-45A5-8A6E-D05739FF3573}"/>
              </a:ext>
            </a:extLst>
          </p:cNvPr>
          <p:cNvSpPr txBox="1"/>
          <p:nvPr/>
        </p:nvSpPr>
        <p:spPr>
          <a:xfrm>
            <a:off x="933304" y="19823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建立图的头文件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BF11B50-382A-46F9-8767-047A48CD0C75}"/>
              </a:ext>
            </a:extLst>
          </p:cNvPr>
          <p:cNvCxnSpPr>
            <a:stCxn id="33" idx="2"/>
            <a:endCxn id="6" idx="0"/>
          </p:cNvCxnSpPr>
          <p:nvPr/>
        </p:nvCxnSpPr>
        <p:spPr>
          <a:xfrm>
            <a:off x="1833551" y="2351710"/>
            <a:ext cx="0" cy="30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D5AB3F8-0F2F-4361-B0B6-FA5D8C4B1518}"/>
              </a:ext>
            </a:extLst>
          </p:cNvPr>
          <p:cNvCxnSpPr>
            <a:stCxn id="33" idx="3"/>
            <a:endCxn id="17" idx="1"/>
          </p:cNvCxnSpPr>
          <p:nvPr/>
        </p:nvCxnSpPr>
        <p:spPr>
          <a:xfrm>
            <a:off x="2733797" y="2167044"/>
            <a:ext cx="1305324" cy="15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CE49CA0-FFCC-459D-B0E9-7878DE1ADA52}"/>
              </a:ext>
            </a:extLst>
          </p:cNvPr>
          <p:cNvSpPr txBox="1"/>
          <p:nvPr/>
        </p:nvSpPr>
        <p:spPr>
          <a:xfrm>
            <a:off x="6231118" y="394404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箭头不同，有些指声明了，有些指被引用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10A0AF3-DE43-4FAF-BF3F-A068D82A6557}"/>
              </a:ext>
            </a:extLst>
          </p:cNvPr>
          <p:cNvSpPr txBox="1"/>
          <p:nvPr/>
        </p:nvSpPr>
        <p:spPr>
          <a:xfrm>
            <a:off x="6231118" y="5195107"/>
            <a:ext cx="496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“声明了”不能算是依赖，他们结合的太过紧密了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B2F1755-DAA9-491E-B8AB-2EAEC2F6350A}"/>
              </a:ext>
            </a:extLst>
          </p:cNvPr>
          <p:cNvSpPr txBox="1"/>
          <p:nvPr/>
        </p:nvSpPr>
        <p:spPr>
          <a:xfrm>
            <a:off x="6377982" y="5750351"/>
            <a:ext cx="565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而像</a:t>
            </a:r>
            <a:r>
              <a:rPr lang="en-US" altLang="zh-CN" dirty="0" err="1"/>
              <a:t>main.h</a:t>
            </a:r>
            <a:r>
              <a:rPr lang="zh-CN" altLang="en-US" dirty="0"/>
              <a:t>引用其他头文件的时候应该算是依赖关系</a:t>
            </a:r>
          </a:p>
        </p:txBody>
      </p:sp>
    </p:spTree>
    <p:extLst>
      <p:ext uri="{BB962C8B-B14F-4D97-AF65-F5344CB8AC3E}">
        <p14:creationId xmlns:p14="http://schemas.microsoft.com/office/powerpoint/2010/main" val="195010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3273698-5BAE-4708-B330-7238207BEB70}"/>
              </a:ext>
            </a:extLst>
          </p:cNvPr>
          <p:cNvSpPr txBox="1"/>
          <p:nvPr/>
        </p:nvSpPr>
        <p:spPr>
          <a:xfrm>
            <a:off x="276465" y="388358"/>
            <a:ext cx="1744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工程的依赖关系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C1E66D-511D-4BD1-8E27-677565538CE8}"/>
              </a:ext>
            </a:extLst>
          </p:cNvPr>
          <p:cNvSpPr txBox="1"/>
          <p:nvPr/>
        </p:nvSpPr>
        <p:spPr>
          <a:xfrm>
            <a:off x="87951" y="3136407"/>
            <a:ext cx="1744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建立图的源文件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AFDC7E-1E9F-47E4-AFB4-45A278C93B07}"/>
              </a:ext>
            </a:extLst>
          </p:cNvPr>
          <p:cNvSpPr txBox="1"/>
          <p:nvPr/>
        </p:nvSpPr>
        <p:spPr>
          <a:xfrm>
            <a:off x="3576021" y="1057530"/>
            <a:ext cx="808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Main.c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61AB21-1CC2-4496-8122-6A876588BA84}"/>
              </a:ext>
            </a:extLst>
          </p:cNvPr>
          <p:cNvSpPr txBox="1"/>
          <p:nvPr/>
        </p:nvSpPr>
        <p:spPr>
          <a:xfrm>
            <a:off x="87951" y="6073192"/>
            <a:ext cx="1968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图的结构体头文件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BF2F76-465D-4DC8-87B0-A1522505B385}"/>
              </a:ext>
            </a:extLst>
          </p:cNvPr>
          <p:cNvSpPr txBox="1"/>
          <p:nvPr/>
        </p:nvSpPr>
        <p:spPr>
          <a:xfrm>
            <a:off x="6020975" y="3308890"/>
            <a:ext cx="116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Dfs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源文件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578AF2-074F-4FAB-800C-56061D2CEF6D}"/>
              </a:ext>
            </a:extLst>
          </p:cNvPr>
          <p:cNvSpPr txBox="1"/>
          <p:nvPr/>
        </p:nvSpPr>
        <p:spPr>
          <a:xfrm>
            <a:off x="6020975" y="2402561"/>
            <a:ext cx="116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Dfs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头文件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84BEE8F-A96F-4524-873F-FBBF6EBC7D5A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6601353" y="3048892"/>
            <a:ext cx="0" cy="259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16852A1-8085-40A3-8EDC-BBBCF822668E}"/>
              </a:ext>
            </a:extLst>
          </p:cNvPr>
          <p:cNvSpPr txBox="1"/>
          <p:nvPr/>
        </p:nvSpPr>
        <p:spPr>
          <a:xfrm>
            <a:off x="3203964" y="1905012"/>
            <a:ext cx="155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Main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的头文件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40EE8BB-C25C-4137-BF6B-E82ACAA3F8D5}"/>
              </a:ext>
            </a:extLst>
          </p:cNvPr>
          <p:cNvCxnSpPr>
            <a:stCxn id="17" idx="0"/>
            <a:endCxn id="7" idx="2"/>
          </p:cNvCxnSpPr>
          <p:nvPr/>
        </p:nvCxnSpPr>
        <p:spPr>
          <a:xfrm flipV="1">
            <a:off x="3980080" y="1703861"/>
            <a:ext cx="0" cy="20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9367810-EBA8-4F52-BD8E-6830A4F3F8AF}"/>
              </a:ext>
            </a:extLst>
          </p:cNvPr>
          <p:cNvCxnSpPr>
            <a:cxnSpLocks/>
            <a:stCxn id="10" idx="1"/>
            <a:endCxn id="86" idx="3"/>
          </p:cNvCxnSpPr>
          <p:nvPr/>
        </p:nvCxnSpPr>
        <p:spPr>
          <a:xfrm flipH="1" flipV="1">
            <a:off x="4954557" y="1840272"/>
            <a:ext cx="1066418" cy="885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E5A9326-AE52-45A5-8A6E-D05739FF3573}"/>
              </a:ext>
            </a:extLst>
          </p:cNvPr>
          <p:cNvSpPr txBox="1"/>
          <p:nvPr/>
        </p:nvSpPr>
        <p:spPr>
          <a:xfrm>
            <a:off x="378777" y="2127190"/>
            <a:ext cx="1744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建立图的头文件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BF11B50-382A-46F9-8767-047A48CD0C75}"/>
              </a:ext>
            </a:extLst>
          </p:cNvPr>
          <p:cNvCxnSpPr>
            <a:stCxn id="33" idx="2"/>
            <a:endCxn id="6" idx="0"/>
          </p:cNvCxnSpPr>
          <p:nvPr/>
        </p:nvCxnSpPr>
        <p:spPr>
          <a:xfrm flipH="1">
            <a:off x="960383" y="2773521"/>
            <a:ext cx="290826" cy="36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D5AB3F8-0F2F-4361-B0B6-FA5D8C4B1518}"/>
              </a:ext>
            </a:extLst>
          </p:cNvPr>
          <p:cNvCxnSpPr>
            <a:cxnSpLocks/>
            <a:stCxn id="33" idx="3"/>
            <a:endCxn id="86" idx="1"/>
          </p:cNvCxnSpPr>
          <p:nvPr/>
        </p:nvCxnSpPr>
        <p:spPr>
          <a:xfrm flipV="1">
            <a:off x="2123640" y="1840272"/>
            <a:ext cx="783766" cy="6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3E700CE-A1E2-44D2-BBC6-A6203A31D97C}"/>
              </a:ext>
            </a:extLst>
          </p:cNvPr>
          <p:cNvCxnSpPr>
            <a:cxnSpLocks/>
            <a:stCxn id="8" idx="3"/>
            <a:endCxn id="81" idx="2"/>
          </p:cNvCxnSpPr>
          <p:nvPr/>
        </p:nvCxnSpPr>
        <p:spPr>
          <a:xfrm flipV="1">
            <a:off x="2056513" y="4039235"/>
            <a:ext cx="4480110" cy="235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C98182F-A2B2-454C-85CE-C7A0ED5E82DD}"/>
              </a:ext>
            </a:extLst>
          </p:cNvPr>
          <p:cNvCxnSpPr>
            <a:cxnSpLocks/>
            <a:stCxn id="8" idx="0"/>
            <a:endCxn id="82" idx="2"/>
          </p:cNvCxnSpPr>
          <p:nvPr/>
        </p:nvCxnSpPr>
        <p:spPr>
          <a:xfrm flipH="1" flipV="1">
            <a:off x="1045870" y="3811033"/>
            <a:ext cx="26362" cy="226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B309099-A2B1-4CEA-BE05-C038EDE9C4FE}"/>
              </a:ext>
            </a:extLst>
          </p:cNvPr>
          <p:cNvSpPr txBox="1"/>
          <p:nvPr/>
        </p:nvSpPr>
        <p:spPr>
          <a:xfrm>
            <a:off x="1634761" y="4112350"/>
            <a:ext cx="2345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或的关系（即只能有一个）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2DCA356-0BE9-4644-BDD8-0F3A9F99B2D5}"/>
              </a:ext>
            </a:extLst>
          </p:cNvPr>
          <p:cNvCxnSpPr>
            <a:stCxn id="14" idx="2"/>
          </p:cNvCxnSpPr>
          <p:nvPr/>
        </p:nvCxnSpPr>
        <p:spPr>
          <a:xfrm>
            <a:off x="2807421" y="4389349"/>
            <a:ext cx="618847" cy="70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3DEED06-C504-4EBE-A6D6-3283E09EADBC}"/>
              </a:ext>
            </a:extLst>
          </p:cNvPr>
          <p:cNvCxnSpPr>
            <a:stCxn id="14" idx="2"/>
          </p:cNvCxnSpPr>
          <p:nvPr/>
        </p:nvCxnSpPr>
        <p:spPr>
          <a:xfrm flipH="1">
            <a:off x="1634763" y="4389349"/>
            <a:ext cx="1172658" cy="39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E7B013E-96E2-460A-B320-44A0F627FECB}"/>
              </a:ext>
            </a:extLst>
          </p:cNvPr>
          <p:cNvSpPr txBox="1"/>
          <p:nvPr/>
        </p:nvSpPr>
        <p:spPr>
          <a:xfrm>
            <a:off x="5434771" y="4945562"/>
            <a:ext cx="1968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因为要防止重定义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AF2DF59-F772-409A-8204-E8A8B221BC3E}"/>
              </a:ext>
            </a:extLst>
          </p:cNvPr>
          <p:cNvSpPr txBox="1"/>
          <p:nvPr/>
        </p:nvSpPr>
        <p:spPr>
          <a:xfrm>
            <a:off x="3611273" y="5867266"/>
            <a:ext cx="3588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我们可以使用</a:t>
            </a:r>
            <a:r>
              <a:rPr lang="en-US" altLang="zh-CN" dirty="0"/>
              <a:t>#ifdef</a:t>
            </a:r>
            <a:r>
              <a:rPr lang="zh-CN" altLang="en-US" dirty="0"/>
              <a:t>和</a:t>
            </a:r>
            <a:r>
              <a:rPr lang="en-US" altLang="zh-CN" dirty="0"/>
              <a:t>#endif</a:t>
            </a:r>
            <a:r>
              <a:rPr lang="zh-CN" altLang="en-US" dirty="0"/>
              <a:t>来实现</a:t>
            </a:r>
            <a:r>
              <a:rPr lang="en-US" altLang="zh-CN" dirty="0"/>
              <a:t>(</a:t>
            </a:r>
            <a:r>
              <a:rPr lang="zh-CN" altLang="en-US" dirty="0"/>
              <a:t>或者</a:t>
            </a:r>
            <a:r>
              <a:rPr lang="en-US" altLang="zh-CN" dirty="0"/>
              <a:t>pragma</a:t>
            </a:r>
            <a:r>
              <a:rPr lang="zh-CN" altLang="en-US" dirty="0"/>
              <a:t>）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A26DA0D-83FB-447B-80CF-EDE891F61C0B}"/>
              </a:ext>
            </a:extLst>
          </p:cNvPr>
          <p:cNvSpPr txBox="1"/>
          <p:nvPr/>
        </p:nvSpPr>
        <p:spPr>
          <a:xfrm>
            <a:off x="9885496" y="59499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stdio</a:t>
            </a:r>
            <a:endParaRPr lang="zh-CN" altLang="en-US" dirty="0"/>
          </a:p>
        </p:txBody>
      </p: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483ECCD7-0227-40B2-BF11-415B5CBDCE06}"/>
              </a:ext>
            </a:extLst>
          </p:cNvPr>
          <p:cNvCxnSpPr>
            <a:cxnSpLocks/>
            <a:stCxn id="51" idx="2"/>
            <a:endCxn id="10" idx="3"/>
          </p:cNvCxnSpPr>
          <p:nvPr/>
        </p:nvCxnSpPr>
        <p:spPr>
          <a:xfrm rot="5400000">
            <a:off x="7820506" y="325549"/>
            <a:ext cx="1761404" cy="30389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EAF24563-B079-4A79-A2C9-AA8A32110F9E}"/>
              </a:ext>
            </a:extLst>
          </p:cNvPr>
          <p:cNvCxnSpPr>
            <a:cxnSpLocks/>
            <a:stCxn id="51" idx="0"/>
            <a:endCxn id="82" idx="0"/>
          </p:cNvCxnSpPr>
          <p:nvPr/>
        </p:nvCxnSpPr>
        <p:spPr>
          <a:xfrm rot="16200000" flipH="1" flipV="1">
            <a:off x="4978266" y="-3337406"/>
            <a:ext cx="1310021" cy="9174814"/>
          </a:xfrm>
          <a:prstGeom prst="curvedConnector3">
            <a:avLst>
              <a:gd name="adj1" fmla="val -174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BDE2220B-8F13-4168-A6BC-9891509693B9}"/>
              </a:ext>
            </a:extLst>
          </p:cNvPr>
          <p:cNvCxnSpPr>
            <a:cxnSpLocks/>
            <a:stCxn id="51" idx="1"/>
            <a:endCxn id="86" idx="3"/>
          </p:cNvCxnSpPr>
          <p:nvPr/>
        </p:nvCxnSpPr>
        <p:spPr>
          <a:xfrm rot="10800000" flipV="1">
            <a:off x="4954558" y="779656"/>
            <a:ext cx="4930939" cy="10606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98003161-6CEC-477A-B259-72EE1EB80DA3}"/>
              </a:ext>
            </a:extLst>
          </p:cNvPr>
          <p:cNvSpPr/>
          <p:nvPr/>
        </p:nvSpPr>
        <p:spPr>
          <a:xfrm>
            <a:off x="5891514" y="2228177"/>
            <a:ext cx="1290217" cy="1811058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9CD2FF57-15B8-45C0-A0D1-28C110064F57}"/>
              </a:ext>
            </a:extLst>
          </p:cNvPr>
          <p:cNvSpPr/>
          <p:nvPr/>
        </p:nvSpPr>
        <p:spPr>
          <a:xfrm>
            <a:off x="87951" y="1905012"/>
            <a:ext cx="1915838" cy="190602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AB9816F1-A0CF-4311-904E-3597437E7B68}"/>
              </a:ext>
            </a:extLst>
          </p:cNvPr>
          <p:cNvSpPr/>
          <p:nvPr/>
        </p:nvSpPr>
        <p:spPr>
          <a:xfrm>
            <a:off x="2907406" y="822522"/>
            <a:ext cx="2047151" cy="20355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13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142</Words>
  <Application>Microsoft Office PowerPoint</Application>
  <PresentationFormat>宽屏</PresentationFormat>
  <Paragraphs>26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xiandu</dc:creator>
  <cp:lastModifiedBy>yu xiandu</cp:lastModifiedBy>
  <cp:revision>8</cp:revision>
  <dcterms:created xsi:type="dcterms:W3CDTF">2021-03-20T02:19:45Z</dcterms:created>
  <dcterms:modified xsi:type="dcterms:W3CDTF">2021-03-20T08:19:26Z</dcterms:modified>
</cp:coreProperties>
</file>