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V5b6ERc3wyQnSR9Pig8uLDzYd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432684-5DBB-4EEA-B54A-A4ACE576CA0B}">
  <a:tblStyle styleId="{6E432684-5DBB-4EEA-B54A-A4ACE576CA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21257c6561_5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321257c6561_5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321257c6561_5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21257c6561_5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321257c6561_5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321257c6561_5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1224ed48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321224ed48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321224ed48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1224ed480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321224ed480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321224ed480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1224ed480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321224ed480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321224ed480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21224ed48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321224ed480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321224ed480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21224ed480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321224ed480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321224ed480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1224ed480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321224ed480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321224ed480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21257c6561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321257c6561_5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321257c6561_5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21257c6561_5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321257c6561_5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321257c6561_5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6"/>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Arial"/>
                <a:ea typeface="Arial"/>
                <a:cs typeface="Arial"/>
                <a:sym typeface="Arial"/>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6"/>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26"/>
          <p:cNvPicPr preferRelativeResize="0"/>
          <p:nvPr/>
        </p:nvPicPr>
        <p:blipFill rotWithShape="1">
          <a:blip r:embed="rId3">
            <a:alphaModFix/>
          </a:blip>
          <a:srcRect b="0" l="0" r="0" t="0"/>
          <a:stretch/>
        </p:blipFill>
        <p:spPr>
          <a:xfrm>
            <a:off x="658368" y="5888984"/>
            <a:ext cx="3542157" cy="608862"/>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p:cSld name="Content and Photo">
    <p:spTree>
      <p:nvGrpSpPr>
        <p:cNvPr id="78" name="Shape 78"/>
        <p:cNvGrpSpPr/>
        <p:nvPr/>
      </p:nvGrpSpPr>
      <p:grpSpPr>
        <a:xfrm>
          <a:off x="0" y="0"/>
          <a:ext cx="0" cy="0"/>
          <a:chOff x="0" y="0"/>
          <a:chExt cx="0" cy="0"/>
        </a:xfrm>
      </p:grpSpPr>
      <p:sp>
        <p:nvSpPr>
          <p:cNvPr id="79" name="Google Shape;79;p38"/>
          <p:cNvSpPr/>
          <p:nvPr>
            <p:ph idx="2" type="pic"/>
          </p:nvPr>
        </p:nvSpPr>
        <p:spPr>
          <a:xfrm>
            <a:off x="7078130" y="995819"/>
            <a:ext cx="5113870" cy="5865356"/>
          </a:xfrm>
          <a:prstGeom prst="rect">
            <a:avLst/>
          </a:prstGeom>
          <a:solidFill>
            <a:srgbClr val="BFBFBF"/>
          </a:solidFill>
          <a:ln>
            <a:noFill/>
          </a:ln>
        </p:spPr>
      </p:sp>
      <p:sp>
        <p:nvSpPr>
          <p:cNvPr id="80" name="Google Shape;80;p38"/>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rgbClr val="FF5F0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8"/>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SzPts val="2160"/>
              <a:buNone/>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38"/>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8"/>
          <p:cNvSpPr txBox="1"/>
          <p:nvPr>
            <p:ph idx="12" type="sldNum"/>
          </p:nvPr>
        </p:nvSpPr>
        <p:spPr>
          <a:xfrm>
            <a:off x="11234478" y="6354827"/>
            <a:ext cx="372217" cy="276999"/>
          </a:xfrm>
          <a:prstGeom prst="rect">
            <a:avLst/>
          </a:prstGeom>
          <a:noFill/>
          <a:ln>
            <a:noFill/>
          </a:ln>
        </p:spPr>
        <p:txBody>
          <a:bodyPr anchorCtr="0" anchor="ctr" bIns="45700" lIns="91425" spcFirstLastPara="1" rIns="91425" wrap="square" tIns="45700">
            <a:sp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nd Photo">
  <p:cSld name="1_Content and Photo">
    <p:spTree>
      <p:nvGrpSpPr>
        <p:cNvPr id="84" name="Shape 84"/>
        <p:cNvGrpSpPr/>
        <p:nvPr/>
      </p:nvGrpSpPr>
      <p:grpSpPr>
        <a:xfrm>
          <a:off x="0" y="0"/>
          <a:ext cx="0" cy="0"/>
          <a:chOff x="0" y="0"/>
          <a:chExt cx="0" cy="0"/>
        </a:xfrm>
      </p:grpSpPr>
      <p:sp>
        <p:nvSpPr>
          <p:cNvPr id="85" name="Google Shape;85;p39"/>
          <p:cNvSpPr txBox="1"/>
          <p:nvPr>
            <p:ph type="title"/>
          </p:nvPr>
        </p:nvSpPr>
        <p:spPr>
          <a:xfrm>
            <a:off x="566928" y="1499616"/>
            <a:ext cx="5002598"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rgbClr val="FF5F0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9"/>
          <p:cNvSpPr txBox="1"/>
          <p:nvPr>
            <p:ph idx="1" type="body"/>
          </p:nvPr>
        </p:nvSpPr>
        <p:spPr>
          <a:xfrm>
            <a:off x="566927" y="2185416"/>
            <a:ext cx="5002599" cy="3597867"/>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SzPts val="2160"/>
              <a:buNone/>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9"/>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9"/>
          <p:cNvSpPr txBox="1"/>
          <p:nvPr>
            <p:ph idx="12" type="sldNum"/>
          </p:nvPr>
        </p:nvSpPr>
        <p:spPr>
          <a:xfrm>
            <a:off x="11234478" y="6354827"/>
            <a:ext cx="372217" cy="276999"/>
          </a:xfrm>
          <a:prstGeom prst="rect">
            <a:avLst/>
          </a:prstGeom>
          <a:noFill/>
          <a:ln>
            <a:noFill/>
          </a:ln>
        </p:spPr>
        <p:txBody>
          <a:bodyPr anchorCtr="0" anchor="ctr" bIns="45700" lIns="91425" spcFirstLastPara="1" rIns="91425" wrap="square" tIns="45700">
            <a:sp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89" name="Shape 89"/>
        <p:cNvGrpSpPr/>
        <p:nvPr/>
      </p:nvGrpSpPr>
      <p:grpSpPr>
        <a:xfrm>
          <a:off x="0" y="0"/>
          <a:ext cx="0" cy="0"/>
          <a:chOff x="0" y="0"/>
          <a:chExt cx="0" cy="0"/>
        </a:xfrm>
      </p:grpSpPr>
      <p:sp>
        <p:nvSpPr>
          <p:cNvPr id="90" name="Google Shape;90;p40"/>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0"/>
          <p:cNvSpPr txBox="1"/>
          <p:nvPr>
            <p:ph idx="12" type="sldNum"/>
          </p:nvPr>
        </p:nvSpPr>
        <p:spPr>
          <a:xfrm>
            <a:off x="11234478" y="6354827"/>
            <a:ext cx="372217" cy="276999"/>
          </a:xfrm>
          <a:prstGeom prst="rect">
            <a:avLst/>
          </a:prstGeom>
          <a:noFill/>
          <a:ln>
            <a:noFill/>
          </a:ln>
        </p:spPr>
        <p:txBody>
          <a:bodyPr anchorCtr="0" anchor="ctr" bIns="45700" lIns="91425" spcFirstLastPara="1" rIns="91425" wrap="square" tIns="45700">
            <a:sp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92" name="Google Shape;92;p40"/>
          <p:cNvSpPr txBox="1"/>
          <p:nvPr>
            <p:ph type="title"/>
          </p:nvPr>
        </p:nvSpPr>
        <p:spPr>
          <a:xfrm>
            <a:off x="566928" y="1499616"/>
            <a:ext cx="11037884"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rgbClr val="FF5F0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0"/>
          <p:cNvSpPr/>
          <p:nvPr>
            <p:ph idx="2" type="pic"/>
          </p:nvPr>
        </p:nvSpPr>
        <p:spPr>
          <a:xfrm>
            <a:off x="0" y="0"/>
            <a:ext cx="12192000" cy="6858000"/>
          </a:xfrm>
          <a:prstGeom prst="rect">
            <a:avLst/>
          </a:prstGeom>
          <a:solidFill>
            <a:srgbClr val="BFBFBF"/>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Graph">
  <p:cSld name="Content and Graph">
    <p:spTree>
      <p:nvGrpSpPr>
        <p:cNvPr id="94" name="Shape 94"/>
        <p:cNvGrpSpPr/>
        <p:nvPr/>
      </p:nvGrpSpPr>
      <p:grpSpPr>
        <a:xfrm>
          <a:off x="0" y="0"/>
          <a:ext cx="0" cy="0"/>
          <a:chOff x="0" y="0"/>
          <a:chExt cx="0" cy="0"/>
        </a:xfrm>
      </p:grpSpPr>
      <p:sp>
        <p:nvSpPr>
          <p:cNvPr id="95" name="Google Shape;95;p41"/>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rgbClr val="FF5F0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1"/>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SzPts val="2160"/>
              <a:buNone/>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41"/>
          <p:cNvSpPr/>
          <p:nvPr>
            <p:ph idx="2" type="chart"/>
          </p:nvPr>
        </p:nvSpPr>
        <p:spPr>
          <a:xfrm>
            <a:off x="5161935" y="1976285"/>
            <a:ext cx="6325152" cy="3967316"/>
          </a:xfrm>
          <a:prstGeom prst="rect">
            <a:avLst/>
          </a:prstGeom>
          <a:solidFill>
            <a:srgbClr val="BFBFBF"/>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13294B"/>
              </a:buClr>
              <a:buSzPts val="1600"/>
              <a:buFont typeface="Arial"/>
              <a:buNone/>
              <a:defRPr b="0" i="0" sz="1600" u="none" cap="none" strike="noStrike">
                <a:solidFill>
                  <a:srgbClr val="13294B"/>
                </a:solidFill>
                <a:latin typeface="Arial"/>
                <a:ea typeface="Arial"/>
                <a:cs typeface="Arial"/>
                <a:sym typeface="Arial"/>
              </a:defRPr>
            </a:lvl1pPr>
            <a:lvl2pPr lvl="1" marR="0" rtl="0" algn="l">
              <a:lnSpc>
                <a:spcPct val="130000"/>
              </a:lnSpc>
              <a:spcBef>
                <a:spcPts val="600"/>
              </a:spcBef>
              <a:spcAft>
                <a:spcPts val="0"/>
              </a:spcAft>
              <a:buClr>
                <a:srgbClr val="FF5F05"/>
              </a:buClr>
              <a:buSzPts val="2160"/>
              <a:buFont typeface="NTR"/>
              <a:buChar char="-"/>
              <a:defRPr b="0" i="0" sz="1800" u="none" cap="none" strike="noStrike">
                <a:solidFill>
                  <a:srgbClr val="13294B"/>
                </a:solidFill>
                <a:latin typeface="Arial"/>
                <a:ea typeface="Arial"/>
                <a:cs typeface="Arial"/>
                <a:sym typeface="Arial"/>
              </a:defRPr>
            </a:lvl2pPr>
            <a:lvl3pPr lvl="2" marR="0" rtl="0" algn="l">
              <a:lnSpc>
                <a:spcPct val="130000"/>
              </a:lnSpc>
              <a:spcBef>
                <a:spcPts val="600"/>
              </a:spcBef>
              <a:spcAft>
                <a:spcPts val="0"/>
              </a:spcAft>
              <a:buClr>
                <a:srgbClr val="FF5F05"/>
              </a:buClr>
              <a:buSzPts val="2160"/>
              <a:buFont typeface="NTR"/>
              <a:buChar char="-"/>
              <a:defRPr b="0" i="0" sz="1800" u="none" cap="none" strike="noStrike">
                <a:solidFill>
                  <a:srgbClr val="13294B"/>
                </a:solidFill>
                <a:latin typeface="Arial"/>
                <a:ea typeface="Arial"/>
                <a:cs typeface="Arial"/>
                <a:sym typeface="Arial"/>
              </a:defRPr>
            </a:lvl3pPr>
            <a:lvl4pPr lvl="3" marR="0" rtl="0" algn="l">
              <a:lnSpc>
                <a:spcPct val="130000"/>
              </a:lnSpc>
              <a:spcBef>
                <a:spcPts val="600"/>
              </a:spcBef>
              <a:spcAft>
                <a:spcPts val="0"/>
              </a:spcAft>
              <a:buClr>
                <a:srgbClr val="FF5F05"/>
              </a:buClr>
              <a:buSzPts val="2160"/>
              <a:buFont typeface="NTR"/>
              <a:buChar char="-"/>
              <a:defRPr b="0" i="0" sz="1800" u="none" cap="none" strike="noStrike">
                <a:solidFill>
                  <a:srgbClr val="13294B"/>
                </a:solidFill>
                <a:latin typeface="Arial"/>
                <a:ea typeface="Arial"/>
                <a:cs typeface="Arial"/>
                <a:sym typeface="Arial"/>
              </a:defRPr>
            </a:lvl4pPr>
            <a:lvl5pPr lvl="4" marR="0" rtl="0" algn="l">
              <a:lnSpc>
                <a:spcPct val="130000"/>
              </a:lnSpc>
              <a:spcBef>
                <a:spcPts val="600"/>
              </a:spcBef>
              <a:spcAft>
                <a:spcPts val="0"/>
              </a:spcAft>
              <a:buClr>
                <a:srgbClr val="FF5F05"/>
              </a:buClr>
              <a:buSzPts val="2160"/>
              <a:buFont typeface="NTR"/>
              <a:buChar char="-"/>
              <a:defRPr b="0" i="0" sz="1800" u="none" cap="none" strike="noStrike">
                <a:solidFill>
                  <a:srgbClr val="13294B"/>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8" name="Google Shape;98;p41"/>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1"/>
          <p:cNvSpPr txBox="1"/>
          <p:nvPr>
            <p:ph idx="12" type="sldNum"/>
          </p:nvPr>
        </p:nvSpPr>
        <p:spPr>
          <a:xfrm>
            <a:off x="11234478" y="6354827"/>
            <a:ext cx="372217" cy="276999"/>
          </a:xfrm>
          <a:prstGeom prst="rect">
            <a:avLst/>
          </a:prstGeom>
          <a:solidFill>
            <a:schemeClr val="lt1"/>
          </a:solidFill>
          <a:ln>
            <a:noFill/>
          </a:ln>
        </p:spPr>
        <p:txBody>
          <a:bodyPr anchorCtr="0" anchor="ctr" bIns="45700" lIns="91425" spcFirstLastPara="1" rIns="91425" wrap="square" tIns="45700">
            <a:sp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showMasterSp="0">
  <p:cSld name="5_Title Slide">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7"/>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Arial"/>
                <a:ea typeface="Arial"/>
                <a:cs typeface="Arial"/>
                <a:sym typeface="Arial"/>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7"/>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03" name="Google Shape;103;p27"/>
          <p:cNvPicPr preferRelativeResize="0"/>
          <p:nvPr/>
        </p:nvPicPr>
        <p:blipFill rotWithShape="1">
          <a:blip r:embed="rId3">
            <a:alphaModFix/>
          </a:blip>
          <a:srcRect b="0" l="0" r="0" t="0"/>
          <a:stretch/>
        </p:blipFill>
        <p:spPr>
          <a:xfrm>
            <a:off x="658368" y="5769954"/>
            <a:ext cx="2800928" cy="727892"/>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showMasterSp="0">
  <p:cSld name="2_Title Slide">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28"/>
          <p:cNvSpPr txBox="1"/>
          <p:nvPr>
            <p:ph idx="1" type="body"/>
          </p:nvPr>
        </p:nvSpPr>
        <p:spPr>
          <a:xfrm>
            <a:off x="658368" y="3968496"/>
            <a:ext cx="5783996"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Arial"/>
                <a:ea typeface="Arial"/>
                <a:cs typeface="Arial"/>
                <a:sym typeface="Arial"/>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8"/>
          <p:cNvSpPr txBox="1"/>
          <p:nvPr>
            <p:ph type="ctrTitle"/>
          </p:nvPr>
        </p:nvSpPr>
        <p:spPr>
          <a:xfrm>
            <a:off x="658368" y="1490472"/>
            <a:ext cx="5783996"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07" name="Google Shape;107;p28"/>
          <p:cNvPicPr preferRelativeResize="0"/>
          <p:nvPr/>
        </p:nvPicPr>
        <p:blipFill rotWithShape="1">
          <a:blip r:embed="rId3">
            <a:alphaModFix/>
          </a:blip>
          <a:srcRect b="0" l="0" r="0" t="0"/>
          <a:stretch/>
        </p:blipFill>
        <p:spPr>
          <a:xfrm>
            <a:off x="658368" y="5888984"/>
            <a:ext cx="3542157" cy="608862"/>
          </a:xfrm>
          <a:prstGeom prst="rect">
            <a:avLst/>
          </a:prstGeom>
          <a:noFill/>
          <a:ln>
            <a:noFill/>
          </a:ln>
        </p:spPr>
      </p:pic>
      <p:sp>
        <p:nvSpPr>
          <p:cNvPr id="108" name="Google Shape;108;p28"/>
          <p:cNvSpPr/>
          <p:nvPr>
            <p:ph idx="2" type="pic"/>
          </p:nvPr>
        </p:nvSpPr>
        <p:spPr>
          <a:xfrm>
            <a:off x="7078130" y="995819"/>
            <a:ext cx="5113870" cy="5865356"/>
          </a:xfrm>
          <a:prstGeom prst="rect">
            <a:avLst/>
          </a:prstGeom>
          <a:solidFill>
            <a:srgbClr val="BFBFBF"/>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showMasterSp="0">
  <p:cSld name="8_Title Slide">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9"/>
          <p:cNvSpPr txBox="1"/>
          <p:nvPr>
            <p:ph idx="1" type="body"/>
          </p:nvPr>
        </p:nvSpPr>
        <p:spPr>
          <a:xfrm>
            <a:off x="658368" y="3968496"/>
            <a:ext cx="5783996"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Arial"/>
                <a:ea typeface="Arial"/>
                <a:cs typeface="Arial"/>
                <a:sym typeface="Arial"/>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9"/>
          <p:cNvSpPr txBox="1"/>
          <p:nvPr>
            <p:ph type="ctrTitle"/>
          </p:nvPr>
        </p:nvSpPr>
        <p:spPr>
          <a:xfrm>
            <a:off x="658368" y="1490472"/>
            <a:ext cx="5783996"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9"/>
          <p:cNvSpPr/>
          <p:nvPr>
            <p:ph idx="2" type="pic"/>
          </p:nvPr>
        </p:nvSpPr>
        <p:spPr>
          <a:xfrm>
            <a:off x="7078130" y="995819"/>
            <a:ext cx="5114840" cy="5865356"/>
          </a:xfrm>
          <a:prstGeom prst="rect">
            <a:avLst/>
          </a:prstGeom>
          <a:solidFill>
            <a:srgbClr val="BFBFBF"/>
          </a:solidFill>
          <a:ln>
            <a:noFill/>
          </a:ln>
        </p:spPr>
      </p:sp>
      <p:pic>
        <p:nvPicPr>
          <p:cNvPr id="113" name="Google Shape;113;p29"/>
          <p:cNvPicPr preferRelativeResize="0"/>
          <p:nvPr/>
        </p:nvPicPr>
        <p:blipFill rotWithShape="1">
          <a:blip r:embed="rId3">
            <a:alphaModFix/>
          </a:blip>
          <a:srcRect b="0" l="0" r="0" t="0"/>
          <a:stretch/>
        </p:blipFill>
        <p:spPr>
          <a:xfrm>
            <a:off x="658368" y="5769954"/>
            <a:ext cx="2800928" cy="727892"/>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showMasterSp="0">
  <p:cSld name="3_Title Slide">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42"/>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rgbClr val="13294B"/>
                </a:solidFill>
                <a:latin typeface="Arial"/>
                <a:ea typeface="Arial"/>
                <a:cs typeface="Arial"/>
                <a:sym typeface="Arial"/>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42"/>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17" name="Google Shape;117;p42"/>
          <p:cNvPicPr preferRelativeResize="0"/>
          <p:nvPr/>
        </p:nvPicPr>
        <p:blipFill rotWithShape="1">
          <a:blip r:embed="rId3">
            <a:alphaModFix/>
          </a:blip>
          <a:srcRect b="0" l="0" r="0" t="0"/>
          <a:stretch/>
        </p:blipFill>
        <p:spPr>
          <a:xfrm>
            <a:off x="658368" y="5888985"/>
            <a:ext cx="3542157" cy="608862"/>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showMasterSp="0">
  <p:cSld name="4_Title Slide">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43"/>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rgbClr val="13294B"/>
                </a:solidFill>
                <a:latin typeface="Arial"/>
                <a:ea typeface="Arial"/>
                <a:cs typeface="Arial"/>
                <a:sym typeface="Arial"/>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43"/>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rgbClr val="FF5F05"/>
              </a:buClr>
              <a:buSzPts val="6000"/>
              <a:buFont typeface="Arial"/>
              <a:buNone/>
              <a:defRPr b="1" i="0" sz="6000" cap="none">
                <a:solidFill>
                  <a:srgbClr val="FF5F05"/>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21" name="Google Shape;121;p43"/>
          <p:cNvPicPr preferRelativeResize="0"/>
          <p:nvPr/>
        </p:nvPicPr>
        <p:blipFill rotWithShape="1">
          <a:blip r:embed="rId3">
            <a:alphaModFix/>
          </a:blip>
          <a:srcRect b="0" l="0" r="0" t="0"/>
          <a:stretch/>
        </p:blipFill>
        <p:spPr>
          <a:xfrm>
            <a:off x="658368" y="5888984"/>
            <a:ext cx="3542157" cy="608862"/>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showMasterSp="0">
  <p:cSld name="6_Title Slide">
    <p:bg>
      <p:bgPr>
        <a:blipFill>
          <a:blip r:embed="rId2">
            <a:alphaModFix/>
          </a:blip>
          <a:stretch>
            <a:fillRect/>
          </a:stretch>
        </a:blipFill>
      </p:bgPr>
    </p:bg>
    <p:spTree>
      <p:nvGrpSpPr>
        <p:cNvPr id="122" name="Shape 122"/>
        <p:cNvGrpSpPr/>
        <p:nvPr/>
      </p:nvGrpSpPr>
      <p:grpSpPr>
        <a:xfrm>
          <a:off x="0" y="0"/>
          <a:ext cx="0" cy="0"/>
          <a:chOff x="0" y="0"/>
          <a:chExt cx="0" cy="0"/>
        </a:xfrm>
      </p:grpSpPr>
      <p:sp>
        <p:nvSpPr>
          <p:cNvPr id="123" name="Google Shape;123;p44"/>
          <p:cNvSpPr txBox="1"/>
          <p:nvPr>
            <p:ph idx="1" type="body"/>
          </p:nvPr>
        </p:nvSpPr>
        <p:spPr>
          <a:xfrm>
            <a:off x="658368" y="3968496"/>
            <a:ext cx="5783996"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Arial"/>
                <a:ea typeface="Arial"/>
                <a:cs typeface="Arial"/>
                <a:sym typeface="Arial"/>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44"/>
          <p:cNvSpPr txBox="1"/>
          <p:nvPr>
            <p:ph type="ctrTitle"/>
          </p:nvPr>
        </p:nvSpPr>
        <p:spPr>
          <a:xfrm>
            <a:off x="658368" y="1490472"/>
            <a:ext cx="5783996"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4"/>
          <p:cNvSpPr/>
          <p:nvPr>
            <p:ph idx="2" type="pic"/>
          </p:nvPr>
        </p:nvSpPr>
        <p:spPr>
          <a:xfrm flipH="1">
            <a:off x="7078130" y="995819"/>
            <a:ext cx="5113867" cy="5862181"/>
          </a:xfrm>
          <a:prstGeom prst="round1Rect">
            <a:avLst>
              <a:gd fmla="val 16667" name="adj"/>
            </a:avLst>
          </a:prstGeom>
          <a:solidFill>
            <a:srgbClr val="BFBFBF"/>
          </a:solidFill>
          <a:ln>
            <a:noFill/>
          </a:ln>
        </p:spPr>
      </p:sp>
      <p:pic>
        <p:nvPicPr>
          <p:cNvPr id="126" name="Google Shape;126;p44"/>
          <p:cNvPicPr preferRelativeResize="0"/>
          <p:nvPr/>
        </p:nvPicPr>
        <p:blipFill rotWithShape="1">
          <a:blip r:embed="rId3">
            <a:alphaModFix/>
          </a:blip>
          <a:srcRect b="0" l="0" r="0" t="0"/>
          <a:stretch/>
        </p:blipFill>
        <p:spPr>
          <a:xfrm>
            <a:off x="658368" y="5769954"/>
            <a:ext cx="2800928" cy="727892"/>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32"/>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rgbClr val="FF5F0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2"/>
          <p:cNvSpPr txBox="1"/>
          <p:nvPr>
            <p:ph idx="1" type="body"/>
          </p:nvPr>
        </p:nvSpPr>
        <p:spPr>
          <a:xfrm>
            <a:off x="566928" y="2185416"/>
            <a:ext cx="6951472" cy="3876171"/>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SzPts val="2160"/>
              <a:buNone/>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2"/>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2"/>
          <p:cNvSpPr txBox="1"/>
          <p:nvPr>
            <p:ph idx="12" type="sldNum"/>
          </p:nvPr>
        </p:nvSpPr>
        <p:spPr>
          <a:xfrm>
            <a:off x="11234478" y="6354827"/>
            <a:ext cx="372217" cy="276999"/>
          </a:xfrm>
          <a:prstGeom prst="rect">
            <a:avLst/>
          </a:prstGeom>
          <a:solidFill>
            <a:schemeClr val="lt1"/>
          </a:solidFill>
          <a:ln>
            <a:noFill/>
          </a:ln>
        </p:spPr>
        <p:txBody>
          <a:bodyPr anchorCtr="0" anchor="ctr" bIns="45700" lIns="91425" spcFirstLastPara="1" rIns="91425" wrap="square" tIns="45700">
            <a:sp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45"/>
          <p:cNvSpPr txBox="1"/>
          <p:nvPr>
            <p:ph idx="1" type="body"/>
          </p:nvPr>
        </p:nvSpPr>
        <p:spPr>
          <a:xfrm>
            <a:off x="658368" y="5716876"/>
            <a:ext cx="10941960" cy="639363"/>
          </a:xfrm>
          <a:prstGeom prst="rect">
            <a:avLst/>
          </a:prstGeom>
          <a:noFill/>
          <a:ln>
            <a:noFill/>
          </a:ln>
        </p:spPr>
        <p:txBody>
          <a:bodyPr anchorCtr="0" anchor="t" bIns="45700" lIns="0" spcFirstLastPara="1" rIns="91425" wrap="square" tIns="45700">
            <a:noAutofit/>
          </a:bodyPr>
          <a:lstStyle>
            <a:lvl1pPr indent="-228600" lvl="0" marL="457200" algn="ctr">
              <a:lnSpc>
                <a:spcPct val="130000"/>
              </a:lnSpc>
              <a:spcBef>
                <a:spcPts val="600"/>
              </a:spcBef>
              <a:spcAft>
                <a:spcPts val="0"/>
              </a:spcAft>
              <a:buSzPts val="3360"/>
              <a:buNone/>
              <a:defRPr b="0" i="0" sz="2800">
                <a:solidFill>
                  <a:schemeClr val="lt1"/>
                </a:solidFill>
                <a:latin typeface="Arial"/>
                <a:ea typeface="Arial"/>
                <a:cs typeface="Arial"/>
                <a:sym typeface="Arial"/>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45"/>
          <p:cNvSpPr txBox="1"/>
          <p:nvPr>
            <p:ph type="ctrTitle"/>
          </p:nvPr>
        </p:nvSpPr>
        <p:spPr>
          <a:xfrm>
            <a:off x="658367" y="3902240"/>
            <a:ext cx="10941961" cy="1650381"/>
          </a:xfrm>
          <a:prstGeom prst="rect">
            <a:avLst/>
          </a:prstGeom>
          <a:noFill/>
          <a:ln>
            <a:noFill/>
          </a:ln>
        </p:spPr>
        <p:txBody>
          <a:bodyPr anchorCtr="0" anchor="b" bIns="45700" lIns="0" spcFirstLastPara="1" rIns="91425" wrap="square" tIns="45700">
            <a:noAutofit/>
          </a:bodyPr>
          <a:lstStyle>
            <a:lvl1pPr lvl="0" algn="ctr">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45"/>
          <p:cNvPicPr preferRelativeResize="0"/>
          <p:nvPr/>
        </p:nvPicPr>
        <p:blipFill rotWithShape="1">
          <a:blip r:embed="rId3">
            <a:alphaModFix/>
          </a:blip>
          <a:srcRect b="0" l="0" r="0" t="0"/>
          <a:stretch/>
        </p:blipFill>
        <p:spPr>
          <a:xfrm>
            <a:off x="3012075" y="1883736"/>
            <a:ext cx="6167849" cy="1060192"/>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showMasterSp="0">
  <p:cSld name="7_Title Slide">
    <p:bg>
      <p:bgPr>
        <a:blipFill>
          <a:blip r:embed="rId2">
            <a:alphaModFix/>
          </a:blip>
          <a:stretch>
            <a:fillRect/>
          </a:stretch>
        </a:blipFill>
      </p:bgPr>
    </p:bg>
    <p:spTree>
      <p:nvGrpSpPr>
        <p:cNvPr id="131" name="Shape 131"/>
        <p:cNvGrpSpPr/>
        <p:nvPr/>
      </p:nvGrpSpPr>
      <p:grpSpPr>
        <a:xfrm>
          <a:off x="0" y="0"/>
          <a:ext cx="0" cy="0"/>
          <a:chOff x="0" y="0"/>
          <a:chExt cx="0" cy="0"/>
        </a:xfrm>
      </p:grpSpPr>
      <p:sp>
        <p:nvSpPr>
          <p:cNvPr id="132" name="Google Shape;132;p46"/>
          <p:cNvSpPr txBox="1"/>
          <p:nvPr>
            <p:ph idx="1" type="body"/>
          </p:nvPr>
        </p:nvSpPr>
        <p:spPr>
          <a:xfrm>
            <a:off x="658368" y="5716876"/>
            <a:ext cx="10941960" cy="639363"/>
          </a:xfrm>
          <a:prstGeom prst="rect">
            <a:avLst/>
          </a:prstGeom>
          <a:noFill/>
          <a:ln>
            <a:noFill/>
          </a:ln>
        </p:spPr>
        <p:txBody>
          <a:bodyPr anchorCtr="0" anchor="t" bIns="45700" lIns="0" spcFirstLastPara="1" rIns="91425" wrap="square" tIns="45700">
            <a:noAutofit/>
          </a:bodyPr>
          <a:lstStyle>
            <a:lvl1pPr indent="-228600" lvl="0" marL="457200" algn="ctr">
              <a:lnSpc>
                <a:spcPct val="130000"/>
              </a:lnSpc>
              <a:spcBef>
                <a:spcPts val="600"/>
              </a:spcBef>
              <a:spcAft>
                <a:spcPts val="0"/>
              </a:spcAft>
              <a:buSzPts val="3360"/>
              <a:buNone/>
              <a:defRPr b="0" i="0" sz="2800">
                <a:solidFill>
                  <a:schemeClr val="lt1"/>
                </a:solidFill>
                <a:latin typeface="Arial"/>
                <a:ea typeface="Arial"/>
                <a:cs typeface="Arial"/>
                <a:sym typeface="Arial"/>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type="ctrTitle"/>
          </p:nvPr>
        </p:nvSpPr>
        <p:spPr>
          <a:xfrm>
            <a:off x="658367" y="3902240"/>
            <a:ext cx="10941961" cy="1650381"/>
          </a:xfrm>
          <a:prstGeom prst="rect">
            <a:avLst/>
          </a:prstGeom>
          <a:noFill/>
          <a:ln>
            <a:noFill/>
          </a:ln>
        </p:spPr>
        <p:txBody>
          <a:bodyPr anchorCtr="0" anchor="b" bIns="45700" lIns="0" spcFirstLastPara="1" rIns="91425" wrap="square" tIns="45700">
            <a:noAutofit/>
          </a:bodyPr>
          <a:lstStyle>
            <a:lvl1pPr lvl="0" algn="ctr">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4" name="Google Shape;134;p46"/>
          <p:cNvPicPr preferRelativeResize="0"/>
          <p:nvPr/>
        </p:nvPicPr>
        <p:blipFill rotWithShape="1">
          <a:blip r:embed="rId3">
            <a:alphaModFix/>
          </a:blip>
          <a:srcRect b="0" l="0" r="0" t="0"/>
          <a:stretch/>
        </p:blipFill>
        <p:spPr>
          <a:xfrm>
            <a:off x="3547829" y="1751626"/>
            <a:ext cx="5096339" cy="1324412"/>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5" name="Shape 135"/>
        <p:cNvGrpSpPr/>
        <p:nvPr/>
      </p:nvGrpSpPr>
      <p:grpSpPr>
        <a:xfrm>
          <a:off x="0" y="0"/>
          <a:ext cx="0" cy="0"/>
          <a:chOff x="0" y="0"/>
          <a:chExt cx="0" cy="0"/>
        </a:xfrm>
      </p:grpSpPr>
      <p:sp>
        <p:nvSpPr>
          <p:cNvPr id="136" name="Google Shape;136;p47"/>
          <p:cNvSpPr txBox="1"/>
          <p:nvPr>
            <p:ph type="title"/>
          </p:nvPr>
        </p:nvSpPr>
        <p:spPr>
          <a:xfrm>
            <a:off x="566928" y="1499616"/>
            <a:ext cx="11037884"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rgbClr val="FF5F0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47"/>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47"/>
          <p:cNvSpPr txBox="1"/>
          <p:nvPr>
            <p:ph idx="12" type="sldNum"/>
          </p:nvPr>
        </p:nvSpPr>
        <p:spPr>
          <a:xfrm>
            <a:off x="11234478" y="6354827"/>
            <a:ext cx="372217" cy="276999"/>
          </a:xfrm>
          <a:prstGeom prst="rect">
            <a:avLst/>
          </a:prstGeom>
          <a:solidFill>
            <a:schemeClr val="lt1"/>
          </a:solidFill>
          <a:ln>
            <a:noFill/>
          </a:ln>
        </p:spPr>
        <p:txBody>
          <a:bodyPr anchorCtr="0" anchor="ctr" bIns="45700" lIns="91425" spcFirstLastPara="1" rIns="91425" wrap="square" tIns="45700">
            <a:sp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5" name="Shape 25"/>
        <p:cNvGrpSpPr/>
        <p:nvPr/>
      </p:nvGrpSpPr>
      <p:grpSpPr>
        <a:xfrm>
          <a:off x="0" y="0"/>
          <a:ext cx="0" cy="0"/>
          <a:chOff x="0" y="0"/>
          <a:chExt cx="0" cy="0"/>
        </a:xfrm>
      </p:grpSpPr>
      <p:sp>
        <p:nvSpPr>
          <p:cNvPr id="26" name="Google Shape;26;p30"/>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rgbClr val="FF5F0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0"/>
          <p:cNvSpPr txBox="1"/>
          <p:nvPr>
            <p:ph idx="12" type="sldNum"/>
          </p:nvPr>
        </p:nvSpPr>
        <p:spPr>
          <a:xfrm>
            <a:off x="11234478" y="6354827"/>
            <a:ext cx="372217" cy="276999"/>
          </a:xfrm>
          <a:prstGeom prst="rect">
            <a:avLst/>
          </a:prstGeom>
          <a:solidFill>
            <a:schemeClr val="lt1"/>
          </a:solidFill>
          <a:ln>
            <a:noFill/>
          </a:ln>
        </p:spPr>
        <p:txBody>
          <a:bodyPr anchorCtr="0" anchor="ctr" bIns="45700" lIns="91425" spcFirstLastPara="1" rIns="91425" wrap="square" tIns="45700">
            <a:sp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30"/>
          <p:cNvSpPr/>
          <p:nvPr>
            <p:ph idx="2" type="pic"/>
          </p:nvPr>
        </p:nvSpPr>
        <p:spPr>
          <a:xfrm>
            <a:off x="566928" y="2337014"/>
            <a:ext cx="2674937" cy="2673350"/>
          </a:xfrm>
          <a:prstGeom prst="ellipse">
            <a:avLst/>
          </a:prstGeom>
          <a:solidFill>
            <a:srgbClr val="BFBFBF"/>
          </a:solidFill>
          <a:ln>
            <a:noFill/>
          </a:ln>
        </p:spPr>
      </p:sp>
      <p:sp>
        <p:nvSpPr>
          <p:cNvPr id="30" name="Google Shape;30;p30"/>
          <p:cNvSpPr txBox="1"/>
          <p:nvPr>
            <p:ph idx="1" type="body"/>
          </p:nvPr>
        </p:nvSpPr>
        <p:spPr>
          <a:xfrm>
            <a:off x="3598696" y="2337014"/>
            <a:ext cx="7460731" cy="3021370"/>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SzPts val="2160"/>
              <a:buNone/>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31" name="Shape 31"/>
        <p:cNvGrpSpPr/>
        <p:nvPr/>
      </p:nvGrpSpPr>
      <p:grpSpPr>
        <a:xfrm>
          <a:off x="0" y="0"/>
          <a:ext cx="0" cy="0"/>
          <a:chOff x="0" y="0"/>
          <a:chExt cx="0" cy="0"/>
        </a:xfrm>
      </p:grpSpPr>
      <p:sp>
        <p:nvSpPr>
          <p:cNvPr id="32" name="Google Shape;32;p31"/>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rgbClr val="FF5F0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1"/>
          <p:cNvSpPr txBox="1"/>
          <p:nvPr>
            <p:ph idx="12" type="sldNum"/>
          </p:nvPr>
        </p:nvSpPr>
        <p:spPr>
          <a:xfrm>
            <a:off x="11234478" y="6354827"/>
            <a:ext cx="372217" cy="276999"/>
          </a:xfrm>
          <a:prstGeom prst="rect">
            <a:avLst/>
          </a:prstGeom>
          <a:solidFill>
            <a:schemeClr val="lt1"/>
          </a:solidFill>
          <a:ln>
            <a:noFill/>
          </a:ln>
        </p:spPr>
        <p:txBody>
          <a:bodyPr anchorCtr="0" anchor="ctr" bIns="45700" lIns="91425" spcFirstLastPara="1" rIns="91425" wrap="square" tIns="45700">
            <a:sp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31"/>
          <p:cNvSpPr/>
          <p:nvPr>
            <p:ph idx="2" type="pic"/>
          </p:nvPr>
        </p:nvSpPr>
        <p:spPr>
          <a:xfrm>
            <a:off x="566928" y="2337014"/>
            <a:ext cx="2674937" cy="2673350"/>
          </a:xfrm>
          <a:prstGeom prst="ellipse">
            <a:avLst/>
          </a:prstGeom>
          <a:solidFill>
            <a:srgbClr val="BFBFBF"/>
          </a:solidFill>
          <a:ln>
            <a:noFill/>
          </a:ln>
        </p:spPr>
      </p:sp>
      <p:sp>
        <p:nvSpPr>
          <p:cNvPr id="36" name="Google Shape;36;p31"/>
          <p:cNvSpPr txBox="1"/>
          <p:nvPr>
            <p:ph idx="1" type="body"/>
          </p:nvPr>
        </p:nvSpPr>
        <p:spPr>
          <a:xfrm>
            <a:off x="566738" y="5197475"/>
            <a:ext cx="2674937" cy="490538"/>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SzPts val="2160"/>
              <a:buNone/>
              <a:defRPr b="1">
                <a:solidFill>
                  <a:srgbClr val="13294B"/>
                </a:solidFill>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1"/>
          <p:cNvSpPr/>
          <p:nvPr>
            <p:ph idx="3" type="pic"/>
          </p:nvPr>
        </p:nvSpPr>
        <p:spPr>
          <a:xfrm>
            <a:off x="3926145" y="2337014"/>
            <a:ext cx="2674937" cy="2673350"/>
          </a:xfrm>
          <a:prstGeom prst="ellipse">
            <a:avLst/>
          </a:prstGeom>
          <a:solidFill>
            <a:srgbClr val="BFBFBF"/>
          </a:solidFill>
          <a:ln>
            <a:noFill/>
          </a:ln>
        </p:spPr>
      </p:sp>
      <p:sp>
        <p:nvSpPr>
          <p:cNvPr id="38" name="Google Shape;38;p31"/>
          <p:cNvSpPr txBox="1"/>
          <p:nvPr>
            <p:ph idx="4" type="body"/>
          </p:nvPr>
        </p:nvSpPr>
        <p:spPr>
          <a:xfrm>
            <a:off x="3925955" y="5197475"/>
            <a:ext cx="2674937" cy="490538"/>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SzPts val="2160"/>
              <a:buNone/>
              <a:defRPr b="1">
                <a:solidFill>
                  <a:srgbClr val="13294B"/>
                </a:solidFill>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1"/>
          <p:cNvSpPr/>
          <p:nvPr>
            <p:ph idx="5" type="pic"/>
          </p:nvPr>
        </p:nvSpPr>
        <p:spPr>
          <a:xfrm>
            <a:off x="7291796" y="2337014"/>
            <a:ext cx="2674937" cy="2673350"/>
          </a:xfrm>
          <a:prstGeom prst="ellipse">
            <a:avLst/>
          </a:prstGeom>
          <a:solidFill>
            <a:srgbClr val="BFBFBF"/>
          </a:solidFill>
          <a:ln>
            <a:noFill/>
          </a:ln>
        </p:spPr>
      </p:sp>
      <p:sp>
        <p:nvSpPr>
          <p:cNvPr id="40" name="Google Shape;40;p31"/>
          <p:cNvSpPr txBox="1"/>
          <p:nvPr>
            <p:ph idx="6" type="body"/>
          </p:nvPr>
        </p:nvSpPr>
        <p:spPr>
          <a:xfrm>
            <a:off x="7291606" y="5197475"/>
            <a:ext cx="2674937" cy="490538"/>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SzPts val="2160"/>
              <a:buNone/>
              <a:defRPr b="1">
                <a:solidFill>
                  <a:srgbClr val="13294B"/>
                </a:solidFill>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ble Content">
  <p:cSld name="Title and Double Content">
    <p:spTree>
      <p:nvGrpSpPr>
        <p:cNvPr id="41" name="Shape 41"/>
        <p:cNvGrpSpPr/>
        <p:nvPr/>
      </p:nvGrpSpPr>
      <p:grpSpPr>
        <a:xfrm>
          <a:off x="0" y="0"/>
          <a:ext cx="0" cy="0"/>
          <a:chOff x="0" y="0"/>
          <a:chExt cx="0" cy="0"/>
        </a:xfrm>
      </p:grpSpPr>
      <p:sp>
        <p:nvSpPr>
          <p:cNvPr id="42" name="Google Shape;42;p33"/>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rgbClr val="FF5F0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3"/>
          <p:cNvSpPr txBox="1"/>
          <p:nvPr>
            <p:ph idx="1" type="body"/>
          </p:nvPr>
        </p:nvSpPr>
        <p:spPr>
          <a:xfrm>
            <a:off x="566928" y="2185416"/>
            <a:ext cx="4500372" cy="3948684"/>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SzPts val="2160"/>
              <a:buNone/>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3"/>
          <p:cNvSpPr txBox="1"/>
          <p:nvPr>
            <p:ph idx="2" type="body"/>
          </p:nvPr>
        </p:nvSpPr>
        <p:spPr>
          <a:xfrm>
            <a:off x="5410200" y="2185416"/>
            <a:ext cx="4498848" cy="3950208"/>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SzPts val="2160"/>
              <a:buNone/>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3"/>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3"/>
          <p:cNvSpPr txBox="1"/>
          <p:nvPr>
            <p:ph idx="12" type="sldNum"/>
          </p:nvPr>
        </p:nvSpPr>
        <p:spPr>
          <a:xfrm>
            <a:off x="11234478" y="6354827"/>
            <a:ext cx="372217" cy="276999"/>
          </a:xfrm>
          <a:prstGeom prst="rect">
            <a:avLst/>
          </a:prstGeom>
          <a:solidFill>
            <a:schemeClr val="lt1"/>
          </a:solidFill>
          <a:ln>
            <a:noFill/>
          </a:ln>
        </p:spPr>
        <p:txBody>
          <a:bodyPr anchorCtr="0" anchor="ctr" bIns="45700" lIns="91425" spcFirstLastPara="1" rIns="91425" wrap="square" tIns="45700">
            <a:sp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7" name="Shape 47"/>
        <p:cNvGrpSpPr/>
        <p:nvPr/>
      </p:nvGrpSpPr>
      <p:grpSpPr>
        <a:xfrm>
          <a:off x="0" y="0"/>
          <a:ext cx="0" cy="0"/>
          <a:chOff x="0" y="0"/>
          <a:chExt cx="0" cy="0"/>
        </a:xfrm>
      </p:grpSpPr>
      <p:sp>
        <p:nvSpPr>
          <p:cNvPr id="48" name="Google Shape;48;p34"/>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rgbClr val="FF5F0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4"/>
          <p:cNvSpPr txBox="1"/>
          <p:nvPr>
            <p:ph idx="1" type="body"/>
          </p:nvPr>
        </p:nvSpPr>
        <p:spPr>
          <a:xfrm>
            <a:off x="566928" y="2185416"/>
            <a:ext cx="5138928" cy="393192"/>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rgbClr val="13294B"/>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4"/>
          <p:cNvSpPr txBox="1"/>
          <p:nvPr>
            <p:ph idx="2" type="body"/>
          </p:nvPr>
        </p:nvSpPr>
        <p:spPr>
          <a:xfrm>
            <a:off x="566928" y="2593340"/>
            <a:ext cx="5140515" cy="3535744"/>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Clr>
                <a:srgbClr val="FF5F05"/>
              </a:buClr>
              <a:buSzPts val="2160"/>
              <a:buFont typeface="Arial"/>
              <a:buNone/>
              <a:defRPr/>
            </a:lvl1pPr>
            <a:lvl2pPr indent="-365760" lvl="1" marL="914400" algn="l">
              <a:lnSpc>
                <a:spcPct val="130000"/>
              </a:lnSpc>
              <a:spcBef>
                <a:spcPts val="600"/>
              </a:spcBef>
              <a:spcAft>
                <a:spcPts val="0"/>
              </a:spcAft>
              <a:buClr>
                <a:srgbClr val="FF5F05"/>
              </a:buClr>
              <a:buSzPts val="2160"/>
              <a:buChar char="-"/>
              <a:defRPr/>
            </a:lvl2pPr>
            <a:lvl3pPr indent="-365760" lvl="2" marL="1371600" algn="l">
              <a:lnSpc>
                <a:spcPct val="130000"/>
              </a:lnSpc>
              <a:spcBef>
                <a:spcPts val="600"/>
              </a:spcBef>
              <a:spcAft>
                <a:spcPts val="0"/>
              </a:spcAft>
              <a:buClr>
                <a:srgbClr val="FF5F05"/>
              </a:buClr>
              <a:buSzPts val="2160"/>
              <a:buChar char="-"/>
              <a:defRPr/>
            </a:lvl3pPr>
            <a:lvl4pPr indent="-365760" lvl="3" marL="1828800" algn="l">
              <a:lnSpc>
                <a:spcPct val="130000"/>
              </a:lnSpc>
              <a:spcBef>
                <a:spcPts val="600"/>
              </a:spcBef>
              <a:spcAft>
                <a:spcPts val="0"/>
              </a:spcAft>
              <a:buClr>
                <a:srgbClr val="FF5F05"/>
              </a:buClr>
              <a:buSzPts val="2160"/>
              <a:buChar char="-"/>
              <a:defRPr/>
            </a:lvl4pPr>
            <a:lvl5pPr indent="-365760" lvl="4" marL="2286000" algn="l">
              <a:lnSpc>
                <a:spcPct val="130000"/>
              </a:lnSpc>
              <a:spcBef>
                <a:spcPts val="600"/>
              </a:spcBef>
              <a:spcAft>
                <a:spcPts val="0"/>
              </a:spcAft>
              <a:buClr>
                <a:srgbClr val="FF5F05"/>
              </a:buClr>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4"/>
          <p:cNvSpPr txBox="1"/>
          <p:nvPr>
            <p:ph idx="3" type="body"/>
          </p:nvPr>
        </p:nvSpPr>
        <p:spPr>
          <a:xfrm>
            <a:off x="6172200" y="2185416"/>
            <a:ext cx="5138928" cy="379078"/>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rgbClr val="13294B"/>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4"/>
          <p:cNvSpPr txBox="1"/>
          <p:nvPr>
            <p:ph idx="4" type="body"/>
          </p:nvPr>
        </p:nvSpPr>
        <p:spPr>
          <a:xfrm>
            <a:off x="6172200" y="2590800"/>
            <a:ext cx="5138928" cy="3538728"/>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Clr>
                <a:srgbClr val="FF5F05"/>
              </a:buClr>
              <a:buSzPts val="2160"/>
              <a:buFont typeface="Arial"/>
              <a:buNone/>
              <a:defRPr/>
            </a:lvl1pPr>
            <a:lvl2pPr indent="-365760" lvl="1" marL="914400" algn="l">
              <a:lnSpc>
                <a:spcPct val="130000"/>
              </a:lnSpc>
              <a:spcBef>
                <a:spcPts val="600"/>
              </a:spcBef>
              <a:spcAft>
                <a:spcPts val="0"/>
              </a:spcAft>
              <a:buClr>
                <a:srgbClr val="FF5F05"/>
              </a:buClr>
              <a:buSzPts val="2160"/>
              <a:buChar char="-"/>
              <a:defRPr/>
            </a:lvl2pPr>
            <a:lvl3pPr indent="-365760" lvl="2" marL="1371600" algn="l">
              <a:lnSpc>
                <a:spcPct val="130000"/>
              </a:lnSpc>
              <a:spcBef>
                <a:spcPts val="600"/>
              </a:spcBef>
              <a:spcAft>
                <a:spcPts val="0"/>
              </a:spcAft>
              <a:buClr>
                <a:srgbClr val="FF5F05"/>
              </a:buClr>
              <a:buSzPts val="2160"/>
              <a:buChar char="-"/>
              <a:defRPr/>
            </a:lvl3pPr>
            <a:lvl4pPr indent="-365760" lvl="3" marL="1828800" algn="l">
              <a:lnSpc>
                <a:spcPct val="130000"/>
              </a:lnSpc>
              <a:spcBef>
                <a:spcPts val="600"/>
              </a:spcBef>
              <a:spcAft>
                <a:spcPts val="0"/>
              </a:spcAft>
              <a:buClr>
                <a:srgbClr val="FF5F05"/>
              </a:buClr>
              <a:buSzPts val="2160"/>
              <a:buChar char="-"/>
              <a:defRPr/>
            </a:lvl4pPr>
            <a:lvl5pPr indent="-365760" lvl="4" marL="2286000" algn="l">
              <a:lnSpc>
                <a:spcPct val="130000"/>
              </a:lnSpc>
              <a:spcBef>
                <a:spcPts val="600"/>
              </a:spcBef>
              <a:spcAft>
                <a:spcPts val="0"/>
              </a:spcAft>
              <a:buClr>
                <a:srgbClr val="FF5F05"/>
              </a:buClr>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4"/>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4"/>
          <p:cNvSpPr txBox="1"/>
          <p:nvPr>
            <p:ph idx="12" type="sldNum"/>
          </p:nvPr>
        </p:nvSpPr>
        <p:spPr>
          <a:xfrm>
            <a:off x="11234478" y="6354827"/>
            <a:ext cx="372217" cy="276999"/>
          </a:xfrm>
          <a:prstGeom prst="rect">
            <a:avLst/>
          </a:prstGeom>
          <a:solidFill>
            <a:schemeClr val="lt1"/>
          </a:solidFill>
          <a:ln>
            <a:noFill/>
          </a:ln>
        </p:spPr>
        <p:txBody>
          <a:bodyPr anchorCtr="0" anchor="ctr" bIns="45700" lIns="91425" spcFirstLastPara="1" rIns="91425" wrap="square" tIns="45700">
            <a:sp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and Photo">
  <p:cSld name="2_Content and Photo">
    <p:spTree>
      <p:nvGrpSpPr>
        <p:cNvPr id="55" name="Shape 55"/>
        <p:cNvGrpSpPr/>
        <p:nvPr/>
      </p:nvGrpSpPr>
      <p:grpSpPr>
        <a:xfrm>
          <a:off x="0" y="0"/>
          <a:ext cx="0" cy="0"/>
          <a:chOff x="0" y="0"/>
          <a:chExt cx="0" cy="0"/>
        </a:xfrm>
      </p:grpSpPr>
      <p:sp>
        <p:nvSpPr>
          <p:cNvPr id="56" name="Google Shape;56;p35"/>
          <p:cNvSpPr txBox="1"/>
          <p:nvPr>
            <p:ph type="title"/>
          </p:nvPr>
        </p:nvSpPr>
        <p:spPr>
          <a:xfrm>
            <a:off x="566928" y="1499616"/>
            <a:ext cx="5002598"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rgbClr val="FF5F0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5"/>
          <p:cNvSpPr txBox="1"/>
          <p:nvPr>
            <p:ph idx="1" type="body"/>
          </p:nvPr>
        </p:nvSpPr>
        <p:spPr>
          <a:xfrm>
            <a:off x="566927" y="2185416"/>
            <a:ext cx="5002599" cy="3502865"/>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SzPts val="2160"/>
              <a:buNone/>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5"/>
          <p:cNvSpPr/>
          <p:nvPr>
            <p:ph idx="2" type="pic"/>
          </p:nvPr>
        </p:nvSpPr>
        <p:spPr>
          <a:xfrm flipH="1">
            <a:off x="6096000" y="1"/>
            <a:ext cx="6096000" cy="6858000"/>
          </a:xfrm>
          <a:prstGeom prst="round1Rect">
            <a:avLst>
              <a:gd fmla="val 0" name="adj"/>
            </a:avLst>
          </a:prstGeom>
          <a:solidFill>
            <a:srgbClr val="BFBFBF"/>
          </a:solidFill>
          <a:ln>
            <a:noFill/>
          </a:ln>
        </p:spPr>
      </p:sp>
      <p:sp>
        <p:nvSpPr>
          <p:cNvPr id="59" name="Google Shape;59;p35"/>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5"/>
          <p:cNvSpPr txBox="1"/>
          <p:nvPr>
            <p:ph idx="12" type="sldNum"/>
          </p:nvPr>
        </p:nvSpPr>
        <p:spPr>
          <a:xfrm>
            <a:off x="11234478" y="6354827"/>
            <a:ext cx="372217" cy="276999"/>
          </a:xfrm>
          <a:prstGeom prst="rect">
            <a:avLst/>
          </a:prstGeom>
          <a:noFill/>
          <a:ln>
            <a:noFill/>
          </a:ln>
        </p:spPr>
        <p:txBody>
          <a:bodyPr anchorCtr="0" anchor="ctr" bIns="45700" lIns="91425" spcFirstLastPara="1" rIns="91425" wrap="square" tIns="45700">
            <a:sp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1" name="Shape 61"/>
        <p:cNvGrpSpPr/>
        <p:nvPr/>
      </p:nvGrpSpPr>
      <p:grpSpPr>
        <a:xfrm>
          <a:off x="0" y="0"/>
          <a:ext cx="0" cy="0"/>
          <a:chOff x="0" y="0"/>
          <a:chExt cx="0" cy="0"/>
        </a:xfrm>
      </p:grpSpPr>
      <p:sp>
        <p:nvSpPr>
          <p:cNvPr id="62" name="Google Shape;62;p36"/>
          <p:cNvSpPr txBox="1"/>
          <p:nvPr>
            <p:ph type="title"/>
          </p:nvPr>
        </p:nvSpPr>
        <p:spPr>
          <a:xfrm>
            <a:off x="566928" y="932946"/>
            <a:ext cx="11037884"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rgbClr val="FF5F0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6"/>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6"/>
          <p:cNvSpPr txBox="1"/>
          <p:nvPr>
            <p:ph idx="12" type="sldNum"/>
          </p:nvPr>
        </p:nvSpPr>
        <p:spPr>
          <a:xfrm>
            <a:off x="11234478" y="6354827"/>
            <a:ext cx="372217" cy="276999"/>
          </a:xfrm>
          <a:prstGeom prst="rect">
            <a:avLst/>
          </a:prstGeom>
          <a:solidFill>
            <a:schemeClr val="lt1"/>
          </a:solidFill>
          <a:ln>
            <a:noFill/>
          </a:ln>
        </p:spPr>
        <p:txBody>
          <a:bodyPr anchorCtr="0" anchor="ctr" bIns="45700" lIns="91425" spcFirstLastPara="1" rIns="91425" wrap="square" tIns="45700">
            <a:sp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5" name="Google Shape;65;p36"/>
          <p:cNvSpPr txBox="1"/>
          <p:nvPr>
            <p:ph idx="1" type="body"/>
          </p:nvPr>
        </p:nvSpPr>
        <p:spPr>
          <a:xfrm>
            <a:off x="2632264" y="1770116"/>
            <a:ext cx="6907212" cy="3021598"/>
          </a:xfrm>
          <a:prstGeom prst="rect">
            <a:avLst/>
          </a:prstGeom>
          <a:noFill/>
          <a:ln>
            <a:noFill/>
          </a:ln>
        </p:spPr>
        <p:txBody>
          <a:bodyPr anchorCtr="0" anchor="ctr" bIns="45700" lIns="91425" spcFirstLastPara="1" rIns="91425" wrap="square" tIns="45700">
            <a:normAutofit/>
          </a:bodyPr>
          <a:lstStyle>
            <a:lvl1pPr indent="-228600" lvl="0" marL="457200" algn="ctr">
              <a:lnSpc>
                <a:spcPct val="130000"/>
              </a:lnSpc>
              <a:spcBef>
                <a:spcPts val="600"/>
              </a:spcBef>
              <a:spcAft>
                <a:spcPts val="0"/>
              </a:spcAft>
              <a:buSzPts val="2880"/>
              <a:buNone/>
              <a:defRPr b="0" i="1" sz="2400"/>
            </a:lvl1pPr>
            <a:lvl2pPr indent="-228600" lvl="1" marL="914400" algn="ctr">
              <a:lnSpc>
                <a:spcPct val="130000"/>
              </a:lnSpc>
              <a:spcBef>
                <a:spcPts val="600"/>
              </a:spcBef>
              <a:spcAft>
                <a:spcPts val="0"/>
              </a:spcAft>
              <a:buSzPts val="2160"/>
              <a:buNone/>
              <a:defRPr/>
            </a:lvl2pPr>
            <a:lvl3pPr indent="-365760" lvl="2" marL="1371600" algn="ctr">
              <a:lnSpc>
                <a:spcPct val="130000"/>
              </a:lnSpc>
              <a:spcBef>
                <a:spcPts val="600"/>
              </a:spcBef>
              <a:spcAft>
                <a:spcPts val="0"/>
              </a:spcAft>
              <a:buSzPts val="2160"/>
              <a:buChar char="-"/>
              <a:defRPr/>
            </a:lvl3pPr>
            <a:lvl4pPr indent="-365760" lvl="3" marL="1828800" algn="ctr">
              <a:lnSpc>
                <a:spcPct val="130000"/>
              </a:lnSpc>
              <a:spcBef>
                <a:spcPts val="600"/>
              </a:spcBef>
              <a:spcAft>
                <a:spcPts val="0"/>
              </a:spcAft>
              <a:buSzPts val="2160"/>
              <a:buChar char="-"/>
              <a:defRPr/>
            </a:lvl4pPr>
            <a:lvl5pPr indent="-365760" lvl="4" marL="2286000" algn="ctr">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6"/>
          <p:cNvSpPr txBox="1"/>
          <p:nvPr/>
        </p:nvSpPr>
        <p:spPr>
          <a:xfrm>
            <a:off x="1958290" y="1336743"/>
            <a:ext cx="782012" cy="186204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500"/>
              <a:buFont typeface="Arial"/>
              <a:buNone/>
            </a:pPr>
            <a:r>
              <a:rPr b="1" i="0" lang="en-US" sz="11500" u="none" cap="none" strike="noStrike">
                <a:solidFill>
                  <a:srgbClr val="FF552E"/>
                </a:solidFill>
                <a:latin typeface="Arial"/>
                <a:ea typeface="Arial"/>
                <a:cs typeface="Arial"/>
                <a:sym typeface="Arial"/>
              </a:rPr>
              <a:t>“</a:t>
            </a:r>
            <a:endParaRPr b="0" i="0" sz="11500" u="none" cap="none" strike="noStrike">
              <a:solidFill>
                <a:schemeClr val="dk1"/>
              </a:solidFill>
              <a:latin typeface="Arial"/>
              <a:ea typeface="Arial"/>
              <a:cs typeface="Arial"/>
              <a:sym typeface="Arial"/>
            </a:endParaRPr>
          </a:p>
        </p:txBody>
      </p:sp>
      <p:sp>
        <p:nvSpPr>
          <p:cNvPr id="67" name="Google Shape;67;p36"/>
          <p:cNvSpPr txBox="1"/>
          <p:nvPr/>
        </p:nvSpPr>
        <p:spPr>
          <a:xfrm rot="10800000">
            <a:off x="9438549" y="3337289"/>
            <a:ext cx="782012" cy="186204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500"/>
              <a:buFont typeface="Arial"/>
              <a:buNone/>
            </a:pPr>
            <a:r>
              <a:rPr b="1" i="0" lang="en-US" sz="11500" u="none" cap="none" strike="noStrike">
                <a:solidFill>
                  <a:srgbClr val="FF552E"/>
                </a:solidFill>
                <a:latin typeface="Arial"/>
                <a:ea typeface="Arial"/>
                <a:cs typeface="Arial"/>
                <a:sym typeface="Arial"/>
              </a:rPr>
              <a:t>“</a:t>
            </a:r>
            <a:endParaRPr b="0" i="0" sz="11500" u="none" cap="none" strike="noStrike">
              <a:solidFill>
                <a:schemeClr val="dk1"/>
              </a:solidFill>
              <a:latin typeface="Arial"/>
              <a:ea typeface="Arial"/>
              <a:cs typeface="Arial"/>
              <a:sym typeface="Arial"/>
            </a:endParaRPr>
          </a:p>
        </p:txBody>
      </p:sp>
      <p:sp>
        <p:nvSpPr>
          <p:cNvPr id="68" name="Google Shape;68;p36"/>
          <p:cNvSpPr txBox="1"/>
          <p:nvPr>
            <p:ph idx="2" type="body"/>
          </p:nvPr>
        </p:nvSpPr>
        <p:spPr>
          <a:xfrm>
            <a:off x="3942745" y="5086703"/>
            <a:ext cx="4286250" cy="407987"/>
          </a:xfrm>
          <a:prstGeom prst="rect">
            <a:avLst/>
          </a:prstGeom>
          <a:noFill/>
          <a:ln>
            <a:noFill/>
          </a:ln>
        </p:spPr>
        <p:txBody>
          <a:bodyPr anchorCtr="0" anchor="ctr" bIns="45700" lIns="91425" spcFirstLastPara="1" rIns="91425" wrap="square" tIns="45700">
            <a:noAutofit/>
          </a:bodyPr>
          <a:lstStyle>
            <a:lvl1pPr indent="-228600" lvl="0" marL="457200" algn="ctr">
              <a:lnSpc>
                <a:spcPct val="130000"/>
              </a:lnSpc>
              <a:spcBef>
                <a:spcPts val="600"/>
              </a:spcBef>
              <a:spcAft>
                <a:spcPts val="0"/>
              </a:spcAft>
              <a:buSzPts val="2400"/>
              <a:buNone/>
              <a:defRPr sz="2000"/>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6"/>
          <p:cNvSpPr/>
          <p:nvPr/>
        </p:nvSpPr>
        <p:spPr>
          <a:xfrm>
            <a:off x="5807075" y="4918714"/>
            <a:ext cx="577850" cy="83566"/>
          </a:xfrm>
          <a:prstGeom prst="rect">
            <a:avLst/>
          </a:prstGeom>
          <a:solidFill>
            <a:srgbClr val="FF5F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hree Photos">
  <p:cSld name="Content and Three Photos">
    <p:spTree>
      <p:nvGrpSpPr>
        <p:cNvPr id="70" name="Shape 70"/>
        <p:cNvGrpSpPr/>
        <p:nvPr/>
      </p:nvGrpSpPr>
      <p:grpSpPr>
        <a:xfrm>
          <a:off x="0" y="0"/>
          <a:ext cx="0" cy="0"/>
          <a:chOff x="0" y="0"/>
          <a:chExt cx="0" cy="0"/>
        </a:xfrm>
      </p:grpSpPr>
      <p:sp>
        <p:nvSpPr>
          <p:cNvPr id="71" name="Google Shape;71;p37"/>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rgbClr val="FF5F0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7"/>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SzPts val="2160"/>
              <a:buNone/>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7"/>
          <p:cNvSpPr/>
          <p:nvPr>
            <p:ph idx="2" type="pic"/>
          </p:nvPr>
        </p:nvSpPr>
        <p:spPr>
          <a:xfrm>
            <a:off x="5114631" y="0"/>
            <a:ext cx="7077369" cy="3426796"/>
          </a:xfrm>
          <a:prstGeom prst="rect">
            <a:avLst/>
          </a:prstGeom>
          <a:solidFill>
            <a:srgbClr val="BFBFBF"/>
          </a:solidFill>
          <a:ln cap="flat" cmpd="sng" w="9525">
            <a:solidFill>
              <a:schemeClr val="lt1"/>
            </a:solidFill>
            <a:prstDash val="solid"/>
            <a:round/>
            <a:headEnd len="sm" w="sm" type="none"/>
            <a:tailEnd len="sm" w="sm" type="none"/>
          </a:ln>
        </p:spPr>
      </p:sp>
      <p:sp>
        <p:nvSpPr>
          <p:cNvPr id="74" name="Google Shape;74;p37"/>
          <p:cNvSpPr/>
          <p:nvPr>
            <p:ph idx="3" type="pic"/>
          </p:nvPr>
        </p:nvSpPr>
        <p:spPr>
          <a:xfrm>
            <a:off x="5114631" y="3429000"/>
            <a:ext cx="3602522" cy="3426796"/>
          </a:xfrm>
          <a:prstGeom prst="rect">
            <a:avLst/>
          </a:prstGeom>
          <a:solidFill>
            <a:srgbClr val="BFBFBF"/>
          </a:solidFill>
          <a:ln cap="flat" cmpd="sng" w="9525">
            <a:solidFill>
              <a:schemeClr val="lt1"/>
            </a:solidFill>
            <a:prstDash val="solid"/>
            <a:round/>
            <a:headEnd len="sm" w="sm" type="none"/>
            <a:tailEnd len="sm" w="sm" type="none"/>
          </a:ln>
        </p:spPr>
      </p:sp>
      <p:sp>
        <p:nvSpPr>
          <p:cNvPr id="75" name="Google Shape;75;p37"/>
          <p:cNvSpPr/>
          <p:nvPr>
            <p:ph idx="4" type="pic"/>
          </p:nvPr>
        </p:nvSpPr>
        <p:spPr>
          <a:xfrm>
            <a:off x="8701089" y="3429000"/>
            <a:ext cx="3490912" cy="3426796"/>
          </a:xfrm>
          <a:prstGeom prst="rect">
            <a:avLst/>
          </a:prstGeom>
          <a:solidFill>
            <a:srgbClr val="BFBFBF"/>
          </a:solidFill>
          <a:ln cap="flat" cmpd="sng" w="9525">
            <a:solidFill>
              <a:schemeClr val="lt1"/>
            </a:solidFill>
            <a:prstDash val="solid"/>
            <a:round/>
            <a:headEnd len="sm" w="sm" type="none"/>
            <a:tailEnd len="sm" w="sm" type="none"/>
          </a:ln>
        </p:spPr>
      </p:sp>
      <p:sp>
        <p:nvSpPr>
          <p:cNvPr id="76" name="Google Shape;76;p37"/>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7"/>
          <p:cNvSpPr txBox="1"/>
          <p:nvPr>
            <p:ph idx="12" type="sldNum"/>
          </p:nvPr>
        </p:nvSpPr>
        <p:spPr>
          <a:xfrm>
            <a:off x="11234478" y="6354827"/>
            <a:ext cx="372217" cy="276999"/>
          </a:xfrm>
          <a:prstGeom prst="rect">
            <a:avLst/>
          </a:prstGeom>
          <a:noFill/>
          <a:ln>
            <a:noFill/>
          </a:ln>
        </p:spPr>
        <p:txBody>
          <a:bodyPr anchorCtr="0" anchor="ctr" bIns="45700" lIns="91425" spcFirstLastPara="1" rIns="91425" wrap="square" tIns="45700">
            <a:sp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10.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5"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566928" y="1499616"/>
            <a:ext cx="11037884" cy="590931"/>
          </a:xfrm>
          <a:prstGeom prst="rect">
            <a:avLst/>
          </a:prstGeom>
          <a:noFill/>
          <a:ln>
            <a:noFill/>
          </a:ln>
        </p:spPr>
        <p:txBody>
          <a:bodyPr anchorCtr="0" anchor="b" bIns="45700" lIns="91425" spcFirstLastPara="1" rIns="91425" wrap="square" tIns="45700">
            <a:spAutoFit/>
          </a:bodyPr>
          <a:lstStyle>
            <a:lvl1pPr lvl="0" marR="0" rtl="0" algn="l">
              <a:lnSpc>
                <a:spcPct val="90000"/>
              </a:lnSpc>
              <a:spcBef>
                <a:spcPts val="0"/>
              </a:spcBef>
              <a:spcAft>
                <a:spcPts val="0"/>
              </a:spcAft>
              <a:buClr>
                <a:srgbClr val="FF5F05"/>
              </a:buClr>
              <a:buSzPts val="3600"/>
              <a:buFont typeface="Arial"/>
              <a:buNone/>
              <a:defRPr b="1" i="0" sz="3600" u="none" cap="none" strike="noStrike">
                <a:solidFill>
                  <a:srgbClr val="FF5F0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5"/>
          <p:cNvSpPr txBox="1"/>
          <p:nvPr>
            <p:ph idx="1" type="body"/>
          </p:nvPr>
        </p:nvSpPr>
        <p:spPr>
          <a:xfrm>
            <a:off x="566928" y="2185416"/>
            <a:ext cx="11037884" cy="396824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30000"/>
              </a:lnSpc>
              <a:spcBef>
                <a:spcPts val="600"/>
              </a:spcBef>
              <a:spcAft>
                <a:spcPts val="0"/>
              </a:spcAft>
              <a:buClr>
                <a:srgbClr val="FF5F05"/>
              </a:buClr>
              <a:buSzPts val="2160"/>
              <a:buFont typeface="Arial"/>
              <a:buNone/>
              <a:defRPr b="0" i="0" sz="1800" u="none" cap="none" strike="noStrike">
                <a:solidFill>
                  <a:srgbClr val="13294B"/>
                </a:solidFill>
                <a:latin typeface="Arial"/>
                <a:ea typeface="Arial"/>
                <a:cs typeface="Arial"/>
                <a:sym typeface="Arial"/>
              </a:defRPr>
            </a:lvl1pPr>
            <a:lvl2pPr indent="-365760" lvl="1" marL="914400" marR="0" rtl="0" algn="l">
              <a:lnSpc>
                <a:spcPct val="130000"/>
              </a:lnSpc>
              <a:spcBef>
                <a:spcPts val="600"/>
              </a:spcBef>
              <a:spcAft>
                <a:spcPts val="0"/>
              </a:spcAft>
              <a:buClr>
                <a:srgbClr val="FF5F05"/>
              </a:buClr>
              <a:buSzPts val="2160"/>
              <a:buFont typeface="NTR"/>
              <a:buChar char="-"/>
              <a:defRPr b="0" i="0" sz="1800" u="none" cap="none" strike="noStrike">
                <a:solidFill>
                  <a:srgbClr val="13294B"/>
                </a:solidFill>
                <a:latin typeface="Arial"/>
                <a:ea typeface="Arial"/>
                <a:cs typeface="Arial"/>
                <a:sym typeface="Arial"/>
              </a:defRPr>
            </a:lvl2pPr>
            <a:lvl3pPr indent="-365760" lvl="2" marL="1371600" marR="0" rtl="0" algn="l">
              <a:lnSpc>
                <a:spcPct val="130000"/>
              </a:lnSpc>
              <a:spcBef>
                <a:spcPts val="600"/>
              </a:spcBef>
              <a:spcAft>
                <a:spcPts val="0"/>
              </a:spcAft>
              <a:buClr>
                <a:srgbClr val="FF5F05"/>
              </a:buClr>
              <a:buSzPts val="2160"/>
              <a:buFont typeface="NTR"/>
              <a:buChar char="-"/>
              <a:defRPr b="0" i="0" sz="1800" u="none" cap="none" strike="noStrike">
                <a:solidFill>
                  <a:srgbClr val="13294B"/>
                </a:solidFill>
                <a:latin typeface="Arial"/>
                <a:ea typeface="Arial"/>
                <a:cs typeface="Arial"/>
                <a:sym typeface="Arial"/>
              </a:defRPr>
            </a:lvl3pPr>
            <a:lvl4pPr indent="-365760" lvl="3" marL="1828800" marR="0" rtl="0" algn="l">
              <a:lnSpc>
                <a:spcPct val="130000"/>
              </a:lnSpc>
              <a:spcBef>
                <a:spcPts val="600"/>
              </a:spcBef>
              <a:spcAft>
                <a:spcPts val="0"/>
              </a:spcAft>
              <a:buClr>
                <a:srgbClr val="FF5F05"/>
              </a:buClr>
              <a:buSzPts val="2160"/>
              <a:buFont typeface="NTR"/>
              <a:buChar char="-"/>
              <a:defRPr b="0" i="0" sz="1800" u="none" cap="none" strike="noStrike">
                <a:solidFill>
                  <a:srgbClr val="13294B"/>
                </a:solidFill>
                <a:latin typeface="Arial"/>
                <a:ea typeface="Arial"/>
                <a:cs typeface="Arial"/>
                <a:sym typeface="Arial"/>
              </a:defRPr>
            </a:lvl4pPr>
            <a:lvl5pPr indent="-365760" lvl="4" marL="2286000" marR="0" rtl="0" algn="l">
              <a:lnSpc>
                <a:spcPct val="130000"/>
              </a:lnSpc>
              <a:spcBef>
                <a:spcPts val="600"/>
              </a:spcBef>
              <a:spcAft>
                <a:spcPts val="0"/>
              </a:spcAft>
              <a:buClr>
                <a:srgbClr val="FF5F05"/>
              </a:buClr>
              <a:buSzPts val="2160"/>
              <a:buFont typeface="NTR"/>
              <a:buChar char="-"/>
              <a:defRPr b="0" i="0" sz="1800" u="none" cap="none" strike="noStrike">
                <a:solidFill>
                  <a:srgbClr val="13294B"/>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5"/>
          <p:cNvSpPr/>
          <p:nvPr/>
        </p:nvSpPr>
        <p:spPr>
          <a:xfrm>
            <a:off x="549831" y="6174376"/>
            <a:ext cx="3446775" cy="683623"/>
          </a:xfrm>
          <a:prstGeom prst="round1Rect">
            <a:avLst>
              <a:gd fmla="val 33439" name="adj"/>
            </a:avLst>
          </a:prstGeom>
          <a:solidFill>
            <a:srgbClr val="FF5F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orange letter on a blue background&#10;&#10;Description automatically generated" id="13" name="Google Shape;13;p25"/>
          <p:cNvPicPr preferRelativeResize="0"/>
          <p:nvPr/>
        </p:nvPicPr>
        <p:blipFill rotWithShape="1">
          <a:blip r:embed="rId2">
            <a:alphaModFix/>
          </a:blip>
          <a:srcRect b="0" l="0" r="0" t="0"/>
          <a:stretch/>
        </p:blipFill>
        <p:spPr>
          <a:xfrm>
            <a:off x="0" y="6174377"/>
            <a:ext cx="549831" cy="683623"/>
          </a:xfrm>
          <a:prstGeom prst="rect">
            <a:avLst/>
          </a:prstGeom>
          <a:noFill/>
          <a:ln>
            <a:noFill/>
          </a:ln>
        </p:spPr>
      </p:pic>
      <p:sp>
        <p:nvSpPr>
          <p:cNvPr id="14" name="Google Shape;14;p25"/>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25"/>
          <p:cNvSpPr txBox="1"/>
          <p:nvPr>
            <p:ph idx="12" type="sldNum"/>
          </p:nvPr>
        </p:nvSpPr>
        <p:spPr>
          <a:xfrm>
            <a:off x="11234478" y="6354827"/>
            <a:ext cx="372217" cy="276999"/>
          </a:xfrm>
          <a:prstGeom prst="rect">
            <a:avLst/>
          </a:prstGeom>
          <a:solidFill>
            <a:schemeClr val="lt1"/>
          </a:solidFill>
          <a:ln>
            <a:noFill/>
          </a:ln>
        </p:spPr>
        <p:txBody>
          <a:bodyPr anchorCtr="0" anchor="ctr" bIns="45700" lIns="91425" spcFirstLastPara="1" rIns="91425" wrap="square" tIns="45700">
            <a:sp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13294B"/>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658367" y="1490472"/>
            <a:ext cx="6816489" cy="2386584"/>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sz="4500"/>
              <a:t>Grade Distribution Prediction with Deep Learning</a:t>
            </a:r>
            <a:endParaRPr sz="4500"/>
          </a:p>
        </p:txBody>
      </p:sp>
      <p:sp>
        <p:nvSpPr>
          <p:cNvPr id="145" name="Google Shape;145;p1"/>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rPr lang="en-US" sz="2400"/>
              <a:t>Deep Dive Project Group 9</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321257c6561_5_9"/>
          <p:cNvSpPr txBox="1"/>
          <p:nvPr>
            <p:ph type="title"/>
          </p:nvPr>
        </p:nvSpPr>
        <p:spPr>
          <a:xfrm>
            <a:off x="566925" y="280425"/>
            <a:ext cx="11811000" cy="1089600"/>
          </a:xfrm>
          <a:prstGeom prst="rect">
            <a:avLst/>
          </a:prstGeom>
          <a:noFill/>
          <a:ln>
            <a:noFill/>
          </a:ln>
        </p:spPr>
        <p:txBody>
          <a:bodyPr anchorCtr="0" anchor="b" bIns="45700" lIns="91425" spcFirstLastPara="1" rIns="91425" wrap="square" tIns="45700">
            <a:spAutoFit/>
          </a:bodyPr>
          <a:lstStyle/>
          <a:p>
            <a:pPr indent="0" lvl="0" marL="0" rtl="0" algn="l">
              <a:spcBef>
                <a:spcPts val="0"/>
              </a:spcBef>
              <a:spcAft>
                <a:spcPts val="0"/>
              </a:spcAft>
              <a:buSzPts val="1800"/>
              <a:buNone/>
            </a:pPr>
            <a:r>
              <a:rPr lang="en-US"/>
              <a:t>Neural Network Model- Hyperparameter Training </a:t>
            </a:r>
            <a:endParaRPr/>
          </a:p>
          <a:p>
            <a:pPr indent="0" lvl="0" marL="0" rtl="0" algn="l">
              <a:lnSpc>
                <a:spcPct val="90000"/>
              </a:lnSpc>
              <a:spcBef>
                <a:spcPts val="0"/>
              </a:spcBef>
              <a:spcAft>
                <a:spcPts val="0"/>
              </a:spcAft>
              <a:buSzPts val="1800"/>
              <a:buNone/>
            </a:pPr>
            <a:r>
              <a:t/>
            </a:r>
            <a:endParaRPr/>
          </a:p>
        </p:txBody>
      </p:sp>
      <p:sp>
        <p:nvSpPr>
          <p:cNvPr id="239" name="Google Shape;239;g321257c6561_5_9"/>
          <p:cNvSpPr txBox="1"/>
          <p:nvPr>
            <p:ph idx="12" type="sldNum"/>
          </p:nvPr>
        </p:nvSpPr>
        <p:spPr>
          <a:xfrm>
            <a:off x="11234478" y="6354827"/>
            <a:ext cx="372300" cy="276900"/>
          </a:xfrm>
          <a:prstGeom prst="rect">
            <a:avLst/>
          </a:prstGeom>
          <a:solidFill>
            <a:schemeClr val="lt1"/>
          </a:solid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40" name="Google Shape;240;g321257c6561_5_9"/>
          <p:cNvPicPr preferRelativeResize="0"/>
          <p:nvPr/>
        </p:nvPicPr>
        <p:blipFill>
          <a:blip r:embed="rId3">
            <a:alphaModFix/>
          </a:blip>
          <a:stretch>
            <a:fillRect/>
          </a:stretch>
        </p:blipFill>
        <p:spPr>
          <a:xfrm>
            <a:off x="4063275" y="1240550"/>
            <a:ext cx="5171974" cy="8885851"/>
          </a:xfrm>
          <a:prstGeom prst="rect">
            <a:avLst/>
          </a:prstGeom>
          <a:noFill/>
          <a:ln>
            <a:noFill/>
          </a:ln>
        </p:spPr>
      </p:pic>
      <p:sp>
        <p:nvSpPr>
          <p:cNvPr id="241" name="Google Shape;241;g321257c6561_5_9"/>
          <p:cNvSpPr txBox="1"/>
          <p:nvPr/>
        </p:nvSpPr>
        <p:spPr>
          <a:xfrm>
            <a:off x="999700" y="6338625"/>
            <a:ext cx="254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13294B"/>
                </a:solidFill>
              </a:rPr>
              <a:t>pg10. Yixuan Li</a:t>
            </a:r>
            <a:endParaRPr sz="1800">
              <a:solidFill>
                <a:srgbClr val="13294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21257c6561_5_25"/>
          <p:cNvSpPr txBox="1"/>
          <p:nvPr>
            <p:ph type="title"/>
          </p:nvPr>
        </p:nvSpPr>
        <p:spPr>
          <a:xfrm>
            <a:off x="566925" y="280425"/>
            <a:ext cx="9535200" cy="591000"/>
          </a:xfrm>
          <a:prstGeom prst="rect">
            <a:avLst/>
          </a:prstGeom>
          <a:noFill/>
          <a:ln>
            <a:noFill/>
          </a:ln>
        </p:spPr>
        <p:txBody>
          <a:bodyPr anchorCtr="0" anchor="b" bIns="45700" lIns="91425" spcFirstLastPara="1" rIns="91425" wrap="square" tIns="45700">
            <a:spAutoFit/>
          </a:bodyPr>
          <a:lstStyle/>
          <a:p>
            <a:pPr indent="0" lvl="0" marL="0" rtl="0" algn="l">
              <a:spcBef>
                <a:spcPts val="0"/>
              </a:spcBef>
              <a:spcAft>
                <a:spcPts val="0"/>
              </a:spcAft>
              <a:buSzPts val="1800"/>
              <a:buNone/>
            </a:pPr>
            <a:r>
              <a:rPr lang="en-US"/>
              <a:t>Neural Network Model</a:t>
            </a:r>
            <a:endParaRPr/>
          </a:p>
        </p:txBody>
      </p:sp>
      <p:sp>
        <p:nvSpPr>
          <p:cNvPr id="248" name="Google Shape;248;g321257c6561_5_25"/>
          <p:cNvSpPr txBox="1"/>
          <p:nvPr>
            <p:ph idx="1" type="body"/>
          </p:nvPr>
        </p:nvSpPr>
        <p:spPr>
          <a:xfrm>
            <a:off x="1839000" y="3811125"/>
            <a:ext cx="10190400" cy="10278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t/>
            </a:r>
            <a:endParaRPr/>
          </a:p>
          <a:p>
            <a:pPr indent="0" lvl="0" marL="0" rtl="0" algn="l">
              <a:lnSpc>
                <a:spcPct val="130000"/>
              </a:lnSpc>
              <a:spcBef>
                <a:spcPts val="600"/>
              </a:spcBef>
              <a:spcAft>
                <a:spcPts val="0"/>
              </a:spcAft>
              <a:buSzPts val="2160"/>
              <a:buNone/>
            </a:pPr>
            <a:r>
              <a:t/>
            </a:r>
            <a:endParaRPr/>
          </a:p>
          <a:p>
            <a:pPr indent="0" lvl="0" marL="0" rtl="0" algn="l">
              <a:lnSpc>
                <a:spcPct val="130000"/>
              </a:lnSpc>
              <a:spcBef>
                <a:spcPts val="600"/>
              </a:spcBef>
              <a:spcAft>
                <a:spcPts val="0"/>
              </a:spcAft>
              <a:buSzPts val="2160"/>
              <a:buNone/>
            </a:pPr>
            <a:r>
              <a:t/>
            </a:r>
            <a:endParaRPr/>
          </a:p>
          <a:p>
            <a:pPr indent="0" lvl="0" marL="0" rtl="0" algn="l">
              <a:lnSpc>
                <a:spcPct val="115000"/>
              </a:lnSpc>
              <a:spcBef>
                <a:spcPts val="1200"/>
              </a:spcBef>
              <a:spcAft>
                <a:spcPts val="0"/>
              </a:spcAft>
              <a:buNone/>
            </a:pPr>
            <a:r>
              <a:rPr lang="en-US"/>
              <a:t>Previous: MAE = 0.0518，RMSE = 0.0911 </a:t>
            </a:r>
            <a:endParaRPr/>
          </a:p>
          <a:p>
            <a:pPr indent="0" lvl="0" marL="0" rtl="0" algn="l">
              <a:lnSpc>
                <a:spcPct val="115000"/>
              </a:lnSpc>
              <a:spcBef>
                <a:spcPts val="1200"/>
              </a:spcBef>
              <a:spcAft>
                <a:spcPts val="0"/>
              </a:spcAft>
              <a:buNone/>
            </a:pPr>
            <a:r>
              <a:rPr lang="en-US"/>
              <a:t>Current: MAE: 0.0523, RMSE: 0.0658 (significantly reduced outliers)</a:t>
            </a:r>
            <a:endParaRPr/>
          </a:p>
          <a:p>
            <a:pPr indent="0" lvl="0" marL="0" rtl="0" algn="l">
              <a:lnSpc>
                <a:spcPct val="130000"/>
              </a:lnSpc>
              <a:spcBef>
                <a:spcPts val="1200"/>
              </a:spcBef>
              <a:spcAft>
                <a:spcPts val="0"/>
              </a:spcAft>
              <a:buSzPts val="2160"/>
              <a:buNone/>
            </a:pPr>
            <a:r>
              <a:t/>
            </a:r>
            <a:endParaRPr/>
          </a:p>
        </p:txBody>
      </p:sp>
      <p:sp>
        <p:nvSpPr>
          <p:cNvPr id="249" name="Google Shape;249;g321257c6561_5_25"/>
          <p:cNvSpPr txBox="1"/>
          <p:nvPr>
            <p:ph idx="12" type="sldNum"/>
          </p:nvPr>
        </p:nvSpPr>
        <p:spPr>
          <a:xfrm>
            <a:off x="11234478" y="6354827"/>
            <a:ext cx="372300" cy="276900"/>
          </a:xfrm>
          <a:prstGeom prst="rect">
            <a:avLst/>
          </a:prstGeom>
          <a:solidFill>
            <a:schemeClr val="lt1"/>
          </a:solid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50" name="Google Shape;250;g321257c6561_5_25"/>
          <p:cNvPicPr preferRelativeResize="0"/>
          <p:nvPr/>
        </p:nvPicPr>
        <p:blipFill>
          <a:blip r:embed="rId3">
            <a:alphaModFix/>
          </a:blip>
          <a:stretch>
            <a:fillRect/>
          </a:stretch>
        </p:blipFill>
        <p:spPr>
          <a:xfrm>
            <a:off x="1791775" y="1038400"/>
            <a:ext cx="7085501" cy="3921575"/>
          </a:xfrm>
          <a:prstGeom prst="rect">
            <a:avLst/>
          </a:prstGeom>
          <a:noFill/>
          <a:ln>
            <a:noFill/>
          </a:ln>
        </p:spPr>
      </p:pic>
      <p:sp>
        <p:nvSpPr>
          <p:cNvPr id="251" name="Google Shape;251;g321257c6561_5_25"/>
          <p:cNvSpPr txBox="1"/>
          <p:nvPr/>
        </p:nvSpPr>
        <p:spPr>
          <a:xfrm>
            <a:off x="999700" y="6338625"/>
            <a:ext cx="254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13294B"/>
                </a:solidFill>
              </a:rPr>
              <a:t>pg11. Yixuan Li</a:t>
            </a:r>
            <a:endParaRPr sz="1800">
              <a:solidFill>
                <a:srgbClr val="13294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7"/>
          <p:cNvSpPr txBox="1"/>
          <p:nvPr>
            <p:ph type="title"/>
          </p:nvPr>
        </p:nvSpPr>
        <p:spPr>
          <a:xfrm>
            <a:off x="152400" y="366474"/>
            <a:ext cx="7612200" cy="1916700"/>
          </a:xfrm>
          <a:prstGeom prst="rect">
            <a:avLst/>
          </a:prstGeom>
          <a:noFill/>
          <a:ln>
            <a:noFill/>
          </a:ln>
        </p:spPr>
        <p:txBody>
          <a:bodyPr anchorCtr="0" anchor="b" bIns="45700" lIns="91425" spcFirstLastPara="1" rIns="91425" wrap="square" tIns="45700">
            <a:spAutoFit/>
          </a:bodyPr>
          <a:lstStyle/>
          <a:p>
            <a:pPr indent="0" lvl="0" marL="0" rtl="0" algn="l">
              <a:lnSpc>
                <a:spcPct val="115000"/>
              </a:lnSpc>
              <a:spcBef>
                <a:spcPts val="1400"/>
              </a:spcBef>
              <a:spcAft>
                <a:spcPts val="0"/>
              </a:spcAft>
              <a:buNone/>
            </a:pPr>
            <a:r>
              <a:rPr lang="en-US"/>
              <a:t>Kolmogorov–Arnold Neural Network (KAN)</a:t>
            </a:r>
            <a:endParaRPr sz="1300">
              <a:solidFill>
                <a:srgbClr val="000000"/>
              </a:solidFill>
            </a:endParaRPr>
          </a:p>
          <a:p>
            <a:pPr indent="0" lvl="0" marL="0" rtl="0" algn="l">
              <a:lnSpc>
                <a:spcPct val="90000"/>
              </a:lnSpc>
              <a:spcBef>
                <a:spcPts val="400"/>
              </a:spcBef>
              <a:spcAft>
                <a:spcPts val="0"/>
              </a:spcAft>
              <a:buClr>
                <a:srgbClr val="FF5F05"/>
              </a:buClr>
              <a:buSzPts val="3600"/>
              <a:buFont typeface="Arial"/>
              <a:buNone/>
            </a:pPr>
            <a:r>
              <a:t/>
            </a:r>
            <a:endParaRPr/>
          </a:p>
        </p:txBody>
      </p:sp>
      <p:sp>
        <p:nvSpPr>
          <p:cNvPr id="258" name="Google Shape;258;p7"/>
          <p:cNvSpPr txBox="1"/>
          <p:nvPr>
            <p:ph idx="12" type="sldNum"/>
          </p:nvPr>
        </p:nvSpPr>
        <p:spPr>
          <a:xfrm>
            <a:off x="11234478" y="6354827"/>
            <a:ext cx="372217" cy="276999"/>
          </a:xfrm>
          <a:prstGeom prst="rect">
            <a:avLst/>
          </a:prstGeom>
          <a:solidFill>
            <a:schemeClr val="lt1"/>
          </a:solid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59" name="Google Shape;259;p7"/>
          <p:cNvPicPr preferRelativeResize="0"/>
          <p:nvPr/>
        </p:nvPicPr>
        <p:blipFill>
          <a:blip r:embed="rId3">
            <a:alphaModFix/>
          </a:blip>
          <a:stretch>
            <a:fillRect/>
          </a:stretch>
        </p:blipFill>
        <p:spPr>
          <a:xfrm>
            <a:off x="552050" y="2419276"/>
            <a:ext cx="4478350" cy="2914000"/>
          </a:xfrm>
          <a:prstGeom prst="rect">
            <a:avLst/>
          </a:prstGeom>
          <a:noFill/>
          <a:ln>
            <a:noFill/>
          </a:ln>
        </p:spPr>
      </p:pic>
      <p:sp>
        <p:nvSpPr>
          <p:cNvPr id="260" name="Google Shape;260;p7"/>
          <p:cNvSpPr txBox="1"/>
          <p:nvPr/>
        </p:nvSpPr>
        <p:spPr>
          <a:xfrm>
            <a:off x="999700" y="6338625"/>
            <a:ext cx="254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13294B"/>
                </a:solidFill>
              </a:rPr>
              <a:t>pg12.Hongying Zhu</a:t>
            </a:r>
            <a:endParaRPr sz="1800">
              <a:solidFill>
                <a:srgbClr val="13294B"/>
              </a:solidFill>
            </a:endParaRPr>
          </a:p>
        </p:txBody>
      </p:sp>
      <p:pic>
        <p:nvPicPr>
          <p:cNvPr id="261" name="Google Shape;261;p7"/>
          <p:cNvPicPr preferRelativeResize="0"/>
          <p:nvPr/>
        </p:nvPicPr>
        <p:blipFill>
          <a:blip r:embed="rId4">
            <a:alphaModFix/>
          </a:blip>
          <a:stretch>
            <a:fillRect/>
          </a:stretch>
        </p:blipFill>
        <p:spPr>
          <a:xfrm>
            <a:off x="4791225" y="1749375"/>
            <a:ext cx="7254375" cy="387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
          <p:cNvSpPr txBox="1"/>
          <p:nvPr>
            <p:ph idx="1" type="body"/>
          </p:nvPr>
        </p:nvSpPr>
        <p:spPr>
          <a:xfrm>
            <a:off x="356424" y="1376108"/>
            <a:ext cx="5868900" cy="5162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1300">
                <a:solidFill>
                  <a:srgbClr val="000000"/>
                </a:solidFill>
              </a:rPr>
              <a:t>Advantages</a:t>
            </a:r>
            <a:endParaRPr b="1" sz="1300">
              <a:solidFill>
                <a:srgbClr val="000000"/>
              </a:solidFill>
            </a:endParaRPr>
          </a:p>
          <a:p>
            <a:pPr indent="-298450" lvl="0" marL="457200" rtl="0" algn="l">
              <a:lnSpc>
                <a:spcPct val="115000"/>
              </a:lnSpc>
              <a:spcBef>
                <a:spcPts val="1200"/>
              </a:spcBef>
              <a:spcAft>
                <a:spcPts val="0"/>
              </a:spcAft>
              <a:buClr>
                <a:srgbClr val="000000"/>
              </a:buClr>
              <a:buSzPts val="1100"/>
              <a:buAutoNum type="arabicPeriod"/>
            </a:pPr>
            <a:r>
              <a:rPr b="1" lang="en-US" sz="1100">
                <a:solidFill>
                  <a:srgbClr val="000000"/>
                </a:solidFill>
              </a:rPr>
              <a:t>Based on the Kolmogorov–Arnold Representation Theorem</a:t>
            </a:r>
            <a:r>
              <a:rPr lang="en-US" sz="1100">
                <a:solidFill>
                  <a:srgbClr val="000000"/>
                </a:solidFill>
              </a:rPr>
              <a:t>:</a:t>
            </a:r>
            <a:endParaRPr sz="1100">
              <a:solidFill>
                <a:srgbClr val="000000"/>
              </a:solidFill>
            </a:endParaRPr>
          </a:p>
          <a:p>
            <a:pPr indent="-298450" lvl="1" marL="914400" rtl="0" algn="l">
              <a:lnSpc>
                <a:spcPct val="115000"/>
              </a:lnSpc>
              <a:spcBef>
                <a:spcPts val="0"/>
              </a:spcBef>
              <a:spcAft>
                <a:spcPts val="0"/>
              </a:spcAft>
              <a:buClr>
                <a:srgbClr val="000000"/>
              </a:buClr>
              <a:buSzPts val="1100"/>
              <a:buFont typeface="Arial"/>
              <a:buChar char="○"/>
            </a:pPr>
            <a:r>
              <a:rPr lang="en-US" sz="1100">
                <a:solidFill>
                  <a:srgbClr val="000000"/>
                </a:solidFill>
              </a:rPr>
              <a:t>Decomposes complex multivariate functions into simple univariate transformations and additive combinations, making the model structured and easy to understand.</a:t>
            </a:r>
            <a:endParaRPr sz="1100">
              <a:solidFill>
                <a:srgbClr val="000000"/>
              </a:solidFill>
            </a:endParaRPr>
          </a:p>
          <a:p>
            <a:pPr indent="-298450" lvl="0" marL="457200" rtl="0" algn="l">
              <a:lnSpc>
                <a:spcPct val="115000"/>
              </a:lnSpc>
              <a:spcBef>
                <a:spcPts val="0"/>
              </a:spcBef>
              <a:spcAft>
                <a:spcPts val="0"/>
              </a:spcAft>
              <a:buClr>
                <a:srgbClr val="000000"/>
              </a:buClr>
              <a:buSzPts val="1100"/>
              <a:buAutoNum type="arabicPeriod"/>
            </a:pPr>
            <a:r>
              <a:rPr b="1" lang="en-US" sz="1100">
                <a:solidFill>
                  <a:srgbClr val="000000"/>
                </a:solidFill>
              </a:rPr>
              <a:t>Scalability for High-Dimensional Problems</a:t>
            </a:r>
            <a:r>
              <a:rPr lang="en-US" sz="1100">
                <a:solidFill>
                  <a:srgbClr val="000000"/>
                </a:solidFill>
              </a:rPr>
              <a:t>:</a:t>
            </a:r>
            <a:endParaRPr sz="1100">
              <a:solidFill>
                <a:srgbClr val="000000"/>
              </a:solidFill>
            </a:endParaRPr>
          </a:p>
          <a:p>
            <a:pPr indent="-298450" lvl="1" marL="914400" rtl="0" algn="l">
              <a:lnSpc>
                <a:spcPct val="115000"/>
              </a:lnSpc>
              <a:spcBef>
                <a:spcPts val="0"/>
              </a:spcBef>
              <a:spcAft>
                <a:spcPts val="0"/>
              </a:spcAft>
              <a:buClr>
                <a:srgbClr val="000000"/>
              </a:buClr>
              <a:buSzPts val="1100"/>
              <a:buFont typeface="Arial"/>
              <a:buChar char="○"/>
            </a:pPr>
            <a:r>
              <a:rPr lang="en-US" sz="1100">
                <a:solidFill>
                  <a:srgbClr val="000000"/>
                </a:solidFill>
              </a:rPr>
              <a:t>Effectively handles high-dimensional problems through layered design, reducing computational complexity and improving performance in such scenarios.</a:t>
            </a:r>
            <a:endParaRPr sz="1100">
              <a:solidFill>
                <a:srgbClr val="000000"/>
              </a:solidFill>
            </a:endParaRPr>
          </a:p>
          <a:p>
            <a:pPr indent="-298450" lvl="0" marL="457200" rtl="0" algn="l">
              <a:lnSpc>
                <a:spcPct val="115000"/>
              </a:lnSpc>
              <a:spcBef>
                <a:spcPts val="0"/>
              </a:spcBef>
              <a:spcAft>
                <a:spcPts val="0"/>
              </a:spcAft>
              <a:buClr>
                <a:srgbClr val="000000"/>
              </a:buClr>
              <a:buSzPts val="1100"/>
              <a:buAutoNum type="arabicPeriod"/>
            </a:pPr>
            <a:r>
              <a:rPr b="1" lang="en-US" sz="1100">
                <a:solidFill>
                  <a:srgbClr val="000000"/>
                </a:solidFill>
              </a:rPr>
              <a:t>Strong Interpretability</a:t>
            </a:r>
            <a:r>
              <a:rPr lang="en-US" sz="1100">
                <a:solidFill>
                  <a:srgbClr val="000000"/>
                </a:solidFill>
              </a:rPr>
              <a:t>:</a:t>
            </a:r>
            <a:endParaRPr sz="1100">
              <a:solidFill>
                <a:srgbClr val="000000"/>
              </a:solidFill>
            </a:endParaRPr>
          </a:p>
          <a:p>
            <a:pPr indent="-298450" lvl="1" marL="914400" rtl="0" algn="l">
              <a:lnSpc>
                <a:spcPct val="115000"/>
              </a:lnSpc>
              <a:spcBef>
                <a:spcPts val="0"/>
              </a:spcBef>
              <a:spcAft>
                <a:spcPts val="0"/>
              </a:spcAft>
              <a:buClr>
                <a:srgbClr val="000000"/>
              </a:buClr>
              <a:buSzPts val="1100"/>
              <a:buFont typeface="Arial"/>
              <a:buChar char="○"/>
            </a:pPr>
            <a:r>
              <a:rPr lang="en-US" sz="1100">
                <a:solidFill>
                  <a:srgbClr val="000000"/>
                </a:solidFill>
              </a:rPr>
              <a:t>Each layer corresponds to a clear mathematical operation, enabling straightforward analysis and validation of the model’s internal logic.</a:t>
            </a:r>
            <a:endParaRPr sz="1100">
              <a:solidFill>
                <a:srgbClr val="000000"/>
              </a:solidFill>
            </a:endParaRPr>
          </a:p>
          <a:p>
            <a:pPr indent="0" lvl="0" marL="0" rtl="0" algn="l">
              <a:lnSpc>
                <a:spcPct val="115000"/>
              </a:lnSpc>
              <a:spcBef>
                <a:spcPts val="1400"/>
              </a:spcBef>
              <a:spcAft>
                <a:spcPts val="0"/>
              </a:spcAft>
              <a:buNone/>
            </a:pPr>
            <a:r>
              <a:rPr b="1" lang="en-US" sz="1300">
                <a:solidFill>
                  <a:srgbClr val="000000"/>
                </a:solidFill>
              </a:rPr>
              <a:t>Disadvantages</a:t>
            </a:r>
            <a:endParaRPr b="1" sz="1300">
              <a:solidFill>
                <a:srgbClr val="000000"/>
              </a:solidFill>
            </a:endParaRPr>
          </a:p>
          <a:p>
            <a:pPr indent="-298450" lvl="0" marL="457200" rtl="0" algn="l">
              <a:lnSpc>
                <a:spcPct val="115000"/>
              </a:lnSpc>
              <a:spcBef>
                <a:spcPts val="1200"/>
              </a:spcBef>
              <a:spcAft>
                <a:spcPts val="0"/>
              </a:spcAft>
              <a:buClr>
                <a:srgbClr val="000000"/>
              </a:buClr>
              <a:buSzPts val="1100"/>
              <a:buAutoNum type="arabicPeriod"/>
            </a:pPr>
            <a:r>
              <a:rPr b="1" lang="en-US" sz="1100">
                <a:solidFill>
                  <a:srgbClr val="000000"/>
                </a:solidFill>
              </a:rPr>
              <a:t>Sensitive to Hyperparameters</a:t>
            </a:r>
            <a:r>
              <a:rPr lang="en-US" sz="1100">
                <a:solidFill>
                  <a:srgbClr val="000000"/>
                </a:solidFill>
              </a:rPr>
              <a:t>:</a:t>
            </a:r>
            <a:endParaRPr sz="1100">
              <a:solidFill>
                <a:srgbClr val="000000"/>
              </a:solidFill>
            </a:endParaRPr>
          </a:p>
          <a:p>
            <a:pPr indent="-298450" lvl="1" marL="914400" rtl="0" algn="l">
              <a:lnSpc>
                <a:spcPct val="115000"/>
              </a:lnSpc>
              <a:spcBef>
                <a:spcPts val="0"/>
              </a:spcBef>
              <a:spcAft>
                <a:spcPts val="0"/>
              </a:spcAft>
              <a:buClr>
                <a:srgbClr val="000000"/>
              </a:buClr>
              <a:buSzPts val="1100"/>
              <a:buFont typeface="Arial"/>
              <a:buChar char="○"/>
            </a:pPr>
            <a:r>
              <a:rPr lang="en-US" sz="1100">
                <a:solidFill>
                  <a:srgbClr val="000000"/>
                </a:solidFill>
              </a:rPr>
              <a:t>Requires careful tuning of grid sizes, layer configurations, and regularization parameters, which can make the optimization process challenging and time-consuming.</a:t>
            </a:r>
            <a:endParaRPr sz="1100">
              <a:solidFill>
                <a:srgbClr val="000000"/>
              </a:solidFill>
            </a:endParaRPr>
          </a:p>
          <a:p>
            <a:pPr indent="-298450" lvl="0" marL="457200" rtl="0" algn="l">
              <a:lnSpc>
                <a:spcPct val="115000"/>
              </a:lnSpc>
              <a:spcBef>
                <a:spcPts val="0"/>
              </a:spcBef>
              <a:spcAft>
                <a:spcPts val="0"/>
              </a:spcAft>
              <a:buClr>
                <a:srgbClr val="000000"/>
              </a:buClr>
              <a:buSzPts val="1100"/>
              <a:buAutoNum type="arabicPeriod"/>
            </a:pPr>
            <a:r>
              <a:rPr b="1" lang="en-US" sz="1100">
                <a:solidFill>
                  <a:srgbClr val="000000"/>
                </a:solidFill>
              </a:rPr>
              <a:t>High Computational Cost</a:t>
            </a:r>
            <a:r>
              <a:rPr lang="en-US" sz="1100">
                <a:solidFill>
                  <a:srgbClr val="000000"/>
                </a:solidFill>
              </a:rPr>
              <a:t>:</a:t>
            </a:r>
            <a:endParaRPr sz="1100">
              <a:solidFill>
                <a:srgbClr val="000000"/>
              </a:solidFill>
            </a:endParaRPr>
          </a:p>
          <a:p>
            <a:pPr indent="-298450" lvl="1" marL="914400" rtl="0" algn="l">
              <a:lnSpc>
                <a:spcPct val="115000"/>
              </a:lnSpc>
              <a:spcBef>
                <a:spcPts val="0"/>
              </a:spcBef>
              <a:spcAft>
                <a:spcPts val="0"/>
              </a:spcAft>
              <a:buClr>
                <a:srgbClr val="000000"/>
              </a:buClr>
              <a:buSzPts val="1100"/>
              <a:buFont typeface="Arial"/>
              <a:buChar char="○"/>
            </a:pPr>
            <a:r>
              <a:rPr lang="en-US" sz="1100">
                <a:solidFill>
                  <a:srgbClr val="000000"/>
                </a:solidFill>
              </a:rPr>
              <a:t>Training and inference can demand significant computational resources, especially for large datasets or complex models.</a:t>
            </a:r>
            <a:endParaRPr sz="1100">
              <a:solidFill>
                <a:srgbClr val="000000"/>
              </a:solidFill>
            </a:endParaRPr>
          </a:p>
          <a:p>
            <a:pPr indent="0" lvl="0" marL="0" rtl="0" algn="l">
              <a:lnSpc>
                <a:spcPct val="130000"/>
              </a:lnSpc>
              <a:spcBef>
                <a:spcPts val="1200"/>
              </a:spcBef>
              <a:spcAft>
                <a:spcPts val="0"/>
              </a:spcAft>
              <a:buSzPts val="2160"/>
              <a:buNone/>
            </a:pPr>
            <a:r>
              <a:t/>
            </a:r>
            <a:endParaRPr/>
          </a:p>
        </p:txBody>
      </p:sp>
      <p:sp>
        <p:nvSpPr>
          <p:cNvPr id="268" name="Google Shape;268;p5"/>
          <p:cNvSpPr txBox="1"/>
          <p:nvPr>
            <p:ph idx="12" type="sldNum"/>
          </p:nvPr>
        </p:nvSpPr>
        <p:spPr>
          <a:xfrm>
            <a:off x="11234478" y="6354827"/>
            <a:ext cx="372217" cy="276999"/>
          </a:xfrm>
          <a:prstGeom prst="rect">
            <a:avLst/>
          </a:prstGeom>
          <a:solidFill>
            <a:schemeClr val="lt1"/>
          </a:solid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69" name="Google Shape;269;p5"/>
          <p:cNvPicPr preferRelativeResize="0"/>
          <p:nvPr/>
        </p:nvPicPr>
        <p:blipFill>
          <a:blip r:embed="rId3">
            <a:alphaModFix/>
          </a:blip>
          <a:stretch>
            <a:fillRect/>
          </a:stretch>
        </p:blipFill>
        <p:spPr>
          <a:xfrm>
            <a:off x="4922750" y="5593200"/>
            <a:ext cx="6611735" cy="1038625"/>
          </a:xfrm>
          <a:prstGeom prst="rect">
            <a:avLst/>
          </a:prstGeom>
          <a:noFill/>
          <a:ln>
            <a:noFill/>
          </a:ln>
        </p:spPr>
      </p:pic>
      <p:sp>
        <p:nvSpPr>
          <p:cNvPr id="270" name="Google Shape;270;p5"/>
          <p:cNvSpPr txBox="1"/>
          <p:nvPr/>
        </p:nvSpPr>
        <p:spPr>
          <a:xfrm>
            <a:off x="0" y="0"/>
            <a:ext cx="6991500" cy="137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US" sz="3600">
                <a:solidFill>
                  <a:srgbClr val="FF5F05"/>
                </a:solidFill>
              </a:rPr>
              <a:t>Kolmogorov–Arnold Neural Network (KAN)</a:t>
            </a:r>
            <a:endParaRPr/>
          </a:p>
        </p:txBody>
      </p:sp>
      <p:sp>
        <p:nvSpPr>
          <p:cNvPr id="271" name="Google Shape;271;p5"/>
          <p:cNvSpPr txBox="1"/>
          <p:nvPr/>
        </p:nvSpPr>
        <p:spPr>
          <a:xfrm>
            <a:off x="887800" y="6262475"/>
            <a:ext cx="254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13294B"/>
                </a:solidFill>
              </a:rPr>
              <a:t>pg13.Hongying Zhu</a:t>
            </a:r>
            <a:endParaRPr sz="1800">
              <a:solidFill>
                <a:srgbClr val="13294B"/>
              </a:solidFill>
            </a:endParaRPr>
          </a:p>
        </p:txBody>
      </p:sp>
      <p:pic>
        <p:nvPicPr>
          <p:cNvPr id="272" name="Google Shape;272;p5"/>
          <p:cNvPicPr preferRelativeResize="0"/>
          <p:nvPr/>
        </p:nvPicPr>
        <p:blipFill>
          <a:blip r:embed="rId4">
            <a:alphaModFix/>
          </a:blip>
          <a:stretch>
            <a:fillRect/>
          </a:stretch>
        </p:blipFill>
        <p:spPr>
          <a:xfrm>
            <a:off x="6225325" y="1128850"/>
            <a:ext cx="5783376" cy="3817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9"/>
          <p:cNvSpPr txBox="1"/>
          <p:nvPr>
            <p:ph type="title"/>
          </p:nvPr>
        </p:nvSpPr>
        <p:spPr>
          <a:xfrm>
            <a:off x="295075" y="387500"/>
            <a:ext cx="10257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rgbClr val="FF5F05"/>
              </a:buClr>
              <a:buSzPts val="3600"/>
              <a:buFont typeface="Arial"/>
              <a:buNone/>
            </a:pPr>
            <a:r>
              <a:rPr lang="en-US"/>
              <a:t>Feature Importance with Permutation</a:t>
            </a:r>
            <a:endParaRPr/>
          </a:p>
        </p:txBody>
      </p:sp>
      <p:sp>
        <p:nvSpPr>
          <p:cNvPr id="279" name="Google Shape;279;p9"/>
          <p:cNvSpPr txBox="1"/>
          <p:nvPr>
            <p:ph idx="1" type="body"/>
          </p:nvPr>
        </p:nvSpPr>
        <p:spPr>
          <a:xfrm>
            <a:off x="420125" y="1729350"/>
            <a:ext cx="3833400" cy="3884700"/>
          </a:xfrm>
          <a:prstGeom prst="rect">
            <a:avLst/>
          </a:prstGeom>
          <a:noFill/>
          <a:ln>
            <a:noFill/>
          </a:ln>
        </p:spPr>
        <p:txBody>
          <a:bodyPr anchorCtr="0" anchor="t" bIns="45700" lIns="91425" spcFirstLastPara="1" rIns="91425" wrap="square" tIns="45700">
            <a:noAutofit/>
          </a:bodyPr>
          <a:lstStyle/>
          <a:p>
            <a:pPr indent="-365760" lvl="0" marL="457200" rtl="0" algn="l">
              <a:lnSpc>
                <a:spcPct val="115000"/>
              </a:lnSpc>
              <a:spcBef>
                <a:spcPts val="700"/>
              </a:spcBef>
              <a:spcAft>
                <a:spcPts val="0"/>
              </a:spcAft>
              <a:buSzPts val="2160"/>
              <a:buChar char="•"/>
            </a:pPr>
            <a:r>
              <a:rPr lang="en-US"/>
              <a:t>Impact scale is in the following order: Year &gt; Number &gt; Schedule Type &gt; Term &gt; Subject.</a:t>
            </a:r>
            <a:endParaRPr sz="1500">
              <a:solidFill>
                <a:srgbClr val="1F1F1F"/>
              </a:solidFill>
              <a:highlight>
                <a:srgbClr val="FFFFFF"/>
              </a:highlight>
              <a:latin typeface="Roboto"/>
              <a:ea typeface="Roboto"/>
              <a:cs typeface="Roboto"/>
              <a:sym typeface="Roboto"/>
            </a:endParaRPr>
          </a:p>
          <a:p>
            <a:pPr indent="-285750" lvl="0" marL="285750" rtl="0" algn="l">
              <a:lnSpc>
                <a:spcPct val="130000"/>
              </a:lnSpc>
              <a:spcBef>
                <a:spcPts val="700"/>
              </a:spcBef>
              <a:spcAft>
                <a:spcPts val="0"/>
              </a:spcAft>
              <a:buSzPts val="2160"/>
              <a:buChar char="•"/>
            </a:pPr>
            <a:r>
              <a:rPr lang="en-US"/>
              <a:t>Year: Potential grade inflation over time.</a:t>
            </a:r>
            <a:endParaRPr/>
          </a:p>
          <a:p>
            <a:pPr indent="-285750" lvl="0" marL="285750" rtl="0" algn="l">
              <a:lnSpc>
                <a:spcPct val="130000"/>
              </a:lnSpc>
              <a:spcBef>
                <a:spcPts val="600"/>
              </a:spcBef>
              <a:spcAft>
                <a:spcPts val="0"/>
              </a:spcAft>
              <a:buSzPts val="2160"/>
              <a:buChar char="•"/>
            </a:pPr>
            <a:r>
              <a:rPr lang="en-US"/>
              <a:t>Course Number: Introductory courses are known to be at 100 and 200 levels, and advanced classes are 300 and 400 levels. </a:t>
            </a:r>
            <a:endParaRPr/>
          </a:p>
        </p:txBody>
      </p:sp>
      <p:sp>
        <p:nvSpPr>
          <p:cNvPr id="280" name="Google Shape;280;p9"/>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r>
              <a:rPr lang="en-US"/>
              <a:t>pg14. Xi Teng</a:t>
            </a:r>
            <a:endParaRPr/>
          </a:p>
        </p:txBody>
      </p:sp>
      <p:sp>
        <p:nvSpPr>
          <p:cNvPr id="281" name="Google Shape;281;p9"/>
          <p:cNvSpPr txBox="1"/>
          <p:nvPr>
            <p:ph idx="12" type="sldNum"/>
          </p:nvPr>
        </p:nvSpPr>
        <p:spPr>
          <a:xfrm>
            <a:off x="11234478" y="6354827"/>
            <a:ext cx="372217" cy="276999"/>
          </a:xfrm>
          <a:prstGeom prst="rect">
            <a:avLst/>
          </a:prstGeom>
          <a:solidFill>
            <a:schemeClr val="lt1"/>
          </a:solid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282" name="Google Shape;282;p9"/>
          <p:cNvPicPr preferRelativeResize="0"/>
          <p:nvPr/>
        </p:nvPicPr>
        <p:blipFill>
          <a:blip r:embed="rId3">
            <a:alphaModFix/>
          </a:blip>
          <a:stretch>
            <a:fillRect/>
          </a:stretch>
        </p:blipFill>
        <p:spPr>
          <a:xfrm>
            <a:off x="4387402" y="1488753"/>
            <a:ext cx="7633549" cy="45287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8"/>
          <p:cNvSpPr txBox="1"/>
          <p:nvPr>
            <p:ph idx="11" type="ftr"/>
          </p:nvPr>
        </p:nvSpPr>
        <p:spPr>
          <a:xfrm>
            <a:off x="725391" y="6356350"/>
            <a:ext cx="3093573" cy="3651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r>
              <a:rPr lang="en-US"/>
              <a:t>pg15. Xi Teng</a:t>
            </a:r>
            <a:endParaRPr/>
          </a:p>
        </p:txBody>
      </p:sp>
      <p:sp>
        <p:nvSpPr>
          <p:cNvPr id="289" name="Google Shape;289;p8"/>
          <p:cNvSpPr txBox="1"/>
          <p:nvPr>
            <p:ph idx="12" type="sldNum"/>
          </p:nvPr>
        </p:nvSpPr>
        <p:spPr>
          <a:xfrm>
            <a:off x="11234478" y="6354827"/>
            <a:ext cx="372217" cy="276999"/>
          </a:xfrm>
          <a:prstGeom prst="rect">
            <a:avLst/>
          </a:prstGeom>
          <a:solidFill>
            <a:schemeClr val="lt1"/>
          </a:solid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90" name="Google Shape;290;p8"/>
          <p:cNvSpPr txBox="1"/>
          <p:nvPr/>
        </p:nvSpPr>
        <p:spPr>
          <a:xfrm>
            <a:off x="0" y="0"/>
            <a:ext cx="69915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US" sz="3600">
                <a:solidFill>
                  <a:srgbClr val="FF5F05"/>
                </a:solidFill>
              </a:rPr>
              <a:t>Conclusion &amp; Application</a:t>
            </a:r>
            <a:endParaRPr/>
          </a:p>
        </p:txBody>
      </p:sp>
      <p:graphicFrame>
        <p:nvGraphicFramePr>
          <p:cNvPr id="291" name="Google Shape;291;p8"/>
          <p:cNvGraphicFramePr/>
          <p:nvPr/>
        </p:nvGraphicFramePr>
        <p:xfrm>
          <a:off x="594175" y="1394225"/>
          <a:ext cx="3000000" cy="3000000"/>
        </p:xfrm>
        <a:graphic>
          <a:graphicData uri="http://schemas.openxmlformats.org/drawingml/2006/table">
            <a:tbl>
              <a:tblPr>
                <a:noFill/>
                <a:tableStyleId>{6E432684-5DBB-4EEA-B54A-A4ACE576CA0B}</a:tableStyleId>
              </a:tblPr>
              <a:tblGrid>
                <a:gridCol w="2857500"/>
                <a:gridCol w="2857500"/>
                <a:gridCol w="2857500"/>
                <a:gridCol w="28575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90000"/>
                        </a:lnSpc>
                        <a:spcBef>
                          <a:spcPts val="0"/>
                        </a:spcBef>
                        <a:spcAft>
                          <a:spcPts val="0"/>
                        </a:spcAft>
                        <a:buNone/>
                      </a:pPr>
                      <a:r>
                        <a:rPr b="1" lang="en-US" sz="2000">
                          <a:solidFill>
                            <a:srgbClr val="FF5F05"/>
                          </a:solidFill>
                        </a:rPr>
                        <a:t>Baseline Model</a:t>
                      </a:r>
                      <a:endParaRPr/>
                    </a:p>
                  </a:txBody>
                  <a:tcPr marT="91425" marB="91425" marR="91425" marL="91425"/>
                </a:tc>
                <a:tc>
                  <a:txBody>
                    <a:bodyPr/>
                    <a:lstStyle/>
                    <a:p>
                      <a:pPr indent="0" lvl="0" marL="0" rtl="0" algn="l">
                        <a:lnSpc>
                          <a:spcPct val="90000"/>
                        </a:lnSpc>
                        <a:spcBef>
                          <a:spcPts val="0"/>
                        </a:spcBef>
                        <a:spcAft>
                          <a:spcPts val="0"/>
                        </a:spcAft>
                        <a:buClr>
                          <a:srgbClr val="000000"/>
                        </a:buClr>
                        <a:buSzPts val="1800"/>
                        <a:buFont typeface="Arial"/>
                        <a:buNone/>
                      </a:pPr>
                      <a:r>
                        <a:rPr b="1" lang="en-US" sz="2000">
                          <a:solidFill>
                            <a:srgbClr val="FF5F05"/>
                          </a:solidFill>
                        </a:rPr>
                        <a:t>Neural Network Model</a:t>
                      </a:r>
                      <a:endParaRPr b="1" sz="2000">
                        <a:solidFill>
                          <a:srgbClr val="FF5F05"/>
                        </a:solidFill>
                      </a:endParaRPr>
                    </a:p>
                  </a:txBody>
                  <a:tcPr marT="91425" marB="91425" marR="91425" marL="91425"/>
                </a:tc>
                <a:tc>
                  <a:txBody>
                    <a:bodyPr/>
                    <a:lstStyle/>
                    <a:p>
                      <a:pPr indent="0" lvl="0" marL="0" rtl="0" algn="l">
                        <a:lnSpc>
                          <a:spcPct val="115000"/>
                        </a:lnSpc>
                        <a:spcBef>
                          <a:spcPts val="1400"/>
                        </a:spcBef>
                        <a:spcAft>
                          <a:spcPts val="400"/>
                        </a:spcAft>
                        <a:buNone/>
                      </a:pPr>
                      <a:r>
                        <a:rPr b="1" lang="en-US" sz="2000">
                          <a:solidFill>
                            <a:srgbClr val="FF5F05"/>
                          </a:solidFill>
                        </a:rPr>
                        <a:t>Kolmogorov–Arnold Neural Network (KAN)</a:t>
                      </a:r>
                      <a:endParaRPr b="1" sz="2000">
                        <a:solidFill>
                          <a:srgbClr val="FF5F05"/>
                        </a:solidFill>
                      </a:endParaRPr>
                    </a:p>
                  </a:txBody>
                  <a:tcPr marT="91425" marB="91425" marR="91425" marL="91425"/>
                </a:tc>
              </a:tr>
              <a:tr h="381000">
                <a:tc>
                  <a:txBody>
                    <a:bodyPr/>
                    <a:lstStyle/>
                    <a:p>
                      <a:pPr indent="0" lvl="0" marL="0" rtl="0" algn="l">
                        <a:spcBef>
                          <a:spcPts val="0"/>
                        </a:spcBef>
                        <a:spcAft>
                          <a:spcPts val="0"/>
                        </a:spcAft>
                        <a:buNone/>
                      </a:pPr>
                      <a:r>
                        <a:rPr lang="en-US"/>
                        <a:t>Percent Of Error (MAE)</a:t>
                      </a:r>
                      <a:endParaRPr/>
                    </a:p>
                  </a:txBody>
                  <a:tcPr marT="91425" marB="91425" marR="91425" marL="91425"/>
                </a:tc>
                <a:tc>
                  <a:txBody>
                    <a:bodyPr/>
                    <a:lstStyle/>
                    <a:p>
                      <a:pPr indent="0" lvl="0" marL="0" rtl="0" algn="l">
                        <a:spcBef>
                          <a:spcPts val="0"/>
                        </a:spcBef>
                        <a:spcAft>
                          <a:spcPts val="0"/>
                        </a:spcAft>
                        <a:buNone/>
                      </a:pPr>
                      <a:r>
                        <a:rPr lang="en-US"/>
                        <a:t>5.18</a:t>
                      </a:r>
                      <a:r>
                        <a:rPr lang="en-US"/>
                        <a:t>%</a:t>
                      </a:r>
                      <a:endParaRPr/>
                    </a:p>
                  </a:txBody>
                  <a:tcPr marT="91425" marB="91425" marR="91425" marL="91425"/>
                </a:tc>
                <a:tc>
                  <a:txBody>
                    <a:bodyPr/>
                    <a:lstStyle/>
                    <a:p>
                      <a:pPr indent="0" lvl="0" marL="0" rtl="0" algn="l">
                        <a:spcBef>
                          <a:spcPts val="0"/>
                        </a:spcBef>
                        <a:spcAft>
                          <a:spcPts val="0"/>
                        </a:spcAft>
                        <a:buNone/>
                      </a:pPr>
                      <a:r>
                        <a:rPr lang="en-US"/>
                        <a:t>5.23%</a:t>
                      </a:r>
                      <a:endParaRPr/>
                    </a:p>
                  </a:txBody>
                  <a:tcPr marT="91425" marB="91425" marR="91425" marL="91425"/>
                </a:tc>
                <a:tc>
                  <a:txBody>
                    <a:bodyPr/>
                    <a:lstStyle/>
                    <a:p>
                      <a:pPr indent="0" lvl="0" marL="0" rtl="0" algn="l">
                        <a:spcBef>
                          <a:spcPts val="0"/>
                        </a:spcBef>
                        <a:spcAft>
                          <a:spcPts val="0"/>
                        </a:spcAft>
                        <a:buNone/>
                      </a:pPr>
                      <a:r>
                        <a:rPr lang="en-US"/>
                        <a:t>4.99%</a:t>
                      </a:r>
                      <a:endParaRPr/>
                    </a:p>
                  </a:txBody>
                  <a:tcPr marT="91425" marB="91425" marR="91425" marL="91425"/>
                </a:tc>
              </a:tr>
            </a:tbl>
          </a:graphicData>
        </a:graphic>
      </p:graphicFrame>
      <p:sp>
        <p:nvSpPr>
          <p:cNvPr id="292" name="Google Shape;292;p8"/>
          <p:cNvSpPr txBox="1"/>
          <p:nvPr/>
        </p:nvSpPr>
        <p:spPr>
          <a:xfrm>
            <a:off x="594175" y="2945050"/>
            <a:ext cx="10209900" cy="18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13294B"/>
                </a:solidFill>
              </a:rPr>
              <a:t>Model Application</a:t>
            </a:r>
            <a:endParaRPr b="1" sz="1800">
              <a:solidFill>
                <a:srgbClr val="13294B"/>
              </a:solidFill>
            </a:endParaRPr>
          </a:p>
          <a:p>
            <a:pPr indent="0" lvl="0" marL="0" rtl="0" algn="l">
              <a:spcBef>
                <a:spcPts val="0"/>
              </a:spcBef>
              <a:spcAft>
                <a:spcPts val="0"/>
              </a:spcAft>
              <a:buNone/>
            </a:pPr>
            <a:r>
              <a:rPr lang="en-US" sz="1500">
                <a:solidFill>
                  <a:srgbClr val="13294B"/>
                </a:solidFill>
              </a:rPr>
              <a:t>Inputs:</a:t>
            </a:r>
            <a:r>
              <a:rPr lang="en-US" sz="1100"/>
              <a:t> </a:t>
            </a:r>
            <a:r>
              <a:rPr lang="en-US" sz="1500">
                <a:solidFill>
                  <a:srgbClr val="13294B"/>
                </a:solidFill>
              </a:rPr>
              <a:t>Year, Term, Subject, Sched Type, Number, and Course Title</a:t>
            </a:r>
            <a:endParaRPr sz="1500">
              <a:solidFill>
                <a:srgbClr val="13294B"/>
              </a:solidFill>
            </a:endParaRPr>
          </a:p>
          <a:p>
            <a:pPr indent="0" lvl="0" marL="0" rtl="0" algn="l">
              <a:spcBef>
                <a:spcPts val="0"/>
              </a:spcBef>
              <a:spcAft>
                <a:spcPts val="0"/>
              </a:spcAft>
              <a:buNone/>
            </a:pPr>
            <a:r>
              <a:rPr lang="en-US" sz="1500">
                <a:solidFill>
                  <a:srgbClr val="13294B"/>
                </a:solidFill>
              </a:rPr>
              <a:t>Outputs: [0.1, 0.15, 0.1, ..., 0.05] corresponding to letter grade ['A+', 'A', 'A-', 'B+', 'B', 'B-', 'C+', 'C', 'C-', 'D+', 'D', 'D-', 'F', 'W']</a:t>
            </a:r>
            <a:endParaRPr sz="800"/>
          </a:p>
          <a:p>
            <a:pPr indent="0" lvl="0" marL="0" rtl="0" algn="l">
              <a:spcBef>
                <a:spcPts val="0"/>
              </a:spcBef>
              <a:spcAft>
                <a:spcPts val="0"/>
              </a:spcAft>
              <a:buNone/>
            </a:pPr>
            <a:r>
              <a:t/>
            </a:r>
            <a:endParaRPr b="1" sz="1800">
              <a:solidFill>
                <a:srgbClr val="13294B"/>
              </a:solidFill>
            </a:endParaRPr>
          </a:p>
        </p:txBody>
      </p:sp>
      <p:sp>
        <p:nvSpPr>
          <p:cNvPr id="293" name="Google Shape;293;p8"/>
          <p:cNvSpPr txBox="1"/>
          <p:nvPr/>
        </p:nvSpPr>
        <p:spPr>
          <a:xfrm>
            <a:off x="617850" y="852625"/>
            <a:ext cx="27309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13294B"/>
                </a:solidFill>
              </a:rPr>
              <a:t>Model Comparison</a:t>
            </a:r>
            <a:endParaRPr b="1" sz="1800">
              <a:solidFill>
                <a:srgbClr val="13294B"/>
              </a:solidFill>
            </a:endParaRPr>
          </a:p>
        </p:txBody>
      </p:sp>
      <p:sp>
        <p:nvSpPr>
          <p:cNvPr id="294" name="Google Shape;294;p8"/>
          <p:cNvSpPr txBox="1"/>
          <p:nvPr/>
        </p:nvSpPr>
        <p:spPr>
          <a:xfrm>
            <a:off x="601500" y="4176575"/>
            <a:ext cx="10989000" cy="18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13294B"/>
                </a:solidFill>
              </a:rPr>
              <a:t>Model Conclusion</a:t>
            </a:r>
            <a:endParaRPr b="1" sz="1800">
              <a:solidFill>
                <a:srgbClr val="13294B"/>
              </a:solidFill>
            </a:endParaRPr>
          </a:p>
          <a:p>
            <a:pPr indent="0" lvl="0" marL="0" rtl="0" algn="l">
              <a:spcBef>
                <a:spcPts val="0"/>
              </a:spcBef>
              <a:spcAft>
                <a:spcPts val="0"/>
              </a:spcAft>
              <a:buNone/>
            </a:pPr>
            <a:r>
              <a:rPr lang="en-US" sz="1600"/>
              <a:t>Our Models are overall very good at predicting distribution of grades. We recommend the </a:t>
            </a:r>
            <a:r>
              <a:rPr lang="en-US" sz="1600"/>
              <a:t>Kolmogorov–Arnold Neural Network (KAN) Model, since it have the lowest percent of error. Our stakeholders can use this model to predict the future grades based easy accessed course information. We recommend the stakeholders use this model predict the distribution of grades for a certain class. For example, If the actual percentage of students receiving an A is 31.00%, the model’s prediction would be between 29.5% and 32.6% on average. And this kind of prediction can be done for each grade level. </a:t>
            </a:r>
            <a:endParaRPr sz="1600"/>
          </a:p>
          <a:p>
            <a:pPr indent="0" lvl="0" marL="0" rtl="0" algn="l">
              <a:spcBef>
                <a:spcPts val="0"/>
              </a:spcBef>
              <a:spcAft>
                <a:spcPts val="0"/>
              </a:spcAft>
              <a:buNone/>
            </a:pPr>
            <a:r>
              <a:t/>
            </a:r>
            <a:endParaRPr b="1" sz="1800">
              <a:solidFill>
                <a:srgbClr val="13294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21224ed480_0_0"/>
          <p:cNvSpPr txBox="1"/>
          <p:nvPr>
            <p:ph type="title"/>
          </p:nvPr>
        </p:nvSpPr>
        <p:spPr>
          <a:xfrm>
            <a:off x="566928" y="2804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rgbClr val="FF5F05"/>
              </a:buClr>
              <a:buSzPts val="3600"/>
              <a:buFont typeface="Arial"/>
              <a:buNone/>
            </a:pPr>
            <a:r>
              <a:rPr lang="en-US"/>
              <a:t>Problem Motivation</a:t>
            </a:r>
            <a:endParaRPr/>
          </a:p>
        </p:txBody>
      </p:sp>
      <p:sp>
        <p:nvSpPr>
          <p:cNvPr id="152" name="Google Shape;152;g321224ed480_0_0"/>
          <p:cNvSpPr txBox="1"/>
          <p:nvPr>
            <p:ph idx="1" type="body"/>
          </p:nvPr>
        </p:nvSpPr>
        <p:spPr>
          <a:xfrm>
            <a:off x="566928" y="1118616"/>
            <a:ext cx="6951600" cy="38763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SzPts val="2160"/>
              <a:buNone/>
            </a:pPr>
            <a:r>
              <a:rPr lang="en-US"/>
              <a:t>The </a:t>
            </a:r>
            <a:r>
              <a:rPr b="1" lang="en-US"/>
              <a:t>grade distribution</a:t>
            </a:r>
            <a:r>
              <a:rPr lang="en-US"/>
              <a:t> of a class plays an </a:t>
            </a:r>
            <a:r>
              <a:rPr b="1" lang="en-US"/>
              <a:t>important role</a:t>
            </a:r>
            <a:r>
              <a:rPr lang="en-US"/>
              <a:t> in helping students decide whether to register for the class. It provides valuable insights into the </a:t>
            </a:r>
            <a:r>
              <a:rPr b="1" lang="en-US"/>
              <a:t>course's difficulty level</a:t>
            </a:r>
            <a:r>
              <a:rPr lang="en-US"/>
              <a:t> by considering factors such as the class location, size, subject, and timing. With this information, students can make </a:t>
            </a:r>
            <a:r>
              <a:rPr b="1" lang="en-US"/>
              <a:t>informed decisions</a:t>
            </a:r>
            <a:r>
              <a:rPr lang="en-US"/>
              <a:t> about their </a:t>
            </a:r>
            <a:r>
              <a:rPr b="1" lang="en-US"/>
              <a:t>academic planning</a:t>
            </a:r>
            <a:r>
              <a:rPr lang="en-US"/>
              <a:t> and manage their </a:t>
            </a:r>
            <a:r>
              <a:rPr b="1" lang="en-US"/>
              <a:t>workload effectively,</a:t>
            </a:r>
            <a:r>
              <a:rPr lang="en-US"/>
              <a:t> so that they choose courses that align with their </a:t>
            </a:r>
            <a:r>
              <a:rPr b="1" lang="en-US"/>
              <a:t>goals </a:t>
            </a:r>
            <a:r>
              <a:rPr lang="en-US"/>
              <a:t>and </a:t>
            </a:r>
            <a:r>
              <a:rPr b="1" lang="en-US"/>
              <a:t>capabilities</a:t>
            </a:r>
            <a:r>
              <a:rPr lang="en-US"/>
              <a:t>.</a:t>
            </a:r>
            <a:endParaRPr/>
          </a:p>
          <a:p>
            <a:pPr indent="0" lvl="0" marL="0" rtl="0" algn="l">
              <a:lnSpc>
                <a:spcPct val="130000"/>
              </a:lnSpc>
              <a:spcBef>
                <a:spcPts val="0"/>
              </a:spcBef>
              <a:spcAft>
                <a:spcPts val="0"/>
              </a:spcAft>
              <a:buSzPts val="2160"/>
              <a:buNone/>
            </a:pPr>
            <a:r>
              <a:t/>
            </a:r>
            <a:endParaRPr/>
          </a:p>
          <a:p>
            <a:pPr indent="0" lvl="0" marL="0" rtl="0" algn="l">
              <a:lnSpc>
                <a:spcPct val="130000"/>
              </a:lnSpc>
              <a:spcBef>
                <a:spcPts val="0"/>
              </a:spcBef>
              <a:spcAft>
                <a:spcPts val="0"/>
              </a:spcAft>
              <a:buSzPts val="2160"/>
              <a:buNone/>
            </a:pPr>
            <a:r>
              <a:t/>
            </a:r>
            <a:endParaRPr/>
          </a:p>
        </p:txBody>
      </p:sp>
      <p:sp>
        <p:nvSpPr>
          <p:cNvPr id="153" name="Google Shape;153;g321224ed480_0_0"/>
          <p:cNvSpPr txBox="1"/>
          <p:nvPr>
            <p:ph idx="12" type="sldNum"/>
          </p:nvPr>
        </p:nvSpPr>
        <p:spPr>
          <a:xfrm>
            <a:off x="11234478" y="6354827"/>
            <a:ext cx="372300" cy="276900"/>
          </a:xfrm>
          <a:prstGeom prst="rect">
            <a:avLst/>
          </a:prstGeom>
          <a:solidFill>
            <a:schemeClr val="lt1"/>
          </a:solid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154" name="Google Shape;154;g321224ed480_0_0"/>
          <p:cNvSpPr txBox="1"/>
          <p:nvPr/>
        </p:nvSpPr>
        <p:spPr>
          <a:xfrm>
            <a:off x="999700" y="6338625"/>
            <a:ext cx="254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13294B"/>
                </a:solidFill>
              </a:rPr>
              <a:t>pg2. Dou Hoon Kwark</a:t>
            </a:r>
            <a:endParaRPr sz="1800">
              <a:solidFill>
                <a:srgbClr val="13294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21224ed480_0_9"/>
          <p:cNvSpPr txBox="1"/>
          <p:nvPr>
            <p:ph type="title"/>
          </p:nvPr>
        </p:nvSpPr>
        <p:spPr>
          <a:xfrm>
            <a:off x="566924" y="280425"/>
            <a:ext cx="81984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Exploratory Data Analysis (EDA)</a:t>
            </a:r>
            <a:endParaRPr/>
          </a:p>
        </p:txBody>
      </p:sp>
      <p:sp>
        <p:nvSpPr>
          <p:cNvPr id="161" name="Google Shape;161;g321224ed480_0_9"/>
          <p:cNvSpPr txBox="1"/>
          <p:nvPr>
            <p:ph idx="12" type="sldNum"/>
          </p:nvPr>
        </p:nvSpPr>
        <p:spPr>
          <a:xfrm>
            <a:off x="11234478" y="6354827"/>
            <a:ext cx="372300" cy="276900"/>
          </a:xfrm>
          <a:prstGeom prst="rect">
            <a:avLst/>
          </a:prstGeom>
          <a:solidFill>
            <a:schemeClr val="lt1"/>
          </a:solid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62" name="Google Shape;162;g321224ed480_0_9"/>
          <p:cNvPicPr preferRelativeResize="0"/>
          <p:nvPr/>
        </p:nvPicPr>
        <p:blipFill rotWithShape="1">
          <a:blip r:embed="rId3">
            <a:alphaModFix/>
          </a:blip>
          <a:srcRect b="0" l="0" r="0" t="0"/>
          <a:stretch/>
        </p:blipFill>
        <p:spPr>
          <a:xfrm>
            <a:off x="566925" y="1007664"/>
            <a:ext cx="10416599" cy="1653025"/>
          </a:xfrm>
          <a:prstGeom prst="rect">
            <a:avLst/>
          </a:prstGeom>
          <a:noFill/>
          <a:ln>
            <a:noFill/>
          </a:ln>
        </p:spPr>
      </p:pic>
      <p:sp>
        <p:nvSpPr>
          <p:cNvPr id="163" name="Google Shape;163;g321224ed480_0_9"/>
          <p:cNvSpPr txBox="1"/>
          <p:nvPr>
            <p:ph idx="1" type="body"/>
          </p:nvPr>
        </p:nvSpPr>
        <p:spPr>
          <a:xfrm>
            <a:off x="878053" y="2757816"/>
            <a:ext cx="4500300" cy="39486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SzPts val="2160"/>
              <a:buNone/>
            </a:pPr>
            <a:r>
              <a:rPr b="1" lang="en-US" sz="1600"/>
              <a:t>Categorical Features (8)</a:t>
            </a:r>
            <a:endParaRPr b="1" sz="1600"/>
          </a:p>
          <a:p>
            <a:pPr indent="-353060" lvl="0" marL="457200" rtl="0" algn="l">
              <a:lnSpc>
                <a:spcPct val="130000"/>
              </a:lnSpc>
              <a:spcBef>
                <a:spcPts val="0"/>
              </a:spcBef>
              <a:spcAft>
                <a:spcPts val="0"/>
              </a:spcAft>
              <a:buSzPts val="1960"/>
              <a:buChar char="-"/>
            </a:pPr>
            <a:r>
              <a:rPr lang="en-US" sz="1600"/>
              <a:t>Year</a:t>
            </a:r>
            <a:endParaRPr sz="1600"/>
          </a:p>
          <a:p>
            <a:pPr indent="-353060" lvl="0" marL="457200" rtl="0" algn="l">
              <a:lnSpc>
                <a:spcPct val="130000"/>
              </a:lnSpc>
              <a:spcBef>
                <a:spcPts val="0"/>
              </a:spcBef>
              <a:spcAft>
                <a:spcPts val="0"/>
              </a:spcAft>
              <a:buSzPts val="1960"/>
              <a:buChar char="-"/>
            </a:pPr>
            <a:r>
              <a:rPr lang="en-US" sz="1600"/>
              <a:t>Term</a:t>
            </a:r>
            <a:endParaRPr sz="1600"/>
          </a:p>
          <a:p>
            <a:pPr indent="-353060" lvl="0" marL="457200" rtl="0" algn="l">
              <a:lnSpc>
                <a:spcPct val="130000"/>
              </a:lnSpc>
              <a:spcBef>
                <a:spcPts val="0"/>
              </a:spcBef>
              <a:spcAft>
                <a:spcPts val="0"/>
              </a:spcAft>
              <a:buSzPts val="1960"/>
              <a:buChar char="-"/>
            </a:pPr>
            <a:r>
              <a:rPr lang="en-US" sz="1600"/>
              <a:t>YearTerm</a:t>
            </a:r>
            <a:endParaRPr sz="1600"/>
          </a:p>
          <a:p>
            <a:pPr indent="-353060" lvl="0" marL="457200" rtl="0" algn="l">
              <a:lnSpc>
                <a:spcPct val="130000"/>
              </a:lnSpc>
              <a:spcBef>
                <a:spcPts val="0"/>
              </a:spcBef>
              <a:spcAft>
                <a:spcPts val="0"/>
              </a:spcAft>
              <a:buSzPts val="1960"/>
              <a:buChar char="-"/>
            </a:pPr>
            <a:r>
              <a:rPr lang="en-US" sz="1600"/>
              <a:t>Subject</a:t>
            </a:r>
            <a:endParaRPr sz="1600"/>
          </a:p>
          <a:p>
            <a:pPr indent="-353060" lvl="0" marL="457200" rtl="0" algn="l">
              <a:lnSpc>
                <a:spcPct val="130000"/>
              </a:lnSpc>
              <a:spcBef>
                <a:spcPts val="0"/>
              </a:spcBef>
              <a:spcAft>
                <a:spcPts val="0"/>
              </a:spcAft>
              <a:buSzPts val="1960"/>
              <a:buChar char="-"/>
            </a:pPr>
            <a:r>
              <a:rPr lang="en-US" sz="1600"/>
              <a:t>Number</a:t>
            </a:r>
            <a:endParaRPr sz="1600"/>
          </a:p>
          <a:p>
            <a:pPr indent="-353060" lvl="0" marL="457200" rtl="0" algn="l">
              <a:lnSpc>
                <a:spcPct val="130000"/>
              </a:lnSpc>
              <a:spcBef>
                <a:spcPts val="0"/>
              </a:spcBef>
              <a:spcAft>
                <a:spcPts val="0"/>
              </a:spcAft>
              <a:buSzPts val="1960"/>
              <a:buChar char="-"/>
            </a:pPr>
            <a:r>
              <a:rPr lang="en-US" sz="1600"/>
              <a:t>Course Title</a:t>
            </a:r>
            <a:endParaRPr sz="1600"/>
          </a:p>
          <a:p>
            <a:pPr indent="-353060" lvl="0" marL="457200" rtl="0" algn="l">
              <a:lnSpc>
                <a:spcPct val="130000"/>
              </a:lnSpc>
              <a:spcBef>
                <a:spcPts val="0"/>
              </a:spcBef>
              <a:spcAft>
                <a:spcPts val="0"/>
              </a:spcAft>
              <a:buSzPts val="1960"/>
              <a:buChar char="-"/>
            </a:pPr>
            <a:r>
              <a:rPr lang="en-US" sz="1600"/>
              <a:t>Schedule Type</a:t>
            </a:r>
            <a:endParaRPr sz="1600"/>
          </a:p>
          <a:p>
            <a:pPr indent="-353060" lvl="0" marL="457200" rtl="0" algn="l">
              <a:lnSpc>
                <a:spcPct val="130000"/>
              </a:lnSpc>
              <a:spcBef>
                <a:spcPts val="0"/>
              </a:spcBef>
              <a:spcAft>
                <a:spcPts val="0"/>
              </a:spcAft>
              <a:buSzPts val="1960"/>
              <a:buChar char="-"/>
            </a:pPr>
            <a:r>
              <a:rPr lang="en-US" sz="1600"/>
              <a:t>Primary Instructor</a:t>
            </a:r>
            <a:endParaRPr sz="1600"/>
          </a:p>
        </p:txBody>
      </p:sp>
      <p:sp>
        <p:nvSpPr>
          <p:cNvPr id="164" name="Google Shape;164;g321224ed480_0_9"/>
          <p:cNvSpPr txBox="1"/>
          <p:nvPr>
            <p:ph idx="4294967295" type="body"/>
          </p:nvPr>
        </p:nvSpPr>
        <p:spPr>
          <a:xfrm>
            <a:off x="5721325" y="2757816"/>
            <a:ext cx="4498800" cy="39501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SzPts val="2160"/>
              <a:buNone/>
            </a:pPr>
            <a:r>
              <a:rPr b="1" lang="en-US" sz="1600"/>
              <a:t>Numerical Features (14)</a:t>
            </a:r>
            <a:endParaRPr b="1" sz="1600"/>
          </a:p>
          <a:p>
            <a:pPr indent="-353060" lvl="0" marL="457200" rtl="0" algn="l">
              <a:lnSpc>
                <a:spcPct val="130000"/>
              </a:lnSpc>
              <a:spcBef>
                <a:spcPts val="0"/>
              </a:spcBef>
              <a:spcAft>
                <a:spcPts val="0"/>
              </a:spcAft>
              <a:buSzPts val="1960"/>
              <a:buChar char="-"/>
            </a:pPr>
            <a:r>
              <a:rPr b="1" lang="en-US" sz="1600"/>
              <a:t>A+</a:t>
            </a:r>
            <a:endParaRPr b="1" sz="1600"/>
          </a:p>
          <a:p>
            <a:pPr indent="-353060" lvl="0" marL="457200" rtl="0" algn="l">
              <a:lnSpc>
                <a:spcPct val="130000"/>
              </a:lnSpc>
              <a:spcBef>
                <a:spcPts val="0"/>
              </a:spcBef>
              <a:spcAft>
                <a:spcPts val="0"/>
              </a:spcAft>
              <a:buSzPts val="1960"/>
              <a:buChar char="-"/>
            </a:pPr>
            <a:r>
              <a:rPr b="1" lang="en-US" sz="1600"/>
              <a:t>A</a:t>
            </a:r>
            <a:endParaRPr b="1" sz="1600"/>
          </a:p>
          <a:p>
            <a:pPr indent="-330200" lvl="0" marL="457200" rtl="0" algn="l">
              <a:lnSpc>
                <a:spcPct val="130000"/>
              </a:lnSpc>
              <a:spcBef>
                <a:spcPts val="0"/>
              </a:spcBef>
              <a:spcAft>
                <a:spcPts val="0"/>
              </a:spcAft>
              <a:buSzPts val="1600"/>
              <a:buChar char="-"/>
            </a:pPr>
            <a:r>
              <a:rPr b="1" lang="en-US" sz="1600"/>
              <a:t>A-</a:t>
            </a:r>
            <a:endParaRPr b="1" sz="1600"/>
          </a:p>
          <a:p>
            <a:pPr indent="-330200" lvl="0" marL="457200" rtl="0" algn="l">
              <a:lnSpc>
                <a:spcPct val="130000"/>
              </a:lnSpc>
              <a:spcBef>
                <a:spcPts val="0"/>
              </a:spcBef>
              <a:spcAft>
                <a:spcPts val="0"/>
              </a:spcAft>
              <a:buSzPts val="1600"/>
              <a:buChar char="-"/>
            </a:pPr>
            <a:r>
              <a:rPr b="1" lang="en-US" sz="1600"/>
              <a:t>…</a:t>
            </a:r>
            <a:endParaRPr b="1" sz="1600"/>
          </a:p>
          <a:p>
            <a:pPr indent="-330200" lvl="0" marL="457200" rtl="0" algn="l">
              <a:lnSpc>
                <a:spcPct val="130000"/>
              </a:lnSpc>
              <a:spcBef>
                <a:spcPts val="0"/>
              </a:spcBef>
              <a:spcAft>
                <a:spcPts val="0"/>
              </a:spcAft>
              <a:buSzPts val="1600"/>
              <a:buChar char="-"/>
            </a:pPr>
            <a:r>
              <a:rPr b="1" lang="en-US" sz="1600"/>
              <a:t>D</a:t>
            </a:r>
            <a:endParaRPr b="1" sz="1600"/>
          </a:p>
          <a:p>
            <a:pPr indent="-330200" lvl="0" marL="457200" rtl="0" algn="l">
              <a:lnSpc>
                <a:spcPct val="130000"/>
              </a:lnSpc>
              <a:spcBef>
                <a:spcPts val="0"/>
              </a:spcBef>
              <a:spcAft>
                <a:spcPts val="0"/>
              </a:spcAft>
              <a:buSzPts val="1600"/>
              <a:buChar char="-"/>
            </a:pPr>
            <a:r>
              <a:rPr b="1" lang="en-US" sz="1600"/>
              <a:t>D-</a:t>
            </a:r>
            <a:endParaRPr b="1" sz="1600"/>
          </a:p>
          <a:p>
            <a:pPr indent="-330200" lvl="0" marL="457200" rtl="0" algn="l">
              <a:lnSpc>
                <a:spcPct val="130000"/>
              </a:lnSpc>
              <a:spcBef>
                <a:spcPts val="0"/>
              </a:spcBef>
              <a:spcAft>
                <a:spcPts val="0"/>
              </a:spcAft>
              <a:buSzPts val="1600"/>
              <a:buChar char="-"/>
            </a:pPr>
            <a:r>
              <a:rPr b="1" lang="en-US" sz="1600"/>
              <a:t>F</a:t>
            </a:r>
            <a:endParaRPr b="1" sz="1600"/>
          </a:p>
          <a:p>
            <a:pPr indent="-353060" lvl="0" marL="457200" rtl="0" algn="l">
              <a:lnSpc>
                <a:spcPct val="130000"/>
              </a:lnSpc>
              <a:spcBef>
                <a:spcPts val="0"/>
              </a:spcBef>
              <a:spcAft>
                <a:spcPts val="0"/>
              </a:spcAft>
              <a:buSzPts val="1960"/>
              <a:buChar char="-"/>
            </a:pPr>
            <a:r>
              <a:rPr b="1" lang="en-US" sz="1600"/>
              <a:t>W</a:t>
            </a:r>
            <a:endParaRPr b="1" sz="1600"/>
          </a:p>
        </p:txBody>
      </p:sp>
      <p:sp>
        <p:nvSpPr>
          <p:cNvPr id="165" name="Google Shape;165;g321224ed480_0_9"/>
          <p:cNvSpPr txBox="1"/>
          <p:nvPr/>
        </p:nvSpPr>
        <p:spPr>
          <a:xfrm>
            <a:off x="999700" y="6338625"/>
            <a:ext cx="254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13294B"/>
                </a:solidFill>
              </a:rPr>
              <a:t>pg3. Dou Hoon Kwark</a:t>
            </a:r>
            <a:endParaRPr sz="1800">
              <a:solidFill>
                <a:srgbClr val="13294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21224ed480_0_49"/>
          <p:cNvSpPr/>
          <p:nvPr/>
        </p:nvSpPr>
        <p:spPr>
          <a:xfrm>
            <a:off x="631925" y="3107225"/>
            <a:ext cx="9513900" cy="193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321224ed480_0_49"/>
          <p:cNvSpPr txBox="1"/>
          <p:nvPr>
            <p:ph type="title"/>
          </p:nvPr>
        </p:nvSpPr>
        <p:spPr>
          <a:xfrm>
            <a:off x="566924" y="280425"/>
            <a:ext cx="81984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rgbClr val="FF5F05"/>
              </a:buClr>
              <a:buSzPts val="3600"/>
              <a:buFont typeface="Arial"/>
              <a:buNone/>
            </a:pPr>
            <a:r>
              <a:rPr lang="en-US"/>
              <a:t>EDA Data Pre-processing</a:t>
            </a:r>
            <a:endParaRPr/>
          </a:p>
        </p:txBody>
      </p:sp>
      <p:sp>
        <p:nvSpPr>
          <p:cNvPr id="173" name="Google Shape;173;g321224ed480_0_49"/>
          <p:cNvSpPr txBox="1"/>
          <p:nvPr>
            <p:ph idx="12" type="sldNum"/>
          </p:nvPr>
        </p:nvSpPr>
        <p:spPr>
          <a:xfrm>
            <a:off x="11234478" y="6354827"/>
            <a:ext cx="372300" cy="276900"/>
          </a:xfrm>
          <a:prstGeom prst="rect">
            <a:avLst/>
          </a:prstGeom>
          <a:solidFill>
            <a:schemeClr val="lt1"/>
          </a:solid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174" name="Google Shape;174;g321224ed480_0_49"/>
          <p:cNvSpPr txBox="1"/>
          <p:nvPr/>
        </p:nvSpPr>
        <p:spPr>
          <a:xfrm>
            <a:off x="4301175" y="6377350"/>
            <a:ext cx="7050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https://medium.com/@michaeldelsole/what-is-one-hot-encoding-and-how-to-do-it-f0ae272f1179</a:t>
            </a:r>
            <a:endParaRPr b="0" i="0" sz="700" u="none" cap="none" strike="noStrike">
              <a:solidFill>
                <a:srgbClr val="000000"/>
              </a:solidFill>
              <a:latin typeface="Arial"/>
              <a:ea typeface="Arial"/>
              <a:cs typeface="Arial"/>
              <a:sym typeface="Arial"/>
            </a:endParaRPr>
          </a:p>
        </p:txBody>
      </p:sp>
      <p:pic>
        <p:nvPicPr>
          <p:cNvPr id="175" name="Google Shape;175;g321224ed480_0_49"/>
          <p:cNvPicPr preferRelativeResize="0"/>
          <p:nvPr/>
        </p:nvPicPr>
        <p:blipFill rotWithShape="1">
          <a:blip r:embed="rId3">
            <a:alphaModFix/>
          </a:blip>
          <a:srcRect b="0" l="0" r="0" t="0"/>
          <a:stretch/>
        </p:blipFill>
        <p:spPr>
          <a:xfrm>
            <a:off x="725412" y="960619"/>
            <a:ext cx="4637025" cy="1517575"/>
          </a:xfrm>
          <a:prstGeom prst="rect">
            <a:avLst/>
          </a:prstGeom>
          <a:noFill/>
          <a:ln>
            <a:noFill/>
          </a:ln>
        </p:spPr>
      </p:pic>
      <p:pic>
        <p:nvPicPr>
          <p:cNvPr id="176" name="Google Shape;176;g321224ed480_0_49"/>
          <p:cNvPicPr preferRelativeResize="0"/>
          <p:nvPr/>
        </p:nvPicPr>
        <p:blipFill rotWithShape="1">
          <a:blip r:embed="rId4">
            <a:alphaModFix/>
          </a:blip>
          <a:srcRect b="5023" l="0" r="0" t="56336"/>
          <a:stretch/>
        </p:blipFill>
        <p:spPr>
          <a:xfrm>
            <a:off x="721100" y="3328975"/>
            <a:ext cx="8922900" cy="323100"/>
          </a:xfrm>
          <a:prstGeom prst="rect">
            <a:avLst/>
          </a:prstGeom>
          <a:noFill/>
          <a:ln>
            <a:noFill/>
          </a:ln>
        </p:spPr>
      </p:pic>
      <p:pic>
        <p:nvPicPr>
          <p:cNvPr id="177" name="Google Shape;177;g321224ed480_0_49"/>
          <p:cNvPicPr preferRelativeResize="0"/>
          <p:nvPr/>
        </p:nvPicPr>
        <p:blipFill rotWithShape="1">
          <a:blip r:embed="rId4">
            <a:alphaModFix/>
          </a:blip>
          <a:srcRect b="42262" l="0" r="0" t="24623"/>
          <a:stretch/>
        </p:blipFill>
        <p:spPr>
          <a:xfrm>
            <a:off x="721100" y="4196099"/>
            <a:ext cx="8922900" cy="276900"/>
          </a:xfrm>
          <a:prstGeom prst="rect">
            <a:avLst/>
          </a:prstGeom>
          <a:noFill/>
          <a:ln>
            <a:noFill/>
          </a:ln>
        </p:spPr>
      </p:pic>
      <p:cxnSp>
        <p:nvCxnSpPr>
          <p:cNvPr id="178" name="Google Shape;178;g321224ed480_0_49"/>
          <p:cNvCxnSpPr/>
          <p:nvPr/>
        </p:nvCxnSpPr>
        <p:spPr>
          <a:xfrm>
            <a:off x="4339324" y="2478193"/>
            <a:ext cx="8100" cy="567900"/>
          </a:xfrm>
          <a:prstGeom prst="straightConnector1">
            <a:avLst/>
          </a:prstGeom>
          <a:noFill/>
          <a:ln cap="flat" cmpd="sng" w="19050">
            <a:solidFill>
              <a:schemeClr val="dk2"/>
            </a:solidFill>
            <a:prstDash val="solid"/>
            <a:round/>
            <a:headEnd len="sm" w="sm" type="none"/>
            <a:tailEnd len="med" w="med" type="triangle"/>
          </a:ln>
        </p:spPr>
      </p:cxnSp>
      <p:sp>
        <p:nvSpPr>
          <p:cNvPr id="179" name="Google Shape;179;g321224ed480_0_49"/>
          <p:cNvSpPr txBox="1"/>
          <p:nvPr/>
        </p:nvSpPr>
        <p:spPr>
          <a:xfrm>
            <a:off x="762975" y="2733975"/>
            <a:ext cx="5032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3294B"/>
                </a:solidFill>
                <a:latin typeface="Arial"/>
                <a:ea typeface="Arial"/>
                <a:cs typeface="Arial"/>
                <a:sym typeface="Arial"/>
              </a:rPr>
              <a:t>One-hot encoding feature Year</a:t>
            </a:r>
            <a:endParaRPr b="0" i="0" sz="1800" u="none" cap="none" strike="noStrike">
              <a:solidFill>
                <a:srgbClr val="13294B"/>
              </a:solidFill>
              <a:latin typeface="Arial"/>
              <a:ea typeface="Arial"/>
              <a:cs typeface="Arial"/>
              <a:sym typeface="Arial"/>
            </a:endParaRPr>
          </a:p>
        </p:txBody>
      </p:sp>
      <p:sp>
        <p:nvSpPr>
          <p:cNvPr id="180" name="Google Shape;180;g321224ed480_0_49"/>
          <p:cNvSpPr txBox="1"/>
          <p:nvPr/>
        </p:nvSpPr>
        <p:spPr>
          <a:xfrm>
            <a:off x="999700" y="6338625"/>
            <a:ext cx="254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13294B"/>
                </a:solidFill>
              </a:rPr>
              <a:t>pg4. Dou Hoon Kwark</a:t>
            </a:r>
            <a:endParaRPr sz="1800">
              <a:solidFill>
                <a:srgbClr val="13294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21224ed480_0_20"/>
          <p:cNvSpPr txBox="1"/>
          <p:nvPr>
            <p:ph idx="12" type="sldNum"/>
          </p:nvPr>
        </p:nvSpPr>
        <p:spPr>
          <a:xfrm>
            <a:off x="11234478" y="6354827"/>
            <a:ext cx="372300" cy="276900"/>
          </a:xfrm>
          <a:prstGeom prst="rect">
            <a:avLst/>
          </a:prstGeom>
          <a:solidFill>
            <a:schemeClr val="lt1"/>
          </a:solid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87" name="Google Shape;187;g321224ed480_0_20"/>
          <p:cNvPicPr preferRelativeResize="0"/>
          <p:nvPr/>
        </p:nvPicPr>
        <p:blipFill rotWithShape="1">
          <a:blip r:embed="rId3">
            <a:alphaModFix/>
          </a:blip>
          <a:srcRect b="0" l="0" r="0" t="0"/>
          <a:stretch/>
        </p:blipFill>
        <p:spPr>
          <a:xfrm>
            <a:off x="681038" y="895350"/>
            <a:ext cx="7172325" cy="2628900"/>
          </a:xfrm>
          <a:prstGeom prst="rect">
            <a:avLst/>
          </a:prstGeom>
          <a:noFill/>
          <a:ln>
            <a:noFill/>
          </a:ln>
        </p:spPr>
      </p:pic>
      <p:sp>
        <p:nvSpPr>
          <p:cNvPr id="188" name="Google Shape;188;g321224ed480_0_20"/>
          <p:cNvSpPr txBox="1"/>
          <p:nvPr>
            <p:ph type="title"/>
          </p:nvPr>
        </p:nvSpPr>
        <p:spPr>
          <a:xfrm>
            <a:off x="566928" y="2804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rgbClr val="FF5F05"/>
              </a:buClr>
              <a:buSzPts val="3600"/>
              <a:buFont typeface="Arial"/>
              <a:buNone/>
            </a:pPr>
            <a:r>
              <a:rPr lang="en-US"/>
              <a:t>EDA Data Pre-processing</a:t>
            </a:r>
            <a:endParaRPr/>
          </a:p>
        </p:txBody>
      </p:sp>
      <p:sp>
        <p:nvSpPr>
          <p:cNvPr id="189" name="Google Shape;189;g321224ed480_0_20"/>
          <p:cNvSpPr txBox="1"/>
          <p:nvPr>
            <p:ph idx="1" type="body"/>
          </p:nvPr>
        </p:nvSpPr>
        <p:spPr>
          <a:xfrm>
            <a:off x="681050" y="3593472"/>
            <a:ext cx="6951600" cy="26289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SzPts val="2160"/>
              <a:buNone/>
            </a:pPr>
            <a:r>
              <a:rPr lang="en-US" sz="1600"/>
              <a:t>The following aspects in the dataset is likely to unnecessarily lead the model to too high dimension:</a:t>
            </a:r>
            <a:endParaRPr sz="1600"/>
          </a:p>
          <a:p>
            <a:pPr indent="-330200" lvl="0" marL="457200" rtl="0" algn="l">
              <a:lnSpc>
                <a:spcPct val="130000"/>
              </a:lnSpc>
              <a:spcBef>
                <a:spcPts val="0"/>
              </a:spcBef>
              <a:spcAft>
                <a:spcPts val="0"/>
              </a:spcAft>
              <a:buSzPts val="1600"/>
              <a:buAutoNum type="arabicPeriod"/>
            </a:pPr>
            <a:r>
              <a:rPr lang="en-US" sz="1600"/>
              <a:t>The total number of unique instructors/course titles</a:t>
            </a:r>
            <a:endParaRPr sz="1600"/>
          </a:p>
          <a:p>
            <a:pPr indent="-330200" lvl="0" marL="457200" rtl="0" algn="l">
              <a:lnSpc>
                <a:spcPct val="130000"/>
              </a:lnSpc>
              <a:spcBef>
                <a:spcPts val="0"/>
              </a:spcBef>
              <a:spcAft>
                <a:spcPts val="0"/>
              </a:spcAft>
              <a:buSzPts val="1600"/>
              <a:buAutoNum type="arabicPeriod"/>
            </a:pPr>
            <a:r>
              <a:rPr lang="en-US" sz="1600"/>
              <a:t>The scarcity of some instructors/course titles</a:t>
            </a:r>
            <a:endParaRPr sz="1600"/>
          </a:p>
          <a:p>
            <a:pPr indent="0" lvl="0" marL="0" rtl="0" algn="l">
              <a:lnSpc>
                <a:spcPct val="130000"/>
              </a:lnSpc>
              <a:spcBef>
                <a:spcPts val="0"/>
              </a:spcBef>
              <a:spcAft>
                <a:spcPts val="0"/>
              </a:spcAft>
              <a:buSzPts val="2160"/>
              <a:buNone/>
            </a:pPr>
            <a:r>
              <a:t/>
            </a:r>
            <a:endParaRPr sz="1600"/>
          </a:p>
          <a:p>
            <a:pPr indent="0" lvl="0" marL="0" rtl="0" algn="l">
              <a:lnSpc>
                <a:spcPct val="130000"/>
              </a:lnSpc>
              <a:spcBef>
                <a:spcPts val="0"/>
              </a:spcBef>
              <a:spcAft>
                <a:spcPts val="0"/>
              </a:spcAft>
              <a:buSzPts val="2160"/>
              <a:buNone/>
            </a:pPr>
            <a:r>
              <a:rPr lang="en-US" sz="1600"/>
              <a:t>+ Course title can be inferred from Subject + (Course) Number</a:t>
            </a:r>
            <a:endParaRPr sz="1600"/>
          </a:p>
        </p:txBody>
      </p:sp>
      <p:pic>
        <p:nvPicPr>
          <p:cNvPr id="190" name="Google Shape;190;g321224ed480_0_20"/>
          <p:cNvPicPr preferRelativeResize="0"/>
          <p:nvPr/>
        </p:nvPicPr>
        <p:blipFill rotWithShape="1">
          <a:blip r:embed="rId4">
            <a:alphaModFix/>
          </a:blip>
          <a:srcRect b="0" l="0" r="0" t="0"/>
          <a:stretch/>
        </p:blipFill>
        <p:spPr>
          <a:xfrm>
            <a:off x="7892188" y="895350"/>
            <a:ext cx="4029075" cy="295275"/>
          </a:xfrm>
          <a:prstGeom prst="rect">
            <a:avLst/>
          </a:prstGeom>
          <a:noFill/>
          <a:ln>
            <a:noFill/>
          </a:ln>
        </p:spPr>
      </p:pic>
      <p:sp>
        <p:nvSpPr>
          <p:cNvPr id="191" name="Google Shape;191;g321224ed480_0_20"/>
          <p:cNvSpPr txBox="1"/>
          <p:nvPr/>
        </p:nvSpPr>
        <p:spPr>
          <a:xfrm>
            <a:off x="999700" y="6338625"/>
            <a:ext cx="254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13294B"/>
                </a:solidFill>
              </a:rPr>
              <a:t>pg5. Dou Hoon Kwark</a:t>
            </a:r>
            <a:endParaRPr sz="1800">
              <a:solidFill>
                <a:srgbClr val="13294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21224ed480_0_31"/>
          <p:cNvSpPr txBox="1"/>
          <p:nvPr>
            <p:ph idx="12" type="sldNum"/>
          </p:nvPr>
        </p:nvSpPr>
        <p:spPr>
          <a:xfrm>
            <a:off x="11234478" y="6354827"/>
            <a:ext cx="372300" cy="276900"/>
          </a:xfrm>
          <a:prstGeom prst="rect">
            <a:avLst/>
          </a:prstGeom>
          <a:solidFill>
            <a:schemeClr val="lt1"/>
          </a:solid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198" name="Google Shape;198;g321224ed480_0_31"/>
          <p:cNvSpPr txBox="1"/>
          <p:nvPr>
            <p:ph type="title"/>
          </p:nvPr>
        </p:nvSpPr>
        <p:spPr>
          <a:xfrm>
            <a:off x="566928" y="2804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rgbClr val="FF5F05"/>
              </a:buClr>
              <a:buSzPts val="3600"/>
              <a:buFont typeface="Arial"/>
              <a:buNone/>
            </a:pPr>
            <a:r>
              <a:rPr lang="en-US"/>
              <a:t>EDA Cont’d</a:t>
            </a:r>
            <a:endParaRPr/>
          </a:p>
        </p:txBody>
      </p:sp>
      <p:sp>
        <p:nvSpPr>
          <p:cNvPr id="199" name="Google Shape;199;g321224ed480_0_31"/>
          <p:cNvSpPr txBox="1"/>
          <p:nvPr>
            <p:ph idx="1" type="body"/>
          </p:nvPr>
        </p:nvSpPr>
        <p:spPr>
          <a:xfrm>
            <a:off x="689800" y="4436575"/>
            <a:ext cx="6951600" cy="1039500"/>
          </a:xfrm>
          <a:prstGeom prst="rect">
            <a:avLst/>
          </a:prstGeom>
          <a:noFill/>
          <a:ln>
            <a:noFill/>
          </a:ln>
        </p:spPr>
        <p:txBody>
          <a:bodyPr anchorCtr="0" anchor="t" bIns="45700" lIns="91425" spcFirstLastPara="1" rIns="91425" wrap="square" tIns="45700">
            <a:noAutofit/>
          </a:bodyPr>
          <a:lstStyle/>
          <a:p>
            <a:pPr indent="-330200" lvl="0" marL="457200" rtl="0" algn="l">
              <a:lnSpc>
                <a:spcPct val="130000"/>
              </a:lnSpc>
              <a:spcBef>
                <a:spcPts val="0"/>
              </a:spcBef>
              <a:spcAft>
                <a:spcPts val="0"/>
              </a:spcAft>
              <a:buSzPts val="1600"/>
              <a:buChar char="-"/>
            </a:pPr>
            <a:r>
              <a:rPr lang="en-US" sz="1600"/>
              <a:t>Year ↑ Number of students ↑ Percentage of A ↑</a:t>
            </a:r>
            <a:endParaRPr sz="1600"/>
          </a:p>
          <a:p>
            <a:pPr indent="-330200" lvl="0" marL="457200" rtl="0" algn="l">
              <a:lnSpc>
                <a:spcPct val="130000"/>
              </a:lnSpc>
              <a:spcBef>
                <a:spcPts val="0"/>
              </a:spcBef>
              <a:spcAft>
                <a:spcPts val="0"/>
              </a:spcAft>
              <a:buSzPts val="1600"/>
              <a:buChar char="-"/>
            </a:pPr>
            <a:r>
              <a:rPr lang="en-US" sz="1600"/>
              <a:t>Course Schedule Shows interesting correlations with Grades</a:t>
            </a:r>
            <a:endParaRPr sz="1600"/>
          </a:p>
        </p:txBody>
      </p:sp>
      <p:pic>
        <p:nvPicPr>
          <p:cNvPr id="200" name="Google Shape;200;g321224ed480_0_31"/>
          <p:cNvPicPr preferRelativeResize="0"/>
          <p:nvPr/>
        </p:nvPicPr>
        <p:blipFill rotWithShape="1">
          <a:blip r:embed="rId3">
            <a:alphaModFix/>
          </a:blip>
          <a:srcRect b="0" l="0" r="0" t="0"/>
          <a:stretch/>
        </p:blipFill>
        <p:spPr>
          <a:xfrm>
            <a:off x="612003" y="947400"/>
            <a:ext cx="4368672" cy="3059341"/>
          </a:xfrm>
          <a:prstGeom prst="rect">
            <a:avLst/>
          </a:prstGeom>
          <a:noFill/>
          <a:ln>
            <a:noFill/>
          </a:ln>
        </p:spPr>
      </p:pic>
      <p:pic>
        <p:nvPicPr>
          <p:cNvPr id="201" name="Google Shape;201;g321224ed480_0_31"/>
          <p:cNvPicPr preferRelativeResize="0"/>
          <p:nvPr/>
        </p:nvPicPr>
        <p:blipFill rotWithShape="1">
          <a:blip r:embed="rId4">
            <a:alphaModFix/>
          </a:blip>
          <a:srcRect b="0" l="0" r="0" t="0"/>
          <a:stretch/>
        </p:blipFill>
        <p:spPr>
          <a:xfrm>
            <a:off x="6138653" y="918700"/>
            <a:ext cx="4368672" cy="3116754"/>
          </a:xfrm>
          <a:prstGeom prst="rect">
            <a:avLst/>
          </a:prstGeom>
          <a:noFill/>
          <a:ln>
            <a:noFill/>
          </a:ln>
        </p:spPr>
      </p:pic>
      <p:sp>
        <p:nvSpPr>
          <p:cNvPr id="202" name="Google Shape;202;g321224ed480_0_31"/>
          <p:cNvSpPr txBox="1"/>
          <p:nvPr/>
        </p:nvSpPr>
        <p:spPr>
          <a:xfrm>
            <a:off x="999700" y="6338625"/>
            <a:ext cx="254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13294B"/>
                </a:solidFill>
              </a:rPr>
              <a:t>pg6. Dou Hoon Kwark</a:t>
            </a:r>
            <a:endParaRPr sz="1800">
              <a:solidFill>
                <a:srgbClr val="13294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21224ed480_0_42"/>
          <p:cNvSpPr txBox="1"/>
          <p:nvPr>
            <p:ph type="title"/>
          </p:nvPr>
        </p:nvSpPr>
        <p:spPr>
          <a:xfrm>
            <a:off x="566925" y="280425"/>
            <a:ext cx="95352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Baseline model – Linear Regression</a:t>
            </a:r>
            <a:endParaRPr/>
          </a:p>
        </p:txBody>
      </p:sp>
      <p:sp>
        <p:nvSpPr>
          <p:cNvPr id="209" name="Google Shape;209;g321224ed480_0_42"/>
          <p:cNvSpPr txBox="1"/>
          <p:nvPr>
            <p:ph idx="1" type="body"/>
          </p:nvPr>
        </p:nvSpPr>
        <p:spPr>
          <a:xfrm>
            <a:off x="566925" y="3910950"/>
            <a:ext cx="10190400" cy="21507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rPr lang="en-US"/>
              <a:t>The actual grade distribution and predicted grade distribution are very </a:t>
            </a:r>
            <a:r>
              <a:rPr b="1" lang="en-US"/>
              <a:t>similar</a:t>
            </a:r>
            <a:r>
              <a:rPr lang="en-US"/>
              <a:t>.</a:t>
            </a:r>
            <a:endParaRPr/>
          </a:p>
          <a:p>
            <a:pPr indent="0" lvl="0" marL="0" rtl="0" algn="l">
              <a:lnSpc>
                <a:spcPct val="130000"/>
              </a:lnSpc>
              <a:spcBef>
                <a:spcPts val="600"/>
              </a:spcBef>
              <a:spcAft>
                <a:spcPts val="0"/>
              </a:spcAft>
              <a:buSzPts val="2160"/>
              <a:buNone/>
            </a:pPr>
            <a:r>
              <a:rPr lang="en-US"/>
              <a:t>For an example of 100 students in a class, we predicted that </a:t>
            </a:r>
            <a:r>
              <a:rPr b="1" lang="en-US"/>
              <a:t>32.8</a:t>
            </a:r>
            <a:r>
              <a:rPr lang="en-US"/>
              <a:t> students</a:t>
            </a:r>
            <a:r>
              <a:rPr lang="en-US"/>
              <a:t> would get </a:t>
            </a:r>
            <a:r>
              <a:rPr b="1" lang="en-US"/>
              <a:t>grade A</a:t>
            </a:r>
            <a:r>
              <a:rPr lang="en-US"/>
              <a:t>, and in reality, 32.4</a:t>
            </a:r>
            <a:r>
              <a:rPr lang="en-US"/>
              <a:t> students </a:t>
            </a:r>
            <a:r>
              <a:rPr lang="en-US"/>
              <a:t>did.</a:t>
            </a:r>
            <a:endParaRPr/>
          </a:p>
          <a:p>
            <a:pPr indent="0" lvl="0" marL="0" rtl="0" algn="l">
              <a:lnSpc>
                <a:spcPct val="130000"/>
              </a:lnSpc>
              <a:spcBef>
                <a:spcPts val="600"/>
              </a:spcBef>
              <a:spcAft>
                <a:spcPts val="0"/>
              </a:spcAft>
              <a:buSzPts val="2160"/>
              <a:buNone/>
            </a:pPr>
            <a:r>
              <a:rPr lang="en-US"/>
              <a:t>Taking into consideration all the grade predictions, our average prediction is 5.18% off from the real answer.</a:t>
            </a:r>
            <a:endParaRPr/>
          </a:p>
        </p:txBody>
      </p:sp>
      <p:sp>
        <p:nvSpPr>
          <p:cNvPr id="210" name="Google Shape;210;g321224ed480_0_42"/>
          <p:cNvSpPr txBox="1"/>
          <p:nvPr>
            <p:ph idx="12" type="sldNum"/>
          </p:nvPr>
        </p:nvSpPr>
        <p:spPr>
          <a:xfrm>
            <a:off x="11234478" y="6354827"/>
            <a:ext cx="372300" cy="276900"/>
          </a:xfrm>
          <a:prstGeom prst="rect">
            <a:avLst/>
          </a:prstGeom>
          <a:solidFill>
            <a:schemeClr val="lt1"/>
          </a:solid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11" name="Google Shape;211;g321224ed480_0_42"/>
          <p:cNvPicPr preferRelativeResize="0"/>
          <p:nvPr/>
        </p:nvPicPr>
        <p:blipFill rotWithShape="1">
          <a:blip r:embed="rId3">
            <a:alphaModFix/>
          </a:blip>
          <a:srcRect b="0" l="0" r="0" t="0"/>
          <a:stretch/>
        </p:blipFill>
        <p:spPr>
          <a:xfrm>
            <a:off x="643128" y="966225"/>
            <a:ext cx="4368672" cy="2773586"/>
          </a:xfrm>
          <a:prstGeom prst="rect">
            <a:avLst/>
          </a:prstGeom>
          <a:noFill/>
          <a:ln>
            <a:noFill/>
          </a:ln>
        </p:spPr>
      </p:pic>
      <p:pic>
        <p:nvPicPr>
          <p:cNvPr id="212" name="Google Shape;212;g321224ed480_0_42"/>
          <p:cNvPicPr preferRelativeResize="0"/>
          <p:nvPr/>
        </p:nvPicPr>
        <p:blipFill rotWithShape="1">
          <a:blip r:embed="rId4">
            <a:alphaModFix/>
          </a:blip>
          <a:srcRect b="0" l="0" r="0" t="0"/>
          <a:stretch/>
        </p:blipFill>
        <p:spPr>
          <a:xfrm>
            <a:off x="6096000" y="966225"/>
            <a:ext cx="5590830" cy="2773576"/>
          </a:xfrm>
          <a:prstGeom prst="rect">
            <a:avLst/>
          </a:prstGeom>
          <a:noFill/>
          <a:ln>
            <a:noFill/>
          </a:ln>
        </p:spPr>
      </p:pic>
      <p:sp>
        <p:nvSpPr>
          <p:cNvPr id="213" name="Google Shape;213;g321224ed480_0_42"/>
          <p:cNvSpPr txBox="1"/>
          <p:nvPr/>
        </p:nvSpPr>
        <p:spPr>
          <a:xfrm>
            <a:off x="999700" y="6338625"/>
            <a:ext cx="254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13294B"/>
                </a:solidFill>
              </a:rPr>
              <a:t>pg7. Dou Hoon Kwark</a:t>
            </a:r>
            <a:endParaRPr sz="1800">
              <a:solidFill>
                <a:srgbClr val="13294B"/>
              </a:solidFill>
            </a:endParaRPr>
          </a:p>
        </p:txBody>
      </p:sp>
      <p:pic>
        <p:nvPicPr>
          <p:cNvPr id="214" name="Google Shape;214;g321224ed480_0_42"/>
          <p:cNvPicPr preferRelativeResize="0"/>
          <p:nvPr/>
        </p:nvPicPr>
        <p:blipFill>
          <a:blip r:embed="rId5">
            <a:alphaModFix/>
          </a:blip>
          <a:stretch>
            <a:fillRect/>
          </a:stretch>
        </p:blipFill>
        <p:spPr>
          <a:xfrm>
            <a:off x="643125" y="962025"/>
            <a:ext cx="4406526" cy="277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21257c6561_5_0"/>
          <p:cNvSpPr txBox="1"/>
          <p:nvPr>
            <p:ph type="title"/>
          </p:nvPr>
        </p:nvSpPr>
        <p:spPr>
          <a:xfrm>
            <a:off x="566925" y="280425"/>
            <a:ext cx="114198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Neural Network Model- B</a:t>
            </a:r>
            <a:r>
              <a:rPr lang="en-US"/>
              <a:t>atch Size Optimization </a:t>
            </a:r>
            <a:endParaRPr/>
          </a:p>
        </p:txBody>
      </p:sp>
      <p:sp>
        <p:nvSpPr>
          <p:cNvPr id="221" name="Google Shape;221;g321257c6561_5_0"/>
          <p:cNvSpPr txBox="1"/>
          <p:nvPr>
            <p:ph idx="12" type="sldNum"/>
          </p:nvPr>
        </p:nvSpPr>
        <p:spPr>
          <a:xfrm>
            <a:off x="11234478" y="6354827"/>
            <a:ext cx="372300" cy="276900"/>
          </a:xfrm>
          <a:prstGeom prst="rect">
            <a:avLst/>
          </a:prstGeom>
          <a:solidFill>
            <a:schemeClr val="lt1"/>
          </a:solid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22" name="Google Shape;222;g321257c6561_5_0"/>
          <p:cNvPicPr preferRelativeResize="0"/>
          <p:nvPr/>
        </p:nvPicPr>
        <p:blipFill>
          <a:blip r:embed="rId3">
            <a:alphaModFix/>
          </a:blip>
          <a:stretch>
            <a:fillRect/>
          </a:stretch>
        </p:blipFill>
        <p:spPr>
          <a:xfrm>
            <a:off x="2789463" y="1333200"/>
            <a:ext cx="6613074" cy="4191599"/>
          </a:xfrm>
          <a:prstGeom prst="rect">
            <a:avLst/>
          </a:prstGeom>
          <a:noFill/>
          <a:ln>
            <a:noFill/>
          </a:ln>
        </p:spPr>
      </p:pic>
      <p:sp>
        <p:nvSpPr>
          <p:cNvPr id="223" name="Google Shape;223;g321257c6561_5_0"/>
          <p:cNvSpPr txBox="1"/>
          <p:nvPr/>
        </p:nvSpPr>
        <p:spPr>
          <a:xfrm>
            <a:off x="999700" y="6338625"/>
            <a:ext cx="254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13294B"/>
                </a:solidFill>
              </a:rPr>
              <a:t>pg8. Yixuan Li</a:t>
            </a:r>
            <a:endParaRPr sz="1800">
              <a:solidFill>
                <a:srgbClr val="13294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321257c6561_5_18"/>
          <p:cNvSpPr txBox="1"/>
          <p:nvPr>
            <p:ph type="title"/>
          </p:nvPr>
        </p:nvSpPr>
        <p:spPr>
          <a:xfrm>
            <a:off x="566925" y="280425"/>
            <a:ext cx="9535200" cy="1089600"/>
          </a:xfrm>
          <a:prstGeom prst="rect">
            <a:avLst/>
          </a:prstGeom>
          <a:noFill/>
          <a:ln>
            <a:noFill/>
          </a:ln>
        </p:spPr>
        <p:txBody>
          <a:bodyPr anchorCtr="0" anchor="b" bIns="45700" lIns="91425" spcFirstLastPara="1" rIns="91425" wrap="square" tIns="45700">
            <a:spAutoFit/>
          </a:bodyPr>
          <a:lstStyle/>
          <a:p>
            <a:pPr indent="0" lvl="0" marL="0" rtl="0" algn="l">
              <a:spcBef>
                <a:spcPts val="0"/>
              </a:spcBef>
              <a:spcAft>
                <a:spcPts val="0"/>
              </a:spcAft>
              <a:buSzPts val="1800"/>
              <a:buNone/>
            </a:pPr>
            <a:r>
              <a:rPr lang="en-US"/>
              <a:t>Neural Network Model- Optimizer Selection</a:t>
            </a:r>
            <a:endParaRPr/>
          </a:p>
          <a:p>
            <a:pPr indent="0" lvl="0" marL="0" rtl="0" algn="l">
              <a:lnSpc>
                <a:spcPct val="90000"/>
              </a:lnSpc>
              <a:spcBef>
                <a:spcPts val="0"/>
              </a:spcBef>
              <a:spcAft>
                <a:spcPts val="0"/>
              </a:spcAft>
              <a:buSzPts val="1800"/>
              <a:buNone/>
            </a:pPr>
            <a:r>
              <a:t/>
            </a:r>
            <a:endParaRPr/>
          </a:p>
        </p:txBody>
      </p:sp>
      <p:sp>
        <p:nvSpPr>
          <p:cNvPr id="230" name="Google Shape;230;g321257c6561_5_18"/>
          <p:cNvSpPr txBox="1"/>
          <p:nvPr>
            <p:ph idx="12" type="sldNum"/>
          </p:nvPr>
        </p:nvSpPr>
        <p:spPr>
          <a:xfrm>
            <a:off x="11234478" y="6354827"/>
            <a:ext cx="372300" cy="276900"/>
          </a:xfrm>
          <a:prstGeom prst="rect">
            <a:avLst/>
          </a:prstGeom>
          <a:solidFill>
            <a:schemeClr val="lt1"/>
          </a:solidFill>
          <a:ln>
            <a:noFill/>
          </a:ln>
        </p:spPr>
        <p:txBody>
          <a:bodyPr anchorCtr="0" anchor="ctr" bIns="45700" lIns="91425" spcFirstLastPara="1" rIns="91425" wrap="square" tIns="45700">
            <a:spAutoFit/>
          </a:bodyPr>
          <a:lstStyle/>
          <a:p>
            <a:pPr indent="0" lvl="0" marL="0" rtl="0" algn="ct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31" name="Google Shape;231;g321257c6561_5_18"/>
          <p:cNvPicPr preferRelativeResize="0"/>
          <p:nvPr/>
        </p:nvPicPr>
        <p:blipFill>
          <a:blip r:embed="rId3">
            <a:alphaModFix/>
          </a:blip>
          <a:stretch>
            <a:fillRect/>
          </a:stretch>
        </p:blipFill>
        <p:spPr>
          <a:xfrm>
            <a:off x="2751500" y="1125975"/>
            <a:ext cx="6689001" cy="4606050"/>
          </a:xfrm>
          <a:prstGeom prst="rect">
            <a:avLst/>
          </a:prstGeom>
          <a:noFill/>
          <a:ln>
            <a:noFill/>
          </a:ln>
        </p:spPr>
      </p:pic>
      <p:sp>
        <p:nvSpPr>
          <p:cNvPr id="232" name="Google Shape;232;g321257c6561_5_18"/>
          <p:cNvSpPr txBox="1"/>
          <p:nvPr/>
        </p:nvSpPr>
        <p:spPr>
          <a:xfrm>
            <a:off x="999700" y="6338625"/>
            <a:ext cx="254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13294B"/>
                </a:solidFill>
              </a:rPr>
              <a:t>pg9. Yixuan Li</a:t>
            </a:r>
            <a:endParaRPr sz="1800">
              <a:solidFill>
                <a:srgbClr val="13294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Illinois">
      <a:dk1>
        <a:srgbClr val="12284B"/>
      </a:dk1>
      <a:lt1>
        <a:srgbClr val="FFFFFF"/>
      </a:lt1>
      <a:dk2>
        <a:srgbClr val="FF542E"/>
      </a:dk2>
      <a:lt2>
        <a:srgbClr val="FFFFFF"/>
      </a:lt2>
      <a:accent1>
        <a:srgbClr val="FF542E"/>
      </a:accent1>
      <a:accent2>
        <a:srgbClr val="12284B"/>
      </a:accent2>
      <a:accent3>
        <a:srgbClr val="FCB316"/>
      </a:accent3>
      <a:accent4>
        <a:srgbClr val="006130"/>
      </a:accent4>
      <a:accent5>
        <a:srgbClr val="007E8E"/>
      </a:accent5>
      <a:accent6>
        <a:srgbClr val="5C0E41"/>
      </a:accent6>
      <a:hlink>
        <a:srgbClr val="1D58A7"/>
      </a:hlink>
      <a:folHlink>
        <a:srgbClr val="C841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2019-04-04T19:20:28Z</dcterms:created>
</cp:coreProperties>
</file>