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1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3A3E-7BF1-4AFA-8AA6-D0B02D967A94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6E5900C-28B1-4AC5-BE5D-54B50D024E9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205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3A3E-7BF1-4AFA-8AA6-D0B02D967A94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900C-28B1-4AC5-BE5D-54B50D024E9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17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3A3E-7BF1-4AFA-8AA6-D0B02D967A94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900C-28B1-4AC5-BE5D-54B50D024E9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98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3A3E-7BF1-4AFA-8AA6-D0B02D967A94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900C-28B1-4AC5-BE5D-54B50D024E9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63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3A3E-7BF1-4AFA-8AA6-D0B02D967A94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900C-28B1-4AC5-BE5D-54B50D024E9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04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3A3E-7BF1-4AFA-8AA6-D0B02D967A94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900C-28B1-4AC5-BE5D-54B50D024E9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70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3A3E-7BF1-4AFA-8AA6-D0B02D967A94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900C-28B1-4AC5-BE5D-54B50D024E9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58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3A3E-7BF1-4AFA-8AA6-D0B02D967A94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900C-28B1-4AC5-BE5D-54B50D024E9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53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3A3E-7BF1-4AFA-8AA6-D0B02D967A94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900C-28B1-4AC5-BE5D-54B50D024E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71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3A3E-7BF1-4AFA-8AA6-D0B02D967A94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900C-28B1-4AC5-BE5D-54B50D024E9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34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D7E3A3E-7BF1-4AFA-8AA6-D0B02D967A94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900C-28B1-4AC5-BE5D-54B50D024E9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5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E3A3E-7BF1-4AFA-8AA6-D0B02D967A94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6E5900C-28B1-4AC5-BE5D-54B50D024E9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55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28874B-F296-454D-B955-E643CE2956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通訊與網路 </a:t>
            </a:r>
            <a:r>
              <a:rPr lang="en-US" altLang="zh-TW" dirty="0"/>
              <a:t>lab1  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513450-0C21-490A-BB29-14FDA832D6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F74084012</a:t>
            </a:r>
            <a:r>
              <a:rPr lang="zh-TW" altLang="en-US" dirty="0"/>
              <a:t> 竇賢祐</a:t>
            </a:r>
          </a:p>
        </p:txBody>
      </p:sp>
    </p:spTree>
    <p:extLst>
      <p:ext uri="{BB962C8B-B14F-4D97-AF65-F5344CB8AC3E}">
        <p14:creationId xmlns:p14="http://schemas.microsoft.com/office/powerpoint/2010/main" val="149406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6894A8-C579-4B5D-92DD-C7FE38B4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TCP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B7AA60-9983-489C-856E-E52CB2061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2109768" cy="477211"/>
          </a:xfrm>
        </p:spPr>
        <p:txBody>
          <a:bodyPr/>
          <a:lstStyle/>
          <a:p>
            <a:r>
              <a:rPr lang="zh-TW" altLang="en-US" dirty="0"/>
              <a:t>發送端指令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0D9B11D-961C-4A81-8471-ADC712A82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356439"/>
            <a:ext cx="6982799" cy="140989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392041E-F7A4-45D7-921B-210921817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564897"/>
            <a:ext cx="6001588" cy="200053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6FD50B8B-02D1-4068-8C13-272CE86BFF6D}"/>
              </a:ext>
            </a:extLst>
          </p:cNvPr>
          <p:cNvSpPr txBox="1">
            <a:spLocks/>
          </p:cNvSpPr>
          <p:nvPr/>
        </p:nvSpPr>
        <p:spPr>
          <a:xfrm>
            <a:off x="1451580" y="2823126"/>
            <a:ext cx="5257228" cy="4772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接收端指令與執行結果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64924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37BF6C-EB94-4578-80F9-C15D7C1A1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TCP</a:t>
            </a:r>
            <a:r>
              <a:rPr lang="zh-TW" altLang="en-US" dirty="0"/>
              <a:t> 做法簡介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A7B048-CE27-4423-85D2-B13F70A7F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613668"/>
          </a:xfrm>
        </p:spPr>
        <p:txBody>
          <a:bodyPr>
            <a:normAutofit/>
          </a:bodyPr>
          <a:lstStyle/>
          <a:p>
            <a:r>
              <a:rPr lang="zh-TW" altLang="en-US" dirty="0"/>
              <a:t>根據助教給的範例</a:t>
            </a:r>
            <a:r>
              <a:rPr lang="en-US" altLang="zh-TW" dirty="0"/>
              <a:t>code</a:t>
            </a:r>
            <a:r>
              <a:rPr lang="zh-TW" altLang="en-US" dirty="0"/>
              <a:t>，先建立起基本的連線</a:t>
            </a:r>
            <a:endParaRPr lang="en-US" altLang="zh-TW" dirty="0"/>
          </a:p>
          <a:p>
            <a:r>
              <a:rPr lang="zh-TW" altLang="en-US" dirty="0"/>
              <a:t>開啟要傳送的檔案</a:t>
            </a:r>
            <a:endParaRPr lang="en-US" altLang="zh-TW" dirty="0"/>
          </a:p>
          <a:p>
            <a:r>
              <a:rPr lang="zh-TW" altLang="en-US" dirty="0"/>
              <a:t>發送端先傳送檔名</a:t>
            </a:r>
            <a:endParaRPr lang="en-US" altLang="zh-TW" dirty="0"/>
          </a:p>
          <a:p>
            <a:r>
              <a:rPr lang="zh-TW" altLang="en-US" dirty="0"/>
              <a:t>接收端接收到檔名並開檔</a:t>
            </a:r>
            <a:endParaRPr lang="en-US" altLang="zh-TW" dirty="0"/>
          </a:p>
          <a:p>
            <a:r>
              <a:rPr lang="zh-TW" altLang="en-US" dirty="0"/>
              <a:t>發送端確定接收端收到檔案後，每次都抓取定量資料</a:t>
            </a:r>
            <a:r>
              <a:rPr lang="en-US" altLang="zh-TW" dirty="0"/>
              <a:t>(256byte)</a:t>
            </a:r>
            <a:r>
              <a:rPr lang="zh-TW" altLang="en-US" dirty="0"/>
              <a:t>並傳送，直到整個檔案傳送完畢</a:t>
            </a:r>
            <a:endParaRPr lang="en-US" altLang="zh-TW" dirty="0"/>
          </a:p>
          <a:p>
            <a:r>
              <a:rPr lang="zh-TW" altLang="en-US" dirty="0"/>
              <a:t>接收端每次接收到檔案都將檔案寫入</a:t>
            </a:r>
            <a:endParaRPr lang="en-US" altLang="zh-TW" dirty="0"/>
          </a:p>
          <a:p>
            <a:r>
              <a:rPr lang="zh-TW" altLang="en-US" dirty="0"/>
              <a:t>接收端如果接收到空的</a:t>
            </a:r>
            <a:r>
              <a:rPr lang="en-US" altLang="zh-TW" dirty="0"/>
              <a:t>packet </a:t>
            </a:r>
            <a:r>
              <a:rPr lang="zh-TW" altLang="en-US" dirty="0"/>
              <a:t>就會結束</a:t>
            </a:r>
            <a:endParaRPr lang="en-US" altLang="zh-TW" dirty="0"/>
          </a:p>
          <a:p>
            <a:r>
              <a:rPr lang="zh-TW" altLang="en-US" dirty="0"/>
              <a:t>發送端如果讀到檔案結尾就會結束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747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3C42C0-D479-4143-B213-6F7C396B7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UDP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D2186E-6F0D-434F-BB69-CFE8B018F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973203"/>
            <a:ext cx="2773913" cy="583488"/>
          </a:xfrm>
        </p:spPr>
        <p:txBody>
          <a:bodyPr/>
          <a:lstStyle/>
          <a:p>
            <a:r>
              <a:rPr lang="zh-TW" altLang="en-US" dirty="0"/>
              <a:t>接收端指令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4A2ABAA-BDEA-455E-9EA0-01B505D74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460424"/>
            <a:ext cx="6858957" cy="228632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EB5AB5D-387E-4FD6-9C36-27333A417778}"/>
              </a:ext>
            </a:extLst>
          </p:cNvPr>
          <p:cNvSpPr txBox="1">
            <a:spLocks/>
          </p:cNvSpPr>
          <p:nvPr/>
        </p:nvSpPr>
        <p:spPr>
          <a:xfrm>
            <a:off x="1451578" y="2783503"/>
            <a:ext cx="3118262" cy="5122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發送端指令與執行結果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EC45FDB8-98CC-4601-AB84-89C2E79573F4}"/>
              </a:ext>
            </a:extLst>
          </p:cNvPr>
          <p:cNvSpPr txBox="1">
            <a:spLocks/>
          </p:cNvSpPr>
          <p:nvPr/>
        </p:nvSpPr>
        <p:spPr>
          <a:xfrm>
            <a:off x="1451578" y="4976459"/>
            <a:ext cx="3118262" cy="5122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AE1821B6-32EB-49D8-9EE8-EBF111908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8" y="3385297"/>
            <a:ext cx="5982535" cy="20957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FC2A8E2-D326-4F15-95EB-DCE6F97F6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578" y="3652853"/>
            <a:ext cx="220058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02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4CA87D-982A-478A-B00E-41080B267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UDP</a:t>
            </a:r>
            <a:r>
              <a:rPr lang="zh-TW" altLang="en-US" dirty="0"/>
              <a:t>做法簡介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CF5B50-A0A1-4F45-A362-997FEED0C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根據助教</a:t>
            </a:r>
            <a:r>
              <a:rPr lang="en-US" altLang="zh-TW" dirty="0"/>
              <a:t>code</a:t>
            </a:r>
            <a:r>
              <a:rPr lang="zh-TW" altLang="en-US" dirty="0"/>
              <a:t>建立起基本連線</a:t>
            </a:r>
            <a:endParaRPr lang="en-US" altLang="zh-TW" dirty="0"/>
          </a:p>
          <a:p>
            <a:r>
              <a:rPr lang="zh-TW" altLang="en-US" dirty="0"/>
              <a:t>發送端開檔</a:t>
            </a:r>
            <a:endParaRPr lang="en-US" altLang="zh-TW" dirty="0"/>
          </a:p>
          <a:p>
            <a:r>
              <a:rPr lang="zh-TW" altLang="en-US" dirty="0"/>
              <a:t>先傳送檔名給接收端</a:t>
            </a:r>
            <a:endParaRPr lang="en-US" altLang="zh-TW" dirty="0"/>
          </a:p>
          <a:p>
            <a:r>
              <a:rPr lang="zh-TW" altLang="en-US" dirty="0"/>
              <a:t>發送端每次都傳送一定的資料</a:t>
            </a:r>
            <a:r>
              <a:rPr lang="en-US" altLang="zh-TW" dirty="0"/>
              <a:t>(256byte)</a:t>
            </a:r>
            <a:r>
              <a:rPr lang="zh-TW" altLang="en-US" dirty="0"/>
              <a:t>給接收端，直到整個檔案傳送完畢</a:t>
            </a:r>
            <a:endParaRPr lang="en-US" altLang="zh-TW" dirty="0"/>
          </a:p>
          <a:p>
            <a:r>
              <a:rPr lang="zh-TW" altLang="en-US" dirty="0"/>
              <a:t>接收端每次讀到資料就把內容寫入</a:t>
            </a:r>
            <a:endParaRPr lang="en-US" altLang="zh-TW" dirty="0"/>
          </a:p>
          <a:p>
            <a:r>
              <a:rPr lang="zh-TW" altLang="en-US" dirty="0"/>
              <a:t>如果接收端收到資料內容為</a:t>
            </a:r>
            <a:r>
              <a:rPr lang="en-US" altLang="zh-TW" dirty="0"/>
              <a:t>“END!”</a:t>
            </a:r>
            <a:r>
              <a:rPr lang="zh-TW" altLang="en-US" dirty="0"/>
              <a:t>就停止接收檔案並結束</a:t>
            </a:r>
          </a:p>
        </p:txBody>
      </p:sp>
    </p:spTree>
    <p:extLst>
      <p:ext uri="{BB962C8B-B14F-4D97-AF65-F5344CB8AC3E}">
        <p14:creationId xmlns:p14="http://schemas.microsoft.com/office/powerpoint/2010/main" val="179582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F51C63-5064-47E1-80A9-9F810D50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UDP</a:t>
            </a:r>
            <a:r>
              <a:rPr lang="zh-TW" altLang="en-US" dirty="0"/>
              <a:t> </a:t>
            </a:r>
            <a:r>
              <a:rPr lang="en-US" altLang="zh-TW" dirty="0" err="1"/>
              <a:t>lossrate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2E4746-8223-4D1D-83BE-67F9D9004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左邊的</a:t>
            </a:r>
            <a:r>
              <a:rPr lang="en-US" altLang="zh-TW" dirty="0"/>
              <a:t>test.txt </a:t>
            </a:r>
            <a:r>
              <a:rPr lang="zh-TW" altLang="en-US" dirty="0"/>
              <a:t>是要傳送出去的檔案，右邊的</a:t>
            </a:r>
            <a:r>
              <a:rPr lang="en-US" altLang="zh-TW" dirty="0"/>
              <a:t>test.txt</a:t>
            </a:r>
            <a:r>
              <a:rPr lang="zh-TW" altLang="en-US" dirty="0"/>
              <a:t>是接收到的檔案 </a:t>
            </a:r>
            <a:r>
              <a:rPr lang="en-US" altLang="zh-TW" dirty="0"/>
              <a:t>(</a:t>
            </a:r>
            <a:r>
              <a:rPr lang="zh-TW" altLang="en-US" dirty="0"/>
              <a:t>視窗右下角有顯示檔案大小</a:t>
            </a:r>
            <a:r>
              <a:rPr lang="en-US" altLang="zh-TW" dirty="0"/>
              <a:t>)</a:t>
            </a:r>
          </a:p>
          <a:p>
            <a:r>
              <a:rPr lang="en-US" altLang="zh-TW" b="0" i="0" dirty="0">
                <a:solidFill>
                  <a:srgbClr val="373A3C"/>
                </a:solidFill>
                <a:effectLst/>
                <a:latin typeface="-apple-system"/>
              </a:rPr>
              <a:t>packet loss rate</a:t>
            </a:r>
            <a:r>
              <a:rPr lang="zh-TW" altLang="en-US" b="0" i="0" dirty="0">
                <a:solidFill>
                  <a:srgbClr val="373A3C"/>
                </a:solidFill>
                <a:effectLst/>
                <a:latin typeface="-apple-system"/>
              </a:rPr>
              <a:t> </a:t>
            </a:r>
            <a:r>
              <a:rPr lang="en-US" altLang="zh-TW" b="0" i="0" dirty="0">
                <a:solidFill>
                  <a:srgbClr val="373A3C"/>
                </a:solidFill>
                <a:effectLst/>
                <a:latin typeface="-apple-system"/>
              </a:rPr>
              <a:t>=</a:t>
            </a:r>
            <a:r>
              <a:rPr lang="zh-TW" altLang="en-US" b="0" i="0" dirty="0">
                <a:solidFill>
                  <a:srgbClr val="373A3C"/>
                </a:solidFill>
                <a:effectLst/>
                <a:latin typeface="-apple-system"/>
              </a:rPr>
              <a:t> </a:t>
            </a:r>
            <a:r>
              <a:rPr lang="en-US" altLang="zh-TW" b="0" i="0" dirty="0">
                <a:solidFill>
                  <a:srgbClr val="373A3C"/>
                </a:solidFill>
                <a:effectLst/>
                <a:latin typeface="-apple-system"/>
              </a:rPr>
              <a:t>0%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C8C3956-F14B-407F-B9AC-C5E77143D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55" y="3257047"/>
            <a:ext cx="11393490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25635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140</TotalTime>
  <Words>223</Words>
  <Application>Microsoft Office PowerPoint</Application>
  <PresentationFormat>寬螢幕</PresentationFormat>
  <Paragraphs>27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-apple-system</vt:lpstr>
      <vt:lpstr>Arial</vt:lpstr>
      <vt:lpstr>Gill Sans MT</vt:lpstr>
      <vt:lpstr>圖庫</vt:lpstr>
      <vt:lpstr>通訊與網路 lab1  </vt:lpstr>
      <vt:lpstr>TCP</vt:lpstr>
      <vt:lpstr>TCP 做法簡介</vt:lpstr>
      <vt:lpstr>UDP</vt:lpstr>
      <vt:lpstr>UDP做法簡介</vt:lpstr>
      <vt:lpstr>UDP lossrate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賢祐 竇</dc:creator>
  <cp:lastModifiedBy>賢祐 竇</cp:lastModifiedBy>
  <cp:revision>11</cp:revision>
  <dcterms:created xsi:type="dcterms:W3CDTF">2021-03-30T11:28:56Z</dcterms:created>
  <dcterms:modified xsi:type="dcterms:W3CDTF">2021-03-30T14:38:18Z</dcterms:modified>
</cp:coreProperties>
</file>