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41D5C84-5A3D-4754-8386-E0AA4D146FCA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FD62C88-970F-4E6C-9F15-4BF0A36D30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87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5C84-5A3D-4754-8386-E0AA4D146FCA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2C88-970F-4E6C-9F15-4BF0A36D30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56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5C84-5A3D-4754-8386-E0AA4D146FCA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2C88-970F-4E6C-9F15-4BF0A36D30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685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5C84-5A3D-4754-8386-E0AA4D146FCA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2C88-970F-4E6C-9F15-4BF0A36D30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61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5C84-5A3D-4754-8386-E0AA4D146FCA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2C88-970F-4E6C-9F15-4BF0A36D30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17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5C84-5A3D-4754-8386-E0AA4D146FCA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2C88-970F-4E6C-9F15-4BF0A36D30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80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5C84-5A3D-4754-8386-E0AA4D146FCA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2C88-970F-4E6C-9F15-4BF0A36D30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53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5C84-5A3D-4754-8386-E0AA4D146FCA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2C88-970F-4E6C-9F15-4BF0A36D30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629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5C84-5A3D-4754-8386-E0AA4D146FCA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2C88-970F-4E6C-9F15-4BF0A36D30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3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5C84-5A3D-4754-8386-E0AA4D146FCA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2C88-970F-4E6C-9F15-4BF0A36D30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22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5C84-5A3D-4754-8386-E0AA4D146FCA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2C88-970F-4E6C-9F15-4BF0A36D30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25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5C84-5A3D-4754-8386-E0AA4D146FCA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2C88-970F-4E6C-9F15-4BF0A36D30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26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5C84-5A3D-4754-8386-E0AA4D146FCA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2C88-970F-4E6C-9F15-4BF0A36D30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30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5C84-5A3D-4754-8386-E0AA4D146FCA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2C88-970F-4E6C-9F15-4BF0A36D30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49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5C84-5A3D-4754-8386-E0AA4D146FCA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2C88-970F-4E6C-9F15-4BF0A36D30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67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5C84-5A3D-4754-8386-E0AA4D146FCA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2C88-970F-4E6C-9F15-4BF0A36D30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72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5C84-5A3D-4754-8386-E0AA4D146FCA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2C88-970F-4E6C-9F15-4BF0A36D30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2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1D5C84-5A3D-4754-8386-E0AA4D146FCA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D62C88-970F-4E6C-9F15-4BF0A36D30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28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751F6-49E8-45D2-9055-8E98316C27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4EA513C-496E-4355-910E-AA4144E84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F74084012</a:t>
            </a:r>
            <a:r>
              <a:rPr lang="zh-TW" altLang="en-US" dirty="0"/>
              <a:t> 竇賢祐 資訊</a:t>
            </a:r>
            <a:r>
              <a:rPr lang="en-US" altLang="zh-TW" dirty="0"/>
              <a:t>112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406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10ADF-6A35-49BC-BF7C-C993B424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r>
              <a:rPr lang="zh-TW" altLang="en-US" dirty="0"/>
              <a:t>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BBE06A-A3A8-4271-840D-E7402BD7B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Code </a:t>
            </a:r>
            <a:r>
              <a:rPr lang="zh-TW" altLang="en-US" dirty="0"/>
              <a:t>利用助教給的</a:t>
            </a:r>
            <a:r>
              <a:rPr lang="en-US" altLang="zh-TW" dirty="0"/>
              <a:t>multicast example code</a:t>
            </a:r>
            <a:r>
              <a:rPr lang="zh-TW" altLang="en-US" dirty="0"/>
              <a:t>做修改，在後面再加上如何讀檔案以及傳送檔案。</a:t>
            </a:r>
            <a:r>
              <a:rPr lang="en-US" altLang="zh-TW" dirty="0"/>
              <a:t>(</a:t>
            </a:r>
            <a:r>
              <a:rPr lang="zh-TW" altLang="en-US" dirty="0"/>
              <a:t>每次都讀取部分檔案並傳送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傳送檔案前須先將檔案名稱傳送出去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在傳送完檔案時發送</a:t>
            </a:r>
            <a:r>
              <a:rPr lang="en-US" altLang="zh-TW" dirty="0"/>
              <a:t>finish</a:t>
            </a:r>
            <a:r>
              <a:rPr lang="zh-TW" altLang="en-US" dirty="0"/>
              <a:t>訊號，告知已結束檔案傳送，以使</a:t>
            </a:r>
            <a:r>
              <a:rPr lang="en-US" altLang="zh-TW" dirty="0"/>
              <a:t>client</a:t>
            </a:r>
            <a:r>
              <a:rPr lang="zh-TW" altLang="en-US" dirty="0"/>
              <a:t>端可以離開讀資料、寫檔的迴圈中，並計算傳送的檔案大小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771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383E4-75FF-4D4D-90CE-81672920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r>
              <a:rPr lang="zh-TW" altLang="en-US" dirty="0"/>
              <a:t>端 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39355B5-0DD5-460C-A8EF-68798E83F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369" y="2752265"/>
            <a:ext cx="10334267" cy="232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9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383E4-75FF-4D4D-90CE-81672920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r>
              <a:rPr lang="zh-TW" altLang="en-US" dirty="0"/>
              <a:t>端 執行結果 </a:t>
            </a:r>
            <a:r>
              <a:rPr lang="en-US" altLang="zh-TW" dirty="0"/>
              <a:t>(</a:t>
            </a:r>
            <a:r>
              <a:rPr lang="zh-TW" altLang="en-US" dirty="0"/>
              <a:t>傳送大檔案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A0C5DB1-8AA7-42E3-BE78-0EE817FE0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991" y="2844714"/>
            <a:ext cx="7954018" cy="2136410"/>
          </a:xfrm>
        </p:spPr>
      </p:pic>
    </p:spTree>
    <p:extLst>
      <p:ext uri="{BB962C8B-B14F-4D97-AF65-F5344CB8AC3E}">
        <p14:creationId xmlns:p14="http://schemas.microsoft.com/office/powerpoint/2010/main" val="402228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0E5DA-08BB-4297-A4D2-5D534297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 </a:t>
            </a:r>
            <a:r>
              <a:rPr lang="zh-TW" altLang="en-US" dirty="0"/>
              <a:t>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810444-6FE0-4BEC-BFCE-033E44770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利用助教給的</a:t>
            </a:r>
            <a:r>
              <a:rPr lang="en-US" altLang="zh-TW" dirty="0"/>
              <a:t>multicast example code </a:t>
            </a:r>
            <a:r>
              <a:rPr lang="zh-TW" altLang="en-US" dirty="0"/>
              <a:t>做修改，在下方再加上寫檔的方式</a:t>
            </a:r>
            <a:r>
              <a:rPr lang="en-US" altLang="zh-TW" dirty="0"/>
              <a:t>(</a:t>
            </a:r>
            <a:r>
              <a:rPr lang="zh-TW" altLang="en-US" dirty="0"/>
              <a:t>每次都接收部分資料，然後寫入檔案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會先接收到檔案名稱並開檔</a:t>
            </a:r>
            <a:endParaRPr lang="en-US" altLang="zh-TW" dirty="0"/>
          </a:p>
          <a:p>
            <a:r>
              <a:rPr lang="zh-TW" altLang="en-US" dirty="0"/>
              <a:t>當接收到</a:t>
            </a:r>
            <a:r>
              <a:rPr lang="en-US" altLang="zh-TW" dirty="0"/>
              <a:t>finish</a:t>
            </a:r>
            <a:r>
              <a:rPr lang="zh-TW" altLang="en-US" dirty="0"/>
              <a:t>訊號即停止寫檔並計算檔案大小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507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1A1D1-2A27-4596-B496-187352E5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 </a:t>
            </a:r>
            <a:r>
              <a:rPr lang="zh-TW" altLang="en-US" dirty="0"/>
              <a:t>端執行結果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D3AB17-2E13-4956-A3CA-EDBC71D0D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5F47601-9FF5-489B-8C57-70CC9313A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556932"/>
            <a:ext cx="12192000" cy="31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7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63A338-FB20-47E4-B5D6-47DB54F8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</a:t>
            </a:r>
            <a:r>
              <a:rPr lang="zh-TW" altLang="en-US" dirty="0"/>
              <a:t>端執行結果</a:t>
            </a:r>
            <a:r>
              <a:rPr lang="en-US" altLang="zh-TW" dirty="0"/>
              <a:t>(</a:t>
            </a:r>
            <a:r>
              <a:rPr lang="zh-TW" altLang="en-US" dirty="0"/>
              <a:t>傳送大檔案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7DA4D28-BAF6-4B5B-880A-917BD2EE9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" y="2581617"/>
            <a:ext cx="10991850" cy="2783529"/>
          </a:xfrm>
        </p:spPr>
      </p:pic>
    </p:spTree>
    <p:extLst>
      <p:ext uri="{BB962C8B-B14F-4D97-AF65-F5344CB8AC3E}">
        <p14:creationId xmlns:p14="http://schemas.microsoft.com/office/powerpoint/2010/main" val="1909567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</TotalTime>
  <Words>164</Words>
  <Application>Microsoft Office PowerPoint</Application>
  <PresentationFormat>寬螢幕</PresentationFormat>
  <Paragraphs>16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Arial</vt:lpstr>
      <vt:lpstr>Garamond</vt:lpstr>
      <vt:lpstr>有機</vt:lpstr>
      <vt:lpstr>LAB2</vt:lpstr>
      <vt:lpstr>Server端</vt:lpstr>
      <vt:lpstr>Server端 執行結果</vt:lpstr>
      <vt:lpstr>Server端 執行結果 (傳送大檔案)</vt:lpstr>
      <vt:lpstr>Client 端</vt:lpstr>
      <vt:lpstr>Client 端執行結果</vt:lpstr>
      <vt:lpstr>client端執行結果(傳送大檔案)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賢祐 竇</dc:creator>
  <cp:lastModifiedBy>賢祐 竇</cp:lastModifiedBy>
  <cp:revision>10</cp:revision>
  <dcterms:created xsi:type="dcterms:W3CDTF">2021-05-07T08:51:04Z</dcterms:created>
  <dcterms:modified xsi:type="dcterms:W3CDTF">2021-05-07T09:35:30Z</dcterms:modified>
</cp:coreProperties>
</file>