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70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77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57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06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565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15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9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1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80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77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2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9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04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59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395D-8BAD-48BF-8336-B861E14B6736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07A07F-39BD-4802-AC4F-76CEBFB4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DE2F6-035C-4CF7-8A99-0442B6B7E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Hw3-snake-</a:t>
            </a:r>
            <a:r>
              <a:rPr lang="zh-TW" altLang="en-US" dirty="0"/>
              <a:t>貪食蛇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FFDA3B-93B3-4D4A-A83F-DA4D10F88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</a:t>
            </a:r>
            <a:r>
              <a:rPr lang="en-US" altLang="zh-TW" dirty="0"/>
              <a:t>112 F74084012 </a:t>
            </a:r>
            <a:r>
              <a:rPr lang="zh-TW" altLang="en-US" dirty="0"/>
              <a:t>竇賢祐</a:t>
            </a:r>
          </a:p>
        </p:txBody>
      </p:sp>
    </p:spTree>
    <p:extLst>
      <p:ext uri="{BB962C8B-B14F-4D97-AF65-F5344CB8AC3E}">
        <p14:creationId xmlns:p14="http://schemas.microsoft.com/office/powerpoint/2010/main" val="6847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2BF50-0822-44A7-9B4C-C84337D7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CB7D6-81A3-4CE9-943A-08D85DF6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遊戲介紹：綠點為蛇的頭，紅點為食物，要讓頭去碰到食物</a:t>
            </a:r>
            <a:br>
              <a:rPr lang="en-US" altLang="zh-TW" dirty="0"/>
            </a:br>
            <a:r>
              <a:rPr lang="zh-TW" altLang="en-US" dirty="0"/>
              <a:t>，此時蛇的身體（白點）會加長１格，同時</a:t>
            </a:r>
            <a:r>
              <a:rPr lang="en-US" altLang="zh-TW" dirty="0"/>
              <a:t>score+1</a:t>
            </a:r>
            <a:r>
              <a:rPr lang="zh-TW" altLang="en-US" dirty="0"/>
              <a:t>，目標</a:t>
            </a:r>
            <a:br>
              <a:rPr lang="en-US" altLang="zh-TW" dirty="0"/>
            </a:br>
            <a:r>
              <a:rPr lang="zh-TW" altLang="en-US" dirty="0"/>
              <a:t>是讓蛇可以吃到盡可能多的食物。</a:t>
            </a:r>
            <a:endParaRPr lang="en-US" altLang="zh-TW" dirty="0"/>
          </a:p>
          <a:p>
            <a:r>
              <a:rPr lang="zh-TW" altLang="en-US" dirty="0"/>
              <a:t>遊戲輸掉條件：頭去碰到身體或是周遭的牆壁</a:t>
            </a:r>
            <a:endParaRPr lang="en-US" altLang="zh-TW" dirty="0"/>
          </a:p>
          <a:p>
            <a:r>
              <a:rPr lang="zh-TW" altLang="en-US" dirty="0"/>
              <a:t>遊戲介面大小：</a:t>
            </a:r>
            <a:r>
              <a:rPr lang="en-US" altLang="zh-TW" dirty="0"/>
              <a:t>300</a:t>
            </a:r>
            <a:r>
              <a:rPr lang="zh-TW" altLang="en-US" dirty="0"/>
              <a:t>*</a:t>
            </a:r>
            <a:r>
              <a:rPr lang="en-US" altLang="zh-TW" dirty="0"/>
              <a:t>300</a:t>
            </a:r>
            <a:r>
              <a:rPr lang="zh-TW" altLang="en-US" dirty="0"/>
              <a:t>    </a:t>
            </a:r>
            <a:br>
              <a:rPr lang="en-US" altLang="zh-TW" dirty="0"/>
            </a:br>
            <a:r>
              <a:rPr lang="zh-TW" altLang="en-US" dirty="0"/>
              <a:t>每一格都是</a:t>
            </a:r>
            <a:r>
              <a:rPr lang="en-US" altLang="zh-TW" dirty="0"/>
              <a:t>10*10(</a:t>
            </a:r>
            <a:r>
              <a:rPr lang="zh-TW" altLang="en-US" dirty="0"/>
              <a:t>蛇身、蛇頭、食物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作業目標：讓機器遊玩且</a:t>
            </a:r>
            <a:r>
              <a:rPr lang="en-US" altLang="zh-TW" dirty="0"/>
              <a:t>score &gt;= 30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55047E-ABCC-428D-9656-D3C24879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106" y="2980001"/>
            <a:ext cx="2876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8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2D990-6B56-46D7-A4F1-61A5CF42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Method -rule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11FD9F-88E7-4E92-AA99-3FE9300A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概念：利用轉圈的方式</a:t>
            </a:r>
            <a:endParaRPr lang="en-US" altLang="zh-TW" dirty="0"/>
          </a:p>
          <a:p>
            <a:r>
              <a:rPr lang="zh-TW" altLang="en-US" dirty="0"/>
              <a:t>每次都必定會走到最右邊然後往上走到頂，再往左走到底</a:t>
            </a:r>
            <a:endParaRPr lang="en-US" altLang="zh-TW" dirty="0"/>
          </a:p>
          <a:p>
            <a:r>
              <a:rPr lang="zh-TW" altLang="en-US" dirty="0"/>
              <a:t>在最左邊時會計算蛇頭與食物的</a:t>
            </a:r>
            <a:r>
              <a:rPr lang="en-US" altLang="zh-TW" dirty="0" err="1"/>
              <a:t>xy</a:t>
            </a:r>
            <a:r>
              <a:rPr lang="zh-TW" altLang="en-US" dirty="0"/>
              <a:t>分別差距多少，如</a:t>
            </a:r>
            <a:br>
              <a:rPr lang="en-US" altLang="zh-TW" dirty="0"/>
            </a:br>
            <a:r>
              <a:rPr lang="zh-TW" altLang="en-US" dirty="0"/>
              <a:t>果差距</a:t>
            </a:r>
            <a:r>
              <a:rPr lang="en-US" altLang="zh-TW" dirty="0"/>
              <a:t>x&gt;y</a:t>
            </a:r>
            <a:r>
              <a:rPr lang="zh-TW" altLang="en-US" dirty="0"/>
              <a:t>則讓</a:t>
            </a:r>
            <a:r>
              <a:rPr lang="en-US" altLang="zh-TW" dirty="0"/>
              <a:t>command</a:t>
            </a:r>
            <a:r>
              <a:rPr lang="zh-TW" altLang="en-US" dirty="0"/>
              <a:t>為</a:t>
            </a:r>
            <a:r>
              <a:rPr lang="en-US" altLang="zh-TW" dirty="0"/>
              <a:t>right</a:t>
            </a:r>
            <a:r>
              <a:rPr lang="zh-TW" altLang="en-US" dirty="0"/>
              <a:t>，反之為</a:t>
            </a:r>
            <a:r>
              <a:rPr lang="en-US" altLang="zh-TW" dirty="0"/>
              <a:t>down</a:t>
            </a:r>
          </a:p>
          <a:p>
            <a:r>
              <a:rPr lang="zh-TW" altLang="en-US" dirty="0"/>
              <a:t>如此造成的結過就是如右方的效果，會像是階梯式的下降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此為已經吃掉一點後的路徑，紅點會再下一圈中被吃掉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如果吃掉一點後，新的一點仍然在右下方，則會繼續</a:t>
            </a:r>
            <a:r>
              <a:rPr lang="en-US" altLang="zh-TW" dirty="0"/>
              <a:t>step2</a:t>
            </a:r>
          </a:p>
          <a:p>
            <a:r>
              <a:rPr lang="zh-TW" altLang="en-US" dirty="0"/>
              <a:t>如果都沒點在右下方，蛇頭會直接往右走到底然後回</a:t>
            </a:r>
            <a:br>
              <a:rPr lang="en-US" altLang="zh-TW" dirty="0"/>
            </a:br>
            <a:r>
              <a:rPr lang="zh-TW" altLang="en-US" dirty="0"/>
              <a:t>到</a:t>
            </a:r>
            <a:r>
              <a:rPr lang="en-US" altLang="zh-TW" dirty="0"/>
              <a:t>step</a:t>
            </a:r>
            <a:r>
              <a:rPr lang="zh-TW" altLang="en-US" dirty="0"/>
              <a:t>１</a:t>
            </a:r>
            <a:endParaRPr lang="en-US" altLang="zh-TW" dirty="0"/>
          </a:p>
          <a:p>
            <a:r>
              <a:rPr lang="zh-TW" altLang="en-US" dirty="0"/>
              <a:t>一直重複直到蛇頭碰到身體</a:t>
            </a:r>
            <a:r>
              <a:rPr lang="en-US" altLang="zh-TW" dirty="0"/>
              <a:t>(</a:t>
            </a:r>
            <a:r>
              <a:rPr lang="zh-TW" altLang="en-US" dirty="0"/>
              <a:t>這個</a:t>
            </a:r>
            <a:r>
              <a:rPr lang="en-US" altLang="zh-TW" dirty="0"/>
              <a:t>rule</a:t>
            </a:r>
            <a:r>
              <a:rPr lang="zh-TW" altLang="en-US" dirty="0"/>
              <a:t>不會碰到牆壁而輸掉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DE3884-8523-437C-ADC5-E564B5A0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104" y="1728787"/>
            <a:ext cx="2876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3C48-9EDB-4BD8-8420-3DAFAF29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73A3C"/>
                </a:solidFill>
                <a:latin typeface="-apple-system"/>
              </a:rPr>
              <a:t>Method-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-apple-system"/>
              </a:rPr>
              <a:t>提取之特徵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9E337-9146-4D76-A2ED-2D7D57EC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有取的特徵：</a:t>
            </a:r>
            <a:br>
              <a:rPr lang="en-US" altLang="zh-TW" dirty="0"/>
            </a:br>
            <a:r>
              <a:rPr lang="zh-TW" altLang="en-US" dirty="0"/>
              <a:t>蛇頭的</a:t>
            </a:r>
            <a:r>
              <a:rPr lang="en-US" altLang="zh-TW" dirty="0" err="1"/>
              <a:t>xy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食物的</a:t>
            </a:r>
            <a:r>
              <a:rPr lang="en-US" altLang="zh-TW" dirty="0" err="1"/>
              <a:t>xy</a:t>
            </a:r>
            <a:r>
              <a:rPr lang="zh-TW" altLang="en-US" dirty="0"/>
              <a:t>座標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為何不取身體座標</a:t>
            </a:r>
            <a:r>
              <a:rPr lang="en-US" altLang="zh-TW" dirty="0"/>
              <a:t>? </a:t>
            </a:r>
            <a:br>
              <a:rPr lang="en-US" altLang="zh-TW" dirty="0"/>
            </a:br>
            <a:r>
              <a:rPr lang="zh-TW" altLang="en-US" dirty="0"/>
              <a:t>因在</a:t>
            </a:r>
            <a:r>
              <a:rPr lang="en-US" altLang="zh-TW" dirty="0"/>
              <a:t>rule</a:t>
            </a:r>
            <a:r>
              <a:rPr lang="zh-TW" altLang="en-US" dirty="0"/>
              <a:t>中只有追蹤蛇頭</a:t>
            </a:r>
            <a:r>
              <a:rPr lang="en-US" altLang="zh-TW" dirty="0"/>
              <a:t>and</a:t>
            </a:r>
            <a:r>
              <a:rPr lang="zh-TW" altLang="en-US" dirty="0"/>
              <a:t>食物的座標</a:t>
            </a:r>
          </a:p>
        </p:txBody>
      </p:sp>
    </p:spTree>
    <p:extLst>
      <p:ext uri="{BB962C8B-B14F-4D97-AF65-F5344CB8AC3E}">
        <p14:creationId xmlns:p14="http://schemas.microsoft.com/office/powerpoint/2010/main" val="188633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AC847-ED08-4B73-BFF5-1AE956C5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- </a:t>
            </a:r>
            <a:r>
              <a:rPr lang="en-US" altLang="zh-TW" b="0" i="0" dirty="0" err="1">
                <a:solidFill>
                  <a:srgbClr val="373A3C"/>
                </a:solidFill>
                <a:effectLst/>
                <a:latin typeface="-apple-system"/>
              </a:rPr>
              <a:t>knn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809484-2271-4FC9-A3A9-E9F75596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第一次做的時候是使用</a:t>
            </a:r>
            <a:r>
              <a:rPr lang="en-US" altLang="zh-TW" dirty="0"/>
              <a:t>KNN</a:t>
            </a:r>
            <a:r>
              <a:rPr lang="zh-TW" altLang="en-US" dirty="0"/>
              <a:t>來</a:t>
            </a:r>
            <a:r>
              <a:rPr lang="en-US" altLang="zh-TW" dirty="0"/>
              <a:t>train model</a:t>
            </a:r>
          </a:p>
          <a:p>
            <a:r>
              <a:rPr lang="en-US" altLang="zh-TW" dirty="0"/>
              <a:t>KNN</a:t>
            </a:r>
            <a:r>
              <a:rPr lang="zh-TW" altLang="en-US" dirty="0"/>
              <a:t>會根據鄰近的點的狀況來做選擇，取出附近結果量最多的作為對應的動作</a:t>
            </a:r>
            <a:endParaRPr lang="en-US" altLang="zh-TW" dirty="0"/>
          </a:p>
          <a:p>
            <a:r>
              <a:rPr lang="zh-TW" altLang="en-US" dirty="0"/>
              <a:t>前幾次的作業也都是使用這個模型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910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0CF6E-54DD-409B-B3FB-EC7B3057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- 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random forest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9E0C4-BC52-446A-9DB3-2AF41406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第二次我用了</a:t>
            </a:r>
            <a:r>
              <a:rPr lang="en-US" altLang="zh-TW" dirty="0"/>
              <a:t>random </a:t>
            </a:r>
            <a:r>
              <a:rPr lang="en-US" altLang="zh-TW" dirty="0" err="1"/>
              <a:t>fores</a:t>
            </a:r>
            <a:r>
              <a:rPr lang="zh-TW" altLang="en-US" dirty="0"/>
              <a:t>的方法來</a:t>
            </a:r>
            <a:r>
              <a:rPr lang="en-US" altLang="zh-TW" dirty="0"/>
              <a:t>train</a:t>
            </a:r>
            <a:r>
              <a:rPr lang="zh-TW" altLang="en-US" dirty="0"/>
              <a:t>我的</a:t>
            </a:r>
            <a:r>
              <a:rPr lang="en-US" altLang="zh-TW" dirty="0"/>
              <a:t>model</a:t>
            </a:r>
          </a:p>
          <a:p>
            <a:r>
              <a:rPr lang="zh-TW" altLang="en-US" dirty="0"/>
              <a:t>取出一</a:t>
            </a:r>
            <a:r>
              <a:rPr lang="en-US" altLang="zh-TW" dirty="0"/>
              <a:t>n</a:t>
            </a:r>
            <a:r>
              <a:rPr lang="zh-TW" altLang="en-US" dirty="0"/>
              <a:t>筆資料利用兩種演算法方式</a:t>
            </a:r>
            <a:r>
              <a:rPr lang="en-US" altLang="zh-TW" dirty="0"/>
              <a:t>(boosting</a:t>
            </a:r>
            <a:r>
              <a:rPr lang="zh-TW" altLang="en-US" dirty="0"/>
              <a:t>、</a:t>
            </a:r>
            <a:r>
              <a:rPr lang="en-US" altLang="zh-TW" dirty="0"/>
              <a:t>bagging)</a:t>
            </a:r>
            <a:r>
              <a:rPr lang="zh-TW" altLang="en-US" dirty="0"/>
              <a:t>來形成</a:t>
            </a:r>
            <a:r>
              <a:rPr lang="en-US" altLang="zh-TW" dirty="0"/>
              <a:t>forest</a:t>
            </a:r>
          </a:p>
          <a:p>
            <a:r>
              <a:rPr lang="en-US" altLang="zh-TW" dirty="0"/>
              <a:t>Boosting:</a:t>
            </a:r>
            <a:r>
              <a:rPr lang="zh-TW" altLang="en-US" dirty="0"/>
              <a:t> 下一次的抽樣訓練會根據前一次錯誤率較高的資料來提升準確率，如此不斷重複幾次來形成一個比較好的</a:t>
            </a:r>
            <a:r>
              <a:rPr lang="en-US" altLang="zh-TW" dirty="0"/>
              <a:t>model</a:t>
            </a:r>
          </a:p>
          <a:p>
            <a:r>
              <a:rPr lang="en-US" altLang="zh-TW" dirty="0"/>
              <a:t>Bagging:</a:t>
            </a:r>
            <a:r>
              <a:rPr lang="zh-TW" altLang="en-US" dirty="0"/>
              <a:t>每次的抽樣訓練比較沒有關係，並且每次抽樣完的資料都會丟回去樣本空間中，所以下一次抽樣還是有可能再次抽到重覆的</a:t>
            </a:r>
            <a:r>
              <a:rPr lang="en-US" altLang="zh-TW" dirty="0"/>
              <a:t>data</a:t>
            </a:r>
            <a:r>
              <a:rPr lang="zh-TW" altLang="en-US" dirty="0"/>
              <a:t>，但會形成很多個</a:t>
            </a:r>
            <a:r>
              <a:rPr lang="en-US" altLang="zh-TW" dirty="0"/>
              <a:t>decision tree</a:t>
            </a:r>
            <a:r>
              <a:rPr lang="zh-TW" altLang="en-US" dirty="0"/>
              <a:t>，每個</a:t>
            </a:r>
            <a:r>
              <a:rPr lang="en-US" altLang="zh-TW" dirty="0"/>
              <a:t>decision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都可能產生出一個結果，因此當想要預測的資料進來時，再根據各個</a:t>
            </a:r>
            <a:r>
              <a:rPr lang="en-US" altLang="zh-TW" dirty="0"/>
              <a:t>tree</a:t>
            </a:r>
            <a:r>
              <a:rPr lang="zh-TW" altLang="en-US" dirty="0"/>
              <a:t>產生出的結果來做出最後的預測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如此造成的結果就是：每個</a:t>
            </a:r>
            <a:r>
              <a:rPr lang="en-US" altLang="zh-TW" dirty="0"/>
              <a:t>tree</a:t>
            </a:r>
            <a:r>
              <a:rPr lang="zh-TW" altLang="en-US" dirty="0"/>
              <a:t>都是一個弱的</a:t>
            </a:r>
            <a:r>
              <a:rPr lang="en-US" altLang="zh-TW" dirty="0"/>
              <a:t>machine</a:t>
            </a:r>
            <a:r>
              <a:rPr lang="zh-TW" altLang="en-US" dirty="0"/>
              <a:t>，但是整合起來會成為一個相對強的</a:t>
            </a:r>
            <a:r>
              <a:rPr lang="en-US" altLang="zh-TW" dirty="0"/>
              <a:t>machine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25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D2CA9-1831-4BA3-BF3A-27B1E34E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Result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A347B-A6F5-4F2F-8D1D-E5927370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knn</a:t>
            </a:r>
            <a:r>
              <a:rPr lang="zh-TW" altLang="en-US" dirty="0"/>
              <a:t>做出的</a:t>
            </a:r>
            <a:r>
              <a:rPr lang="en-US" altLang="zh-TW" dirty="0"/>
              <a:t>model</a:t>
            </a:r>
            <a:r>
              <a:rPr lang="zh-TW" altLang="en-US" dirty="0"/>
              <a:t>跑的結果較差，很容易判斷錯誤導致撞牆死亡，或是造成無限迴圈，蛇會一直擦過</a:t>
            </a:r>
            <a:r>
              <a:rPr lang="en-US" altLang="zh-TW" dirty="0"/>
              <a:t>food</a:t>
            </a:r>
            <a:r>
              <a:rPr lang="zh-TW" altLang="en-US" dirty="0"/>
              <a:t>而一直繞圈，永遠吃不到</a:t>
            </a:r>
            <a:r>
              <a:rPr lang="en-US" altLang="zh-TW" dirty="0"/>
              <a:t>food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zh-TW" altLang="en-US" dirty="0"/>
              <a:t>分數</a:t>
            </a:r>
            <a:r>
              <a:rPr lang="en-US" altLang="zh-TW" dirty="0"/>
              <a:t>&gt;30</a:t>
            </a:r>
            <a:r>
              <a:rPr lang="zh-TW" altLang="en-US" dirty="0"/>
              <a:t>的成功率約</a:t>
            </a:r>
            <a:r>
              <a:rPr lang="en-US" altLang="zh-TW" dirty="0"/>
              <a:t>7</a:t>
            </a:r>
            <a:r>
              <a:rPr lang="zh-TW" altLang="en-US" dirty="0"/>
              <a:t>成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random forest</a:t>
            </a:r>
            <a:r>
              <a:rPr lang="zh-TW" altLang="en-US" dirty="0"/>
              <a:t>做出來</a:t>
            </a:r>
            <a:r>
              <a:rPr lang="en-US" altLang="zh-TW" dirty="0"/>
              <a:t>model</a:t>
            </a:r>
            <a:r>
              <a:rPr lang="zh-TW" altLang="en-US" dirty="0"/>
              <a:t>跑得結果就好很多，幾乎每次都精準吃到</a:t>
            </a:r>
            <a:r>
              <a:rPr lang="en-US" altLang="zh-TW" dirty="0"/>
              <a:t>food</a:t>
            </a:r>
            <a:r>
              <a:rPr lang="zh-TW" altLang="en-US" dirty="0"/>
              <a:t>，目前做出來的</a:t>
            </a:r>
            <a:r>
              <a:rPr lang="en-US" altLang="zh-TW" dirty="0"/>
              <a:t>model</a:t>
            </a:r>
            <a:r>
              <a:rPr lang="zh-TW" altLang="en-US" dirty="0"/>
              <a:t>跑起來就跟</a:t>
            </a:r>
            <a:r>
              <a:rPr lang="en-US" altLang="zh-TW" dirty="0"/>
              <a:t>rule</a:t>
            </a:r>
            <a:r>
              <a:rPr lang="zh-TW" altLang="en-US" dirty="0"/>
              <a:t>很像，幾乎沒有跑錯方向。</a:t>
            </a:r>
            <a:br>
              <a:rPr lang="en-US" altLang="zh-TW" dirty="0"/>
            </a:br>
            <a:r>
              <a:rPr lang="zh-TW" altLang="en-US" dirty="0"/>
              <a:t>死掉的方式也跟</a:t>
            </a:r>
            <a:r>
              <a:rPr lang="en-US" altLang="zh-TW" dirty="0"/>
              <a:t>rule</a:t>
            </a:r>
            <a:r>
              <a:rPr lang="zh-TW" altLang="en-US" dirty="0"/>
              <a:t>一樣是身體太長的時候撞到身體而死掉</a:t>
            </a:r>
            <a:br>
              <a:rPr lang="en-US" altLang="zh-TW" dirty="0"/>
            </a:br>
            <a:r>
              <a:rPr lang="zh-TW" altLang="en-US" dirty="0"/>
              <a:t>若沒有</a:t>
            </a:r>
            <a:r>
              <a:rPr lang="en-US" altLang="zh-TW" dirty="0"/>
              <a:t>delay</a:t>
            </a:r>
            <a:r>
              <a:rPr lang="zh-TW" altLang="en-US" dirty="0"/>
              <a:t>，分數</a:t>
            </a:r>
            <a:r>
              <a:rPr lang="en-US" altLang="zh-TW" dirty="0"/>
              <a:t>&gt;30</a:t>
            </a:r>
            <a:r>
              <a:rPr lang="zh-TW" altLang="en-US" dirty="0"/>
              <a:t>的成功率，自己測試是</a:t>
            </a:r>
            <a:r>
              <a:rPr lang="en-US" altLang="zh-TW" dirty="0"/>
              <a:t>100%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389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61495-93B2-4F21-B262-244CF53A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Discussion</a:t>
            </a:r>
            <a:b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0D48-7CA3-4AE0-A8C6-43D740B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跟</a:t>
            </a:r>
            <a:r>
              <a:rPr lang="en-US" altLang="zh-TW" dirty="0"/>
              <a:t>random forest</a:t>
            </a:r>
            <a:r>
              <a:rPr lang="zh-TW" altLang="en-US" dirty="0"/>
              <a:t>兩者做出來的效果不同，成果上，</a:t>
            </a:r>
            <a:r>
              <a:rPr lang="en-US" altLang="zh-TW" dirty="0"/>
              <a:t>random forest</a:t>
            </a:r>
            <a:r>
              <a:rPr lang="zh-TW" altLang="en-US" dirty="0"/>
              <a:t>的成果比</a:t>
            </a:r>
            <a:r>
              <a:rPr lang="en-US" altLang="zh-TW" dirty="0"/>
              <a:t>KNN</a:t>
            </a:r>
            <a:r>
              <a:rPr lang="zh-TW" altLang="en-US" dirty="0"/>
              <a:t>好很多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r>
              <a:rPr lang="en-US" altLang="zh-TW" dirty="0"/>
              <a:t>KNN</a:t>
            </a:r>
            <a:r>
              <a:rPr lang="zh-TW" altLang="en-US" dirty="0"/>
              <a:t>只是單純找出最靠近的幾個結果來做預測，但是</a:t>
            </a:r>
            <a:r>
              <a:rPr lang="en-US" altLang="zh-TW" dirty="0"/>
              <a:t>random forest</a:t>
            </a:r>
            <a:r>
              <a:rPr lang="zh-TW" altLang="en-US" dirty="0"/>
              <a:t>在訓練的時候，會因為某些資料錯誤量較大，而去做一些修正，最終會有好幾個</a:t>
            </a:r>
            <a:r>
              <a:rPr lang="en-US" altLang="zh-TW" dirty="0"/>
              <a:t>tree</a:t>
            </a:r>
            <a:r>
              <a:rPr lang="zh-TW" altLang="en-US" dirty="0"/>
              <a:t>，每個</a:t>
            </a:r>
            <a:r>
              <a:rPr lang="en-US" altLang="zh-TW" dirty="0"/>
              <a:t>tree</a:t>
            </a:r>
            <a:r>
              <a:rPr lang="zh-TW" altLang="en-US" dirty="0"/>
              <a:t>都會有一個結果，而但看</a:t>
            </a:r>
            <a:r>
              <a:rPr lang="en-US" altLang="zh-TW" dirty="0"/>
              <a:t>tree</a:t>
            </a:r>
            <a:r>
              <a:rPr lang="zh-TW" altLang="en-US" dirty="0"/>
              <a:t>的錯誤率可能很高，但是當整合每個</a:t>
            </a:r>
            <a:r>
              <a:rPr lang="en-US" altLang="zh-TW" dirty="0"/>
              <a:t>tree</a:t>
            </a:r>
            <a:r>
              <a:rPr lang="zh-TW" altLang="en-US" dirty="0"/>
              <a:t>的結果再去做修正，找出最多人選擇的結果，如此會產生出一個最好的結果。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因此，如果將</a:t>
            </a:r>
            <a:r>
              <a:rPr lang="en-US" altLang="zh-TW" dirty="0"/>
              <a:t>KNN</a:t>
            </a:r>
            <a:r>
              <a:rPr lang="zh-TW" altLang="en-US" dirty="0"/>
              <a:t>比喻成一個天才的話，</a:t>
            </a:r>
            <a:r>
              <a:rPr lang="en-US" altLang="zh-TW" dirty="0"/>
              <a:t>random forest</a:t>
            </a:r>
            <a:r>
              <a:rPr lang="zh-TW" altLang="en-US" dirty="0"/>
              <a:t>就像是好幾個不如天才的人集思廣益來打敗他一樣</a:t>
            </a:r>
            <a:r>
              <a:rPr lang="en-US" altLang="zh-TW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451348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788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Century Gothic</vt:lpstr>
      <vt:lpstr>Wingdings 3</vt:lpstr>
      <vt:lpstr>絲縷</vt:lpstr>
      <vt:lpstr>Hw3-snake-貪食蛇</vt:lpstr>
      <vt:lpstr>Introduction</vt:lpstr>
      <vt:lpstr>Method -rule </vt:lpstr>
      <vt:lpstr>Method-提取之特徵</vt:lpstr>
      <vt:lpstr>Method - knn</vt:lpstr>
      <vt:lpstr>Method - random forest</vt:lpstr>
      <vt:lpstr>Result </vt:lpstr>
      <vt:lpstr>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Hw3-snake-貪食蛇</dc:title>
  <dc:creator>賢祐 竇</dc:creator>
  <cp:lastModifiedBy>賢祐 竇</cp:lastModifiedBy>
  <cp:revision>12</cp:revision>
  <dcterms:created xsi:type="dcterms:W3CDTF">2021-06-10T05:00:19Z</dcterms:created>
  <dcterms:modified xsi:type="dcterms:W3CDTF">2021-06-10T06:59:44Z</dcterms:modified>
</cp:coreProperties>
</file>