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C7583-A06F-4867-949E-4C2926EEB40B}" v="46" dt="2023-03-07T17:23:2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8D8C7583-A06F-4867-949E-4C2926EEB40B}"/>
    <pc:docChg chg="undo custSel modSld">
      <pc:chgData name="Andras Lasso" userId="872af7415c00bfb9" providerId="LiveId" clId="{8D8C7583-A06F-4867-949E-4C2926EEB40B}" dt="2023-03-07T17:23:43.560" v="102" actId="6549"/>
      <pc:docMkLst>
        <pc:docMk/>
      </pc:docMkLst>
      <pc:sldChg chg="addSp delSp modSp mod">
        <pc:chgData name="Andras Lasso" userId="872af7415c00bfb9" providerId="LiveId" clId="{8D8C7583-A06F-4867-949E-4C2926EEB40B}" dt="2023-03-07T17:23:43.560" v="102" actId="6549"/>
        <pc:sldMkLst>
          <pc:docMk/>
          <pc:sldMk cId="2368645375" sldId="256"/>
        </pc:sldMkLst>
        <pc:spChg chg="mod">
          <ac:chgData name="Andras Lasso" userId="872af7415c00bfb9" providerId="LiveId" clId="{8D8C7583-A06F-4867-949E-4C2926EEB40B}" dt="2023-03-07T17:23:43.560" v="102" actId="6549"/>
          <ac:spMkLst>
            <pc:docMk/>
            <pc:sldMk cId="2368645375" sldId="256"/>
            <ac:spMk id="20" creationId="{535E1DD4-A450-45E8-B481-E20FC66A67EC}"/>
          </ac:spMkLst>
        </pc:spChg>
        <pc:spChg chg="mod">
          <ac:chgData name="Andras Lasso" userId="872af7415c00bfb9" providerId="LiveId" clId="{8D8C7583-A06F-4867-949E-4C2926EEB40B}" dt="2023-03-07T17:21:47.723" v="90" actId="20577"/>
          <ac:spMkLst>
            <pc:docMk/>
            <pc:sldMk cId="2368645375" sldId="256"/>
            <ac:spMk id="194" creationId="{93EAC2FA-A1C1-4DAF-9F63-EECCBC3D6DD9}"/>
          </ac:spMkLst>
        </pc:spChg>
        <pc:spChg chg="mod">
          <ac:chgData name="Andras Lasso" userId="872af7415c00bfb9" providerId="LiveId" clId="{8D8C7583-A06F-4867-949E-4C2926EEB40B}" dt="2023-03-07T17:12:16.652" v="46" actId="114"/>
          <ac:spMkLst>
            <pc:docMk/>
            <pc:sldMk cId="2368645375" sldId="256"/>
            <ac:spMk id="378" creationId="{69AF8AE9-C251-45FA-BC9D-AE8AB6D81B75}"/>
          </ac:spMkLst>
        </pc:spChg>
        <pc:picChg chg="add mod">
          <ac:chgData name="Andras Lasso" userId="872af7415c00bfb9" providerId="LiveId" clId="{8D8C7583-A06F-4867-949E-4C2926EEB40B}" dt="2023-03-07T17:11:03.956" v="14" actId="1076"/>
          <ac:picMkLst>
            <pc:docMk/>
            <pc:sldMk cId="2368645375" sldId="256"/>
            <ac:picMk id="3" creationId="{2FBA6BB6-B894-76AC-2279-374731F26C5C}"/>
          </ac:picMkLst>
        </pc:picChg>
        <pc:picChg chg="add mod">
          <ac:chgData name="Andras Lasso" userId="872af7415c00bfb9" providerId="LiveId" clId="{8D8C7583-A06F-4867-949E-4C2926EEB40B}" dt="2023-03-07T17:11:06.828" v="15" actId="1076"/>
          <ac:picMkLst>
            <pc:docMk/>
            <pc:sldMk cId="2368645375" sldId="256"/>
            <ac:picMk id="8" creationId="{0FFA6ADA-C10F-2493-794D-758D67FF45EF}"/>
          </ac:picMkLst>
        </pc:picChg>
        <pc:picChg chg="add mod">
          <ac:chgData name="Andras Lasso" userId="872af7415c00bfb9" providerId="LiveId" clId="{8D8C7583-A06F-4867-949E-4C2926EEB40B}" dt="2023-03-07T17:11:10.333" v="16" actId="1076"/>
          <ac:picMkLst>
            <pc:docMk/>
            <pc:sldMk cId="2368645375" sldId="256"/>
            <ac:picMk id="11" creationId="{51E51633-AC5A-DA4A-F274-A096D4B1755B}"/>
          </ac:picMkLst>
        </pc:picChg>
        <pc:picChg chg="add mod">
          <ac:chgData name="Andras Lasso" userId="872af7415c00bfb9" providerId="LiveId" clId="{8D8C7583-A06F-4867-949E-4C2926EEB40B}" dt="2023-03-07T17:10:56.796" v="11" actId="1076"/>
          <ac:picMkLst>
            <pc:docMk/>
            <pc:sldMk cId="2368645375" sldId="256"/>
            <ac:picMk id="12" creationId="{13963B40-913C-F7D3-82D4-B3A45A2DFCA8}"/>
          </ac:picMkLst>
        </pc:picChg>
        <pc:picChg chg="add mod">
          <ac:chgData name="Andras Lasso" userId="872af7415c00bfb9" providerId="LiveId" clId="{8D8C7583-A06F-4867-949E-4C2926EEB40B}" dt="2023-03-07T17:11:01.035" v="13" actId="1076"/>
          <ac:picMkLst>
            <pc:docMk/>
            <pc:sldMk cId="2368645375" sldId="256"/>
            <ac:picMk id="13" creationId="{AC03B2A1-5878-547A-306F-FD2807FF5A1D}"/>
          </ac:picMkLst>
        </pc:picChg>
        <pc:picChg chg="add mod">
          <ac:chgData name="Andras Lasso" userId="872af7415c00bfb9" providerId="LiveId" clId="{8D8C7583-A06F-4867-949E-4C2926EEB40B}" dt="2023-03-07T17:11:17.353" v="18" actId="1076"/>
          <ac:picMkLst>
            <pc:docMk/>
            <pc:sldMk cId="2368645375" sldId="256"/>
            <ac:picMk id="14" creationId="{0723B870-6705-AA74-9652-2426D8164584}"/>
          </ac:picMkLst>
        </pc:picChg>
        <pc:picChg chg="add mod">
          <ac:chgData name="Andras Lasso" userId="872af7415c00bfb9" providerId="LiveId" clId="{8D8C7583-A06F-4867-949E-4C2926EEB40B}" dt="2023-03-07T17:11:21.033" v="20" actId="1076"/>
          <ac:picMkLst>
            <pc:docMk/>
            <pc:sldMk cId="2368645375" sldId="256"/>
            <ac:picMk id="15" creationId="{ED5F44C3-3F81-97CF-1805-AFD8FB0EE5F2}"/>
          </ac:picMkLst>
        </pc:picChg>
        <pc:picChg chg="add mod">
          <ac:chgData name="Andras Lasso" userId="872af7415c00bfb9" providerId="LiveId" clId="{8D8C7583-A06F-4867-949E-4C2926EEB40B}" dt="2023-03-07T17:11:30.907" v="22" actId="1076"/>
          <ac:picMkLst>
            <pc:docMk/>
            <pc:sldMk cId="2368645375" sldId="256"/>
            <ac:picMk id="16" creationId="{0B30419E-427C-5F03-E449-F95E784F59B9}"/>
          </ac:picMkLst>
        </pc:picChg>
        <pc:picChg chg="add mod">
          <ac:chgData name="Andras Lasso" userId="872af7415c00bfb9" providerId="LiveId" clId="{8D8C7583-A06F-4867-949E-4C2926EEB40B}" dt="2023-03-07T17:11:46.425" v="25" actId="1076"/>
          <ac:picMkLst>
            <pc:docMk/>
            <pc:sldMk cId="2368645375" sldId="256"/>
            <ac:picMk id="17" creationId="{C6AC2C64-9260-A17A-5A3A-694E1E3BF9BF}"/>
          </ac:picMkLst>
        </pc:picChg>
        <pc:picChg chg="add mod">
          <ac:chgData name="Andras Lasso" userId="872af7415c00bfb9" providerId="LiveId" clId="{8D8C7583-A06F-4867-949E-4C2926EEB40B}" dt="2023-03-07T17:12:48.548" v="49" actId="1076"/>
          <ac:picMkLst>
            <pc:docMk/>
            <pc:sldMk cId="2368645375" sldId="256"/>
            <ac:picMk id="18" creationId="{CD3510DD-8D07-0FDA-8DF5-9B01B41070FC}"/>
          </ac:picMkLst>
        </pc:picChg>
        <pc:picChg chg="add mod">
          <ac:chgData name="Andras Lasso" userId="872af7415c00bfb9" providerId="LiveId" clId="{8D8C7583-A06F-4867-949E-4C2926EEB40B}" dt="2023-03-07T17:12:53.471" v="51" actId="1076"/>
          <ac:picMkLst>
            <pc:docMk/>
            <pc:sldMk cId="2368645375" sldId="256"/>
            <ac:picMk id="19" creationId="{DAC8C329-FEF5-303F-1FF7-B8471939DCCB}"/>
          </ac:picMkLst>
        </pc:picChg>
        <pc:picChg chg="add mod">
          <ac:chgData name="Andras Lasso" userId="872af7415c00bfb9" providerId="LiveId" clId="{8D8C7583-A06F-4867-949E-4C2926EEB40B}" dt="2023-03-07T17:12:57.472" v="53" actId="1076"/>
          <ac:picMkLst>
            <pc:docMk/>
            <pc:sldMk cId="2368645375" sldId="256"/>
            <ac:picMk id="22" creationId="{6A72196A-E65B-6357-A4BC-67176971053A}"/>
          </ac:picMkLst>
        </pc:picChg>
        <pc:picChg chg="add del mod">
          <ac:chgData name="Andras Lasso" userId="872af7415c00bfb9" providerId="LiveId" clId="{8D8C7583-A06F-4867-949E-4C2926EEB40B}" dt="2023-03-07T17:20:45.144" v="69" actId="478"/>
          <ac:picMkLst>
            <pc:docMk/>
            <pc:sldMk cId="2368645375" sldId="256"/>
            <ac:picMk id="23" creationId="{57BEA371-1822-3D46-55A1-9E12015AD6E2}"/>
          </ac:picMkLst>
        </pc:picChg>
        <pc:picChg chg="add del mod">
          <ac:chgData name="Andras Lasso" userId="872af7415c00bfb9" providerId="LiveId" clId="{8D8C7583-A06F-4867-949E-4C2926EEB40B}" dt="2023-03-07T17:19:08.305" v="57" actId="931"/>
          <ac:picMkLst>
            <pc:docMk/>
            <pc:sldMk cId="2368645375" sldId="256"/>
            <ac:picMk id="25" creationId="{21D3C26B-B05F-7F25-DDF4-7003C010D6C5}"/>
          </ac:picMkLst>
        </pc:picChg>
        <pc:picChg chg="add del mod">
          <ac:chgData name="Andras Lasso" userId="872af7415c00bfb9" providerId="LiveId" clId="{8D8C7583-A06F-4867-949E-4C2926EEB40B}" dt="2023-03-07T17:23:29.538" v="100" actId="478"/>
          <ac:picMkLst>
            <pc:docMk/>
            <pc:sldMk cId="2368645375" sldId="256"/>
            <ac:picMk id="26" creationId="{355A7FE2-F37B-572F-5C0D-3E81F4CDD2FB}"/>
          </ac:picMkLst>
        </pc:picChg>
        <pc:picChg chg="add mod">
          <ac:chgData name="Andras Lasso" userId="872af7415c00bfb9" providerId="LiveId" clId="{8D8C7583-A06F-4867-949E-4C2926EEB40B}" dt="2023-03-07T17:21:29.401" v="84" actId="1076"/>
          <ac:picMkLst>
            <pc:docMk/>
            <pc:sldMk cId="2368645375" sldId="256"/>
            <ac:picMk id="29" creationId="{B1668E02-D2DD-B119-57C0-5E5463C40452}"/>
          </ac:picMkLst>
        </pc:picChg>
        <pc:picChg chg="add mod">
          <ac:chgData name="Andras Lasso" userId="872af7415c00bfb9" providerId="LiveId" clId="{8D8C7583-A06F-4867-949E-4C2926EEB40B}" dt="2023-03-07T17:20:51.805" v="71" actId="1076"/>
          <ac:picMkLst>
            <pc:docMk/>
            <pc:sldMk cId="2368645375" sldId="256"/>
            <ac:picMk id="30" creationId="{DEABC4A1-536D-AC61-D504-6F802E6F8E73}"/>
          </ac:picMkLst>
        </pc:picChg>
        <pc:picChg chg="add mod">
          <ac:chgData name="Andras Lasso" userId="872af7415c00bfb9" providerId="LiveId" clId="{8D8C7583-A06F-4867-949E-4C2926EEB40B}" dt="2023-03-07T17:20:56.438" v="73" actId="1076"/>
          <ac:picMkLst>
            <pc:docMk/>
            <pc:sldMk cId="2368645375" sldId="256"/>
            <ac:picMk id="32" creationId="{CB09BB63-BF3E-8AB5-DCFD-C0C28112711D}"/>
          </ac:picMkLst>
        </pc:picChg>
        <pc:picChg chg="add mod">
          <ac:chgData name="Andras Lasso" userId="872af7415c00bfb9" providerId="LiveId" clId="{8D8C7583-A06F-4867-949E-4C2926EEB40B}" dt="2023-03-07T17:21:03.216" v="75" actId="1076"/>
          <ac:picMkLst>
            <pc:docMk/>
            <pc:sldMk cId="2368645375" sldId="256"/>
            <ac:picMk id="33" creationId="{85528484-B3C6-D9FA-7A3F-58B51EA9607C}"/>
          </ac:picMkLst>
        </pc:picChg>
        <pc:picChg chg="add mod">
          <ac:chgData name="Andras Lasso" userId="872af7415c00bfb9" providerId="LiveId" clId="{8D8C7583-A06F-4867-949E-4C2926EEB40B}" dt="2023-03-07T17:21:07.065" v="77" actId="1076"/>
          <ac:picMkLst>
            <pc:docMk/>
            <pc:sldMk cId="2368645375" sldId="256"/>
            <ac:picMk id="34" creationId="{8763CA98-D93C-FE45-EA00-DEBA5273622F}"/>
          </ac:picMkLst>
        </pc:picChg>
        <pc:picChg chg="add mod">
          <ac:chgData name="Andras Lasso" userId="872af7415c00bfb9" providerId="LiveId" clId="{8D8C7583-A06F-4867-949E-4C2926EEB40B}" dt="2023-03-07T17:21:11.577" v="79" actId="1076"/>
          <ac:picMkLst>
            <pc:docMk/>
            <pc:sldMk cId="2368645375" sldId="256"/>
            <ac:picMk id="35" creationId="{9315923D-63E1-D728-86BA-6CB103B0892B}"/>
          </ac:picMkLst>
        </pc:picChg>
        <pc:picChg chg="add mod">
          <ac:chgData name="Andras Lasso" userId="872af7415c00bfb9" providerId="LiveId" clId="{8D8C7583-A06F-4867-949E-4C2926EEB40B}" dt="2023-03-07T17:21:18.286" v="81" actId="1076"/>
          <ac:picMkLst>
            <pc:docMk/>
            <pc:sldMk cId="2368645375" sldId="256"/>
            <ac:picMk id="36" creationId="{4D713CE0-7994-F976-E311-039C6FB6254E}"/>
          </ac:picMkLst>
        </pc:picChg>
        <pc:picChg chg="add mod">
          <ac:chgData name="Andras Lasso" userId="872af7415c00bfb9" providerId="LiveId" clId="{8D8C7583-A06F-4867-949E-4C2926EEB40B}" dt="2023-03-07T17:21:25.381" v="83" actId="1076"/>
          <ac:picMkLst>
            <pc:docMk/>
            <pc:sldMk cId="2368645375" sldId="256"/>
            <ac:picMk id="37" creationId="{D184A130-5C90-797C-77F7-488BA6AAD4B6}"/>
          </ac:picMkLst>
        </pc:picChg>
        <pc:picChg chg="add mod">
          <ac:chgData name="Andras Lasso" userId="872af7415c00bfb9" providerId="LiveId" clId="{8D8C7583-A06F-4867-949E-4C2926EEB40B}" dt="2023-03-07T17:21:51.141" v="91" actId="1076"/>
          <ac:picMkLst>
            <pc:docMk/>
            <pc:sldMk cId="2368645375" sldId="256"/>
            <ac:picMk id="38" creationId="{0EA1030E-8733-CD83-0FB4-E1EDCEC58E50}"/>
          </ac:picMkLst>
        </pc:picChg>
        <pc:picChg chg="add mod">
          <ac:chgData name="Andras Lasso" userId="872af7415c00bfb9" providerId="LiveId" clId="{8D8C7583-A06F-4867-949E-4C2926EEB40B}" dt="2023-03-07T17:22:04.572" v="93" actId="1076"/>
          <ac:picMkLst>
            <pc:docMk/>
            <pc:sldMk cId="2368645375" sldId="256"/>
            <ac:picMk id="39" creationId="{6762C13E-9D7A-BA3D-75AE-B714AAD1F6FB}"/>
          </ac:picMkLst>
        </pc:picChg>
        <pc:picChg chg="add mod">
          <ac:chgData name="Andras Lasso" userId="872af7415c00bfb9" providerId="LiveId" clId="{8D8C7583-A06F-4867-949E-4C2926EEB40B}" dt="2023-03-07T17:22:27.023" v="98" actId="1076"/>
          <ac:picMkLst>
            <pc:docMk/>
            <pc:sldMk cId="2368645375" sldId="256"/>
            <ac:picMk id="40" creationId="{58A16BBB-7D90-BBF3-7118-7F0B3F46F82D}"/>
          </ac:picMkLst>
        </pc:picChg>
        <pc:picChg chg="add mod">
          <ac:chgData name="Andras Lasso" userId="872af7415c00bfb9" providerId="LiveId" clId="{8D8C7583-A06F-4867-949E-4C2926EEB40B}" dt="2023-03-07T17:22:23.359" v="97" actId="1076"/>
          <ac:picMkLst>
            <pc:docMk/>
            <pc:sldMk cId="2368645375" sldId="256"/>
            <ac:picMk id="41" creationId="{E77CC176-B60E-8179-8868-5392EF871C97}"/>
          </ac:picMkLst>
        </pc:picChg>
        <pc:picChg chg="del">
          <ac:chgData name="Andras Lasso" userId="872af7415c00bfb9" providerId="LiveId" clId="{8D8C7583-A06F-4867-949E-4C2926EEB40B}" dt="2023-03-07T17:11:38.495" v="24" actId="478"/>
          <ac:picMkLst>
            <pc:docMk/>
            <pc:sldMk cId="2368645375" sldId="256"/>
            <ac:picMk id="409" creationId="{2537D8C8-9465-4B7E-8E0C-99B1D365B809}"/>
          </ac:picMkLst>
        </pc:picChg>
        <pc:picChg chg="add mod">
          <ac:chgData name="Andras Lasso" userId="872af7415c00bfb9" providerId="LiveId" clId="{8D8C7583-A06F-4867-949E-4C2926EEB40B}" dt="2023-03-07T17:20:24.217" v="64" actId="1076"/>
          <ac:picMkLst>
            <pc:docMk/>
            <pc:sldMk cId="2368645375" sldId="256"/>
            <ac:picMk id="1026" creationId="{8578B4DF-CF48-EC71-6322-5D25DFCC33C3}"/>
          </ac:picMkLst>
        </pc:picChg>
        <pc:cxnChg chg="mod">
          <ac:chgData name="Andras Lasso" userId="872af7415c00bfb9" providerId="LiveId" clId="{8D8C7583-A06F-4867-949E-4C2926EEB40B}" dt="2023-03-07T17:12:38.624" v="47" actId="1582"/>
          <ac:cxnSpMkLst>
            <pc:docMk/>
            <pc:sldMk cId="2368645375" sldId="256"/>
            <ac:cxnSpMk id="365" creationId="{358BE78A-679D-49FB-BB90-E23C664FCBD3}"/>
          </ac:cxnSpMkLst>
        </pc:cxnChg>
        <pc:cxnChg chg="mod">
          <ac:chgData name="Andras Lasso" userId="872af7415c00bfb9" providerId="LiveId" clId="{8D8C7583-A06F-4867-949E-4C2926EEB40B}" dt="2023-03-07T17:12:38.624" v="47" actId="1582"/>
          <ac:cxnSpMkLst>
            <pc:docMk/>
            <pc:sldMk cId="2368645375" sldId="256"/>
            <ac:cxnSpMk id="375" creationId="{28A207A2-2EF0-435F-BBCE-9950AAEB9C6E}"/>
          </ac:cxnSpMkLst>
        </pc:cxnChg>
        <pc:cxnChg chg="mod">
          <ac:chgData name="Andras Lasso" userId="872af7415c00bfb9" providerId="LiveId" clId="{8D8C7583-A06F-4867-949E-4C2926EEB40B}" dt="2023-03-07T17:12:38.624" v="47" actId="1582"/>
          <ac:cxnSpMkLst>
            <pc:docMk/>
            <pc:sldMk cId="2368645375" sldId="256"/>
            <ac:cxnSpMk id="472" creationId="{A30E1257-2CDE-4895-9CB8-BF755E15B02C}"/>
          </ac:cxnSpMkLst>
        </pc:cxnChg>
      </pc:sldChg>
    </pc:docChg>
  </pc:docChgLst>
  <pc:docChgLst>
    <pc:chgData name="Andras Lasso" userId="872af7415c00bfb9" providerId="LiveId" clId="{D5634078-ECDB-4118-8FE4-7F825F4AD5D8}"/>
    <pc:docChg chg="modSld">
      <pc:chgData name="Andras Lasso" userId="872af7415c00bfb9" providerId="LiveId" clId="{D5634078-ECDB-4118-8FE4-7F825F4AD5D8}" dt="2022-03-09T19:12:40.950" v="19" actId="20577"/>
      <pc:docMkLst>
        <pc:docMk/>
      </pc:docMkLst>
      <pc:sldChg chg="modSp mod">
        <pc:chgData name="Andras Lasso" userId="872af7415c00bfb9" providerId="LiveId" clId="{D5634078-ECDB-4118-8FE4-7F825F4AD5D8}" dt="2022-03-09T19:12:40.950" v="19" actId="20577"/>
        <pc:sldMkLst>
          <pc:docMk/>
          <pc:sldMk cId="2368645375" sldId="256"/>
        </pc:sldMkLst>
        <pc:spChg chg="mod">
          <ac:chgData name="Andras Lasso" userId="872af7415c00bfb9" providerId="LiveId" clId="{D5634078-ECDB-4118-8FE4-7F825F4AD5D8}" dt="2022-03-09T19:12:40.950" v="19" actId="20577"/>
          <ac:spMkLst>
            <pc:docMk/>
            <pc:sldMk cId="2368645375" sldId="256"/>
            <ac:spMk id="43" creationId="{258E8877-BD40-4EF8-A5E9-89C0F49C139C}"/>
          </ac:spMkLst>
        </pc:spChg>
        <pc:spChg chg="mod">
          <ac:chgData name="Andras Lasso" userId="872af7415c00bfb9" providerId="LiveId" clId="{D5634078-ECDB-4118-8FE4-7F825F4AD5D8}" dt="2022-03-09T19:12:13.648" v="12" actId="20577"/>
          <ac:spMkLst>
            <pc:docMk/>
            <pc:sldMk cId="2368645375" sldId="256"/>
            <ac:spMk id="230" creationId="{92E2256E-2574-4D16-8339-7C5867C5AEF1}"/>
          </ac:spMkLst>
        </pc:spChg>
      </pc:sldChg>
    </pc:docChg>
  </pc:docChgLst>
  <pc:docChgLst>
    <pc:chgData name="Andras Lasso" userId="872af7415c00bfb9" providerId="LiveId" clId="{7984A8CD-EBC6-4B0F-BCA5-E45DD71F6ECF}"/>
    <pc:docChg chg="undo custSel modSld">
      <pc:chgData name="Andras Lasso" userId="872af7415c00bfb9" providerId="LiveId" clId="{7984A8CD-EBC6-4B0F-BCA5-E45DD71F6ECF}" dt="2023-03-07T17:08:41.994" v="7" actId="207"/>
      <pc:docMkLst>
        <pc:docMk/>
      </pc:docMkLst>
      <pc:sldChg chg="modSp mod">
        <pc:chgData name="Andras Lasso" userId="872af7415c00bfb9" providerId="LiveId" clId="{7984A8CD-EBC6-4B0F-BCA5-E45DD71F6ECF}" dt="2023-03-07T17:08:41.994" v="7" actId="207"/>
        <pc:sldMkLst>
          <pc:docMk/>
          <pc:sldMk cId="2368645375" sldId="256"/>
        </pc:sldMkLst>
        <pc:spChg chg="mod">
          <ac:chgData name="Andras Lasso" userId="872af7415c00bfb9" providerId="LiveId" clId="{7984A8CD-EBC6-4B0F-BCA5-E45DD71F6ECF}" dt="2023-03-07T17:08:41.994" v="7" actId="207"/>
          <ac:spMkLst>
            <pc:docMk/>
            <pc:sldMk cId="2368645375" sldId="256"/>
            <ac:spMk id="7" creationId="{84C12C3A-2E32-40D0-90B8-4974420C3003}"/>
          </ac:spMkLst>
        </pc:spChg>
        <pc:spChg chg="mod">
          <ac:chgData name="Andras Lasso" userId="872af7415c00bfb9" providerId="LiveId" clId="{7984A8CD-EBC6-4B0F-BCA5-E45DD71F6ECF}" dt="2023-03-07T17:08:41.355" v="6" actId="207"/>
          <ac:spMkLst>
            <pc:docMk/>
            <pc:sldMk cId="2368645375" sldId="256"/>
            <ac:spMk id="27" creationId="{9249459C-F751-41E3-A812-F02584D937B1}"/>
          </ac:spMkLst>
        </pc:spChg>
        <pc:spChg chg="mod">
          <ac:chgData name="Andras Lasso" userId="872af7415c00bfb9" providerId="LiveId" clId="{7984A8CD-EBC6-4B0F-BCA5-E45DD71F6ECF}" dt="2023-03-07T17:08:40.794" v="5" actId="207"/>
          <ac:spMkLst>
            <pc:docMk/>
            <pc:sldMk cId="2368645375" sldId="256"/>
            <ac:spMk id="124" creationId="{CA65AEE8-42B4-450A-9A33-CD6390BCD631}"/>
          </ac:spMkLst>
        </pc:spChg>
        <pc:cxnChg chg="mod">
          <ac:chgData name="Andras Lasso" userId="872af7415c00bfb9" providerId="LiveId" clId="{7984A8CD-EBC6-4B0F-BCA5-E45DD71F6ECF}" dt="2023-03-07T17:08:39.710" v="4" actId="1582"/>
          <ac:cxnSpMkLst>
            <pc:docMk/>
            <pc:sldMk cId="2368645375" sldId="256"/>
            <ac:cxnSpMk id="365" creationId="{358BE78A-679D-49FB-BB90-E23C664FCBD3}"/>
          </ac:cxnSpMkLst>
        </pc:cxnChg>
        <pc:cxnChg chg="mod">
          <ac:chgData name="Andras Lasso" userId="872af7415c00bfb9" providerId="LiveId" clId="{7984A8CD-EBC6-4B0F-BCA5-E45DD71F6ECF}" dt="2023-03-07T17:08:39.710" v="4" actId="1582"/>
          <ac:cxnSpMkLst>
            <pc:docMk/>
            <pc:sldMk cId="2368645375" sldId="256"/>
            <ac:cxnSpMk id="375" creationId="{28A207A2-2EF0-435F-BBCE-9950AAEB9C6E}"/>
          </ac:cxnSpMkLst>
        </pc:cxnChg>
        <pc:cxnChg chg="mod">
          <ac:chgData name="Andras Lasso" userId="872af7415c00bfb9" providerId="LiveId" clId="{7984A8CD-EBC6-4B0F-BCA5-E45DD71F6ECF}" dt="2023-03-07T17:08:39.710" v="4" actId="1582"/>
          <ac:cxnSpMkLst>
            <pc:docMk/>
            <pc:sldMk cId="2368645375" sldId="256"/>
            <ac:cxnSpMk id="472" creationId="{A30E1257-2CDE-4895-9CB8-BF755E15B0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8814-CEA2-4C1D-B6EB-6400C4E0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71D93-E03E-49A3-9358-650E07C5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C11B-B9FE-4157-A4FC-9B39ABD0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6E2D-FFE4-4B7E-8EF0-4602DEA2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590E-EBA7-442C-9F07-EFE9978D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67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BD73-DE0E-439D-BFC1-9BBB86A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28BC-C256-408C-AD9F-C8FBFB94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6F81-26A6-4C1D-8B23-73F2D6C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EA0E-4F3F-4F63-8F97-8C03E704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FEEC-C625-4A75-B9F5-F0214CBD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63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64AC6-DA23-4FF5-8E02-058B74440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4FC-8784-41A0-B12F-11B77492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EBCC-EA72-4AF1-8D08-D47F963A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D3C8-A915-45C9-8766-672D7771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BFDF-1C1E-43FD-A473-6D84225F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165-98DD-48AC-8DA2-1F806B49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EFF3-7BB7-4DDE-A74F-C87589E9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57BD-E21B-4B07-BF69-AFE7B20F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A9D0-89A6-48AE-9A1B-91B41C38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E934-1FDE-4BEA-ADB6-91C42B21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D524-838F-4022-9A32-C96B7B4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64BB-B52E-4360-94A1-4F3206E0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44D0-3229-45A9-8D21-B88D0D8E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C72-3BA3-421D-A662-B1E539F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3C98-FB94-4F66-855E-F2FC7C4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79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CC3B-37BA-4598-AE0D-9D227B8D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3D74-9165-42A9-94EB-5CD2F200E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471C-D438-4333-97C7-947DA206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F22E0-4A9D-4980-A231-11A314F6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79AF-D654-49D9-A381-1F081C41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F025-E8E2-41DD-B86A-DE768538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2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EF8-B0A2-4670-B18B-0618726E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508B-2024-40C3-BEF5-8FCD61BC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E39FA-BCD2-4428-8E21-9E31813C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0B1F-BC98-4BE2-92FE-E595C4051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03EA-B7E4-49AA-B5EC-4877CA120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4FFF8-1384-48CB-9CEA-2C3D358F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99C06-5A9F-47EA-82C6-3FA06B2D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290BF-CD30-4A48-9785-FB5C82B8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96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A223-CB21-4CF2-B8AF-041DBBC8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44D7B-D041-499F-B304-7905723E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32431-B2D1-4DE3-9D7F-D89461CF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CC89-49FF-4E86-B427-9B440E84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9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78AED-8ABB-4066-863B-412514E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B62B-D039-4288-AA23-07B8385C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275BD-0834-4390-9664-2CEDD7E8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7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B41A-5191-4CEA-9419-939FDDF2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4399-686F-44BF-87D3-F76D1255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66A5-3E7C-4503-91E7-3F03250D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3E04A-9068-4073-8939-A2CEA64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702C-CF34-463B-9E25-0FD41B70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AD266-7432-409B-AD55-82793DCB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3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5BA9-31D6-4832-8ED7-1140212F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00125-2F5E-4BBA-A16E-D00CC3838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0A29F-E51E-4FD0-B00D-0FE6FD0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DCE2-C838-48D9-B961-4CF7036D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2A73-FD86-4381-A94C-98A5D3FA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51A1A-AA9C-4273-9267-DC778D6F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0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3EE-C103-49CF-A8C7-0D29B42E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B4072-45A0-4AE4-A97E-0030C46B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A35F-D3A1-4884-B022-62F3DC592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5FA0-61F8-4256-9254-E4041659F005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6D78-CA28-42F8-B81D-DEE94768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59B3-42F5-4C3A-8006-86FA290BE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5D9C-616C-4887-9440-B8832B137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1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>
            <a:extLst>
              <a:ext uri="{FF2B5EF4-FFF2-40B4-BE49-F238E27FC236}">
                <a16:creationId xmlns:a16="http://schemas.microsoft.com/office/drawing/2014/main" id="{535E1DD4-A450-45E8-B481-E20FC66A67EC}"/>
              </a:ext>
            </a:extLst>
          </p:cNvPr>
          <p:cNvSpPr/>
          <p:nvPr/>
        </p:nvSpPr>
        <p:spPr>
          <a:xfrm>
            <a:off x="222158" y="2525481"/>
            <a:ext cx="2151065" cy="95416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repository:</a:t>
            </a:r>
          </a:p>
          <a:p>
            <a:pPr algn="ctr"/>
            <a:r>
              <a:rPr lang="en-CA" sz="1400" dirty="0"/>
              <a:t>Dev123/</a:t>
            </a:r>
            <a:r>
              <a:rPr lang="en-CA" sz="1400" dirty="0" err="1"/>
              <a:t>SlicerExtensionY</a:t>
            </a:r>
            <a:endParaRPr lang="en-CA" sz="1400" dirty="0"/>
          </a:p>
        </p:txBody>
      </p:sp>
      <p:sp>
        <p:nvSpPr>
          <p:cNvPr id="466" name="Cylinder 465">
            <a:extLst>
              <a:ext uri="{FF2B5EF4-FFF2-40B4-BE49-F238E27FC236}">
                <a16:creationId xmlns:a16="http://schemas.microsoft.com/office/drawing/2014/main" id="{93BEF93A-4ED8-4199-A98B-4B5D32670028}"/>
              </a:ext>
            </a:extLst>
          </p:cNvPr>
          <p:cNvSpPr/>
          <p:nvPr/>
        </p:nvSpPr>
        <p:spPr>
          <a:xfrm>
            <a:off x="210552" y="934632"/>
            <a:ext cx="2151065" cy="6998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repository:</a:t>
            </a:r>
          </a:p>
          <a:p>
            <a:pPr algn="ctr"/>
            <a:r>
              <a:rPr lang="en-CA" sz="1400" dirty="0" err="1"/>
              <a:t>commontk</a:t>
            </a:r>
            <a:r>
              <a:rPr lang="en-CA" sz="1400" dirty="0"/>
              <a:t>/CTK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92E2256E-2574-4D16-8339-7C5867C5AEF1}"/>
              </a:ext>
            </a:extLst>
          </p:cNvPr>
          <p:cNvSpPr/>
          <p:nvPr/>
        </p:nvSpPr>
        <p:spPr>
          <a:xfrm>
            <a:off x="7242701" y="132530"/>
            <a:ext cx="4811795" cy="46958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Weblate-specific. This section can be replaced by local tools, such as Qt linguist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69AF8AE9-C251-45FA-BC9D-AE8AB6D81B75}"/>
              </a:ext>
            </a:extLst>
          </p:cNvPr>
          <p:cNvSpPr/>
          <p:nvPr/>
        </p:nvSpPr>
        <p:spPr>
          <a:xfrm>
            <a:off x="7537780" y="4900400"/>
            <a:ext cx="4459992" cy="18250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CA" i="1" dirty="0">
                <a:solidFill>
                  <a:schemeClr val="tx1"/>
                </a:solidFill>
              </a:rPr>
              <a:t>Language Tools</a:t>
            </a:r>
            <a:r>
              <a:rPr lang="en-CA" dirty="0">
                <a:solidFill>
                  <a:schemeClr val="tx1"/>
                </a:solidFill>
              </a:rPr>
              <a:t> module in </a:t>
            </a:r>
            <a:r>
              <a:rPr lang="en-CA" i="1" dirty="0">
                <a:solidFill>
                  <a:schemeClr val="tx1"/>
                </a:solidFill>
              </a:rPr>
              <a:t>SlicerLanguagePacks</a:t>
            </a:r>
            <a:r>
              <a:rPr lang="en-CA" dirty="0">
                <a:solidFill>
                  <a:schemeClr val="tx1"/>
                </a:solidFill>
              </a:rPr>
              <a:t> extension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959D560-CC8A-4B76-9222-C666BD874174}"/>
              </a:ext>
            </a:extLst>
          </p:cNvPr>
          <p:cNvSpPr/>
          <p:nvPr/>
        </p:nvSpPr>
        <p:spPr>
          <a:xfrm>
            <a:off x="222158" y="93400"/>
            <a:ext cx="2151065" cy="95416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repository:</a:t>
            </a:r>
          </a:p>
          <a:p>
            <a:pPr algn="ctr"/>
            <a:r>
              <a:rPr lang="en-CA" dirty="0"/>
              <a:t>Slicer/Slicer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8770A58-0615-4512-ADA2-417AFB95E899}"/>
              </a:ext>
            </a:extLst>
          </p:cNvPr>
          <p:cNvSpPr/>
          <p:nvPr/>
        </p:nvSpPr>
        <p:spPr>
          <a:xfrm>
            <a:off x="4854751" y="893848"/>
            <a:ext cx="2151065" cy="1908315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repository:</a:t>
            </a:r>
          </a:p>
          <a:p>
            <a:pPr algn="ctr"/>
            <a:r>
              <a:rPr lang="en-CA" sz="1400" dirty="0"/>
              <a:t>Slicer/</a:t>
            </a:r>
            <a:r>
              <a:rPr lang="en-CA" sz="1400" dirty="0" err="1"/>
              <a:t>SlicerLanguageTranslations</a:t>
            </a:r>
            <a:endParaRPr lang="en-CA" sz="1400" dirty="0"/>
          </a:p>
          <a:p>
            <a:pPr algn="ctr"/>
            <a:r>
              <a:rPr lang="en-CA" sz="1400" dirty="0"/>
              <a:t>Stores: source .</a:t>
            </a:r>
            <a:r>
              <a:rPr lang="en-CA" sz="1400" dirty="0" err="1"/>
              <a:t>ts</a:t>
            </a:r>
            <a:r>
              <a:rPr lang="en-CA" sz="1400" dirty="0"/>
              <a:t> files and localized .</a:t>
            </a:r>
            <a:r>
              <a:rPr lang="en-CA" sz="1400" dirty="0" err="1"/>
              <a:t>ts</a:t>
            </a:r>
            <a:r>
              <a:rPr lang="en-CA" sz="1400" dirty="0"/>
              <a:t> files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D4904B3-B3BE-4A30-AC52-70E67EFCBF3E}"/>
              </a:ext>
            </a:extLst>
          </p:cNvPr>
          <p:cNvSpPr/>
          <p:nvPr/>
        </p:nvSpPr>
        <p:spPr>
          <a:xfrm>
            <a:off x="205251" y="1709991"/>
            <a:ext cx="2151065" cy="95416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repository:</a:t>
            </a:r>
          </a:p>
          <a:p>
            <a:pPr algn="ctr"/>
            <a:r>
              <a:rPr lang="en-CA" sz="1400" dirty="0"/>
              <a:t>Dev123/</a:t>
            </a:r>
            <a:r>
              <a:rPr lang="en-CA" sz="1400" dirty="0" err="1"/>
              <a:t>SlicerExtensionX</a:t>
            </a:r>
            <a:endParaRPr lang="en-CA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12C3A-2E32-40D0-90B8-4974420C3003}"/>
              </a:ext>
            </a:extLst>
          </p:cNvPr>
          <p:cNvSpPr/>
          <p:nvPr/>
        </p:nvSpPr>
        <p:spPr>
          <a:xfrm>
            <a:off x="2934639" y="526407"/>
            <a:ext cx="1525645" cy="82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Extract source .</a:t>
            </a:r>
            <a:r>
              <a:rPr lang="en-CA" dirty="0" err="1"/>
              <a:t>ts</a:t>
            </a:r>
            <a:r>
              <a:rPr lang="en-CA" dirty="0"/>
              <a:t>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56B3FA-8245-4880-B0E3-C33D5314525B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2373223" y="570480"/>
            <a:ext cx="561416" cy="3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A71896-68C6-43EC-9D0A-A958861E853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 flipV="1">
            <a:off x="2356316" y="939449"/>
            <a:ext cx="578323" cy="124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347ED2-8E8D-4C07-93FF-E338FC9440F5}"/>
              </a:ext>
            </a:extLst>
          </p:cNvPr>
          <p:cNvCxnSpPr>
            <a:cxnSpLocks/>
            <a:stCxn id="20" idx="4"/>
            <a:endCxn id="7" idx="1"/>
          </p:cNvCxnSpPr>
          <p:nvPr/>
        </p:nvCxnSpPr>
        <p:spPr>
          <a:xfrm flipV="1">
            <a:off x="2373223" y="939449"/>
            <a:ext cx="561416" cy="206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49459C-F751-41E3-A812-F02584D937B1}"/>
              </a:ext>
            </a:extLst>
          </p:cNvPr>
          <p:cNvSpPr/>
          <p:nvPr/>
        </p:nvSpPr>
        <p:spPr>
          <a:xfrm>
            <a:off x="2934639" y="1560665"/>
            <a:ext cx="1525645" cy="55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 and push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09F377-03AA-4421-AE18-7D7E3699CBC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3697462" y="1352491"/>
            <a:ext cx="0" cy="2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C8F1F0-8980-418D-B8DD-0630C72FD2CB}"/>
              </a:ext>
            </a:extLst>
          </p:cNvPr>
          <p:cNvCxnSpPr>
            <a:cxnSpLocks/>
            <a:stCxn id="27" idx="3"/>
            <a:endCxn id="5" idx="2"/>
          </p:cNvCxnSpPr>
          <p:nvPr/>
        </p:nvCxnSpPr>
        <p:spPr>
          <a:xfrm>
            <a:off x="4460284" y="1840098"/>
            <a:ext cx="394467" cy="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258E8877-BD40-4EF8-A5E9-89C0F49C139C}"/>
              </a:ext>
            </a:extLst>
          </p:cNvPr>
          <p:cNvSpPr/>
          <p:nvPr/>
        </p:nvSpPr>
        <p:spPr>
          <a:xfrm>
            <a:off x="9736706" y="1271517"/>
            <a:ext cx="2151065" cy="95416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Weblate</a:t>
            </a:r>
            <a:endParaRPr lang="en-CA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39C5D0-C97F-471B-9B05-82F456ABA373}"/>
              </a:ext>
            </a:extLst>
          </p:cNvPr>
          <p:cNvCxnSpPr>
            <a:cxnSpLocks/>
            <a:stCxn id="5" idx="4"/>
            <a:endCxn id="51" idx="1"/>
          </p:cNvCxnSpPr>
          <p:nvPr/>
        </p:nvCxnSpPr>
        <p:spPr>
          <a:xfrm flipV="1">
            <a:off x="7005816" y="912812"/>
            <a:ext cx="381578" cy="93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EEBF04C-AC8A-4656-9E26-4FAC7D52E41B}"/>
              </a:ext>
            </a:extLst>
          </p:cNvPr>
          <p:cNvSpPr/>
          <p:nvPr/>
        </p:nvSpPr>
        <p:spPr>
          <a:xfrm>
            <a:off x="7387394" y="498561"/>
            <a:ext cx="2019021" cy="8285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sync: upload source .</a:t>
            </a:r>
            <a:r>
              <a:rPr lang="en-CA" dirty="0" err="1"/>
              <a:t>ts</a:t>
            </a:r>
            <a:r>
              <a:rPr lang="en-CA" dirty="0"/>
              <a:t> files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8EDFC-F639-44E2-9328-9582A8D3D91C}"/>
              </a:ext>
            </a:extLst>
          </p:cNvPr>
          <p:cNvCxnSpPr>
            <a:cxnSpLocks/>
            <a:stCxn id="63" idx="0"/>
            <a:endCxn id="43" idx="3"/>
          </p:cNvCxnSpPr>
          <p:nvPr/>
        </p:nvCxnSpPr>
        <p:spPr>
          <a:xfrm flipH="1" flipV="1">
            <a:off x="10812239" y="2225677"/>
            <a:ext cx="2110" cy="369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Children outline">
            <a:extLst>
              <a:ext uri="{FF2B5EF4-FFF2-40B4-BE49-F238E27FC236}">
                <a16:creationId xmlns:a16="http://schemas.microsoft.com/office/drawing/2014/main" id="{9CE779DF-8ECA-4AC3-9374-E0C1F246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668" y="2955651"/>
            <a:ext cx="1371037" cy="1371037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F281CB-B904-49C3-A0DF-6113235494D7}"/>
              </a:ext>
            </a:extLst>
          </p:cNvPr>
          <p:cNvCxnSpPr>
            <a:cxnSpLocks/>
            <a:stCxn id="51" idx="3"/>
            <a:endCxn id="43" idx="2"/>
          </p:cNvCxnSpPr>
          <p:nvPr/>
        </p:nvCxnSpPr>
        <p:spPr>
          <a:xfrm>
            <a:off x="9406415" y="912812"/>
            <a:ext cx="330291" cy="8357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6983310-A1B4-48B7-8A53-B31654732A8E}"/>
              </a:ext>
            </a:extLst>
          </p:cNvPr>
          <p:cNvSpPr/>
          <p:nvPr/>
        </p:nvSpPr>
        <p:spPr>
          <a:xfrm>
            <a:off x="9630926" y="2594847"/>
            <a:ext cx="2366846" cy="5588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Translate .</a:t>
            </a:r>
            <a:r>
              <a:rPr lang="en-CA" dirty="0" err="1"/>
              <a:t>ts</a:t>
            </a:r>
            <a:r>
              <a:rPr lang="en-CA" dirty="0"/>
              <a:t> files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C6C76DB-7963-47AC-AA6E-361B2A3B09B8}"/>
              </a:ext>
            </a:extLst>
          </p:cNvPr>
          <p:cNvSpPr/>
          <p:nvPr/>
        </p:nvSpPr>
        <p:spPr>
          <a:xfrm>
            <a:off x="7387393" y="1442861"/>
            <a:ext cx="2019022" cy="14123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sync: create pull request for updating localized .</a:t>
            </a:r>
            <a:r>
              <a:rPr lang="en-CA" dirty="0" err="1"/>
              <a:t>ts</a:t>
            </a:r>
            <a:r>
              <a:rPr lang="en-CA" dirty="0"/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AED565A-EEC2-45AA-8D4D-BF567A8AF438}"/>
              </a:ext>
            </a:extLst>
          </p:cNvPr>
          <p:cNvCxnSpPr>
            <a:cxnSpLocks/>
            <a:stCxn id="43" idx="2"/>
            <a:endCxn id="97" idx="3"/>
          </p:cNvCxnSpPr>
          <p:nvPr/>
        </p:nvCxnSpPr>
        <p:spPr>
          <a:xfrm flipH="1">
            <a:off x="9406415" y="1748597"/>
            <a:ext cx="330291" cy="4004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DB9012A-6CBF-410D-BEE1-D078D5EB325A}"/>
              </a:ext>
            </a:extLst>
          </p:cNvPr>
          <p:cNvCxnSpPr>
            <a:cxnSpLocks/>
            <a:stCxn id="124" idx="1"/>
            <a:endCxn id="5" idx="3"/>
          </p:cNvCxnSpPr>
          <p:nvPr/>
        </p:nvCxnSpPr>
        <p:spPr>
          <a:xfrm flipH="1" flipV="1">
            <a:off x="5930284" y="2802163"/>
            <a:ext cx="1457109" cy="6686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A65AEE8-42B4-450A-9A33-CD6390BCD631}"/>
              </a:ext>
            </a:extLst>
          </p:cNvPr>
          <p:cNvSpPr/>
          <p:nvPr/>
        </p:nvSpPr>
        <p:spPr>
          <a:xfrm>
            <a:off x="7387393" y="3015021"/>
            <a:ext cx="2019022" cy="91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Merge pull request to upload localized .</a:t>
            </a:r>
            <a:r>
              <a:rPr lang="en-CA" dirty="0" err="1"/>
              <a:t>ts</a:t>
            </a:r>
            <a:r>
              <a:rPr lang="en-CA" dirty="0"/>
              <a:t> files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609152D-19C9-4CD8-8B04-19948760A3FE}"/>
              </a:ext>
            </a:extLst>
          </p:cNvPr>
          <p:cNvCxnSpPr>
            <a:cxnSpLocks/>
            <a:stCxn id="97" idx="2"/>
            <a:endCxn id="124" idx="0"/>
          </p:cNvCxnSpPr>
          <p:nvPr/>
        </p:nvCxnSpPr>
        <p:spPr>
          <a:xfrm>
            <a:off x="8396904" y="2855226"/>
            <a:ext cx="0" cy="1597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A6494D8-6A35-4D2E-8940-9FCA055E6337}"/>
              </a:ext>
            </a:extLst>
          </p:cNvPr>
          <p:cNvSpPr/>
          <p:nvPr/>
        </p:nvSpPr>
        <p:spPr>
          <a:xfrm>
            <a:off x="4744751" y="3369027"/>
            <a:ext cx="2246055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Compile localized .</a:t>
            </a:r>
            <a:r>
              <a:rPr lang="en-CA" dirty="0" err="1"/>
              <a:t>ts</a:t>
            </a:r>
            <a:r>
              <a:rPr lang="en-CA" dirty="0"/>
              <a:t> files to .</a:t>
            </a:r>
            <a:r>
              <a:rPr lang="en-CA" dirty="0" err="1"/>
              <a:t>qm</a:t>
            </a:r>
            <a:r>
              <a:rPr lang="en-CA" dirty="0"/>
              <a:t> files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E8D3A44-B676-4EB6-ABA6-C825A9110178}"/>
              </a:ext>
            </a:extLst>
          </p:cNvPr>
          <p:cNvCxnSpPr>
            <a:cxnSpLocks/>
            <a:stCxn id="5" idx="3"/>
            <a:endCxn id="156" idx="0"/>
          </p:cNvCxnSpPr>
          <p:nvPr/>
        </p:nvCxnSpPr>
        <p:spPr>
          <a:xfrm flipH="1">
            <a:off x="5867779" y="2802163"/>
            <a:ext cx="62505" cy="5668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be 178">
            <a:extLst>
              <a:ext uri="{FF2B5EF4-FFF2-40B4-BE49-F238E27FC236}">
                <a16:creationId xmlns:a16="http://schemas.microsoft.com/office/drawing/2014/main" id="{8FCB9DC0-C108-4AFB-96C2-3ECD3E963847}"/>
              </a:ext>
            </a:extLst>
          </p:cNvPr>
          <p:cNvSpPr/>
          <p:nvPr/>
        </p:nvSpPr>
        <p:spPr>
          <a:xfrm>
            <a:off x="2543820" y="4232110"/>
            <a:ext cx="1656050" cy="1061785"/>
          </a:xfrm>
          <a:prstGeom prst="cube">
            <a:avLst>
              <a:gd name="adj" fmla="val 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Slicer application install package</a:t>
            </a:r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F273ECA6-1132-4C8E-94B9-5EFDA0A88B26}"/>
              </a:ext>
            </a:extLst>
          </p:cNvPr>
          <p:cNvSpPr/>
          <p:nvPr/>
        </p:nvSpPr>
        <p:spPr>
          <a:xfrm>
            <a:off x="1953089" y="5466639"/>
            <a:ext cx="2246781" cy="1061785"/>
          </a:xfrm>
          <a:prstGeom prst="cube">
            <a:avLst>
              <a:gd name="adj" fmla="val 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SlicerLanguagePacks extension package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F6C446-D919-4DC0-BD0B-ACD8A7BBC513}"/>
              </a:ext>
            </a:extLst>
          </p:cNvPr>
          <p:cNvCxnSpPr>
            <a:cxnSpLocks/>
            <a:stCxn id="186" idx="1"/>
            <a:endCxn id="179" idx="4"/>
          </p:cNvCxnSpPr>
          <p:nvPr/>
        </p:nvCxnSpPr>
        <p:spPr>
          <a:xfrm flipH="1" flipV="1">
            <a:off x="4103322" y="4811277"/>
            <a:ext cx="406595" cy="14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B2D149B6-BE44-4338-B02A-28EFFDDD18C4}"/>
              </a:ext>
            </a:extLst>
          </p:cNvPr>
          <p:cNvSpPr/>
          <p:nvPr/>
        </p:nvSpPr>
        <p:spPr>
          <a:xfrm>
            <a:off x="4509917" y="4399690"/>
            <a:ext cx="2472370" cy="826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Package Slicer application (include Slicer core .</a:t>
            </a:r>
            <a:r>
              <a:rPr lang="en-CA" dirty="0" err="1"/>
              <a:t>qm</a:t>
            </a:r>
            <a:r>
              <a:rPr lang="en-CA" dirty="0"/>
              <a:t> files)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816C621-4614-433A-9706-A547C3B09F65}"/>
              </a:ext>
            </a:extLst>
          </p:cNvPr>
          <p:cNvCxnSpPr>
            <a:cxnSpLocks/>
            <a:stCxn id="156" idx="2"/>
            <a:endCxn id="186" idx="0"/>
          </p:cNvCxnSpPr>
          <p:nvPr/>
        </p:nvCxnSpPr>
        <p:spPr>
          <a:xfrm flipH="1">
            <a:off x="5746102" y="4073289"/>
            <a:ext cx="121677" cy="3264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93EAC2FA-A1C1-4DAF-9F63-EECCBC3D6DD9}"/>
              </a:ext>
            </a:extLst>
          </p:cNvPr>
          <p:cNvSpPr/>
          <p:nvPr/>
        </p:nvSpPr>
        <p:spPr>
          <a:xfrm>
            <a:off x="4392512" y="5479119"/>
            <a:ext cx="3014877" cy="1152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Package </a:t>
            </a:r>
            <a:r>
              <a:rPr lang="en-CA" dirty="0" err="1"/>
              <a:t>SlicerLanguagePacks</a:t>
            </a:r>
            <a:r>
              <a:rPr lang="en-CA" dirty="0"/>
              <a:t> extension</a:t>
            </a:r>
          </a:p>
          <a:p>
            <a:pPr algn="ctr"/>
            <a:r>
              <a:rPr lang="en-CA" dirty="0"/>
              <a:t>(include Slicer core and</a:t>
            </a:r>
            <a:br>
              <a:rPr lang="en-CA" dirty="0"/>
            </a:br>
            <a:r>
              <a:rPr lang="en-CA" dirty="0"/>
              <a:t>extensions .</a:t>
            </a:r>
            <a:r>
              <a:rPr lang="en-CA" dirty="0" err="1"/>
              <a:t>qm</a:t>
            </a:r>
            <a:r>
              <a:rPr lang="en-CA" dirty="0"/>
              <a:t> files)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A06EC35-3484-402F-815B-5891436E06E4}"/>
              </a:ext>
            </a:extLst>
          </p:cNvPr>
          <p:cNvCxnSpPr>
            <a:cxnSpLocks/>
            <a:stCxn id="194" idx="1"/>
            <a:endCxn id="180" idx="4"/>
          </p:cNvCxnSpPr>
          <p:nvPr/>
        </p:nvCxnSpPr>
        <p:spPr>
          <a:xfrm flipH="1" flipV="1">
            <a:off x="4103322" y="6045806"/>
            <a:ext cx="289190" cy="95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DFAC978-D04F-4B47-8B21-867E78A83FD2}"/>
              </a:ext>
            </a:extLst>
          </p:cNvPr>
          <p:cNvCxnSpPr>
            <a:cxnSpLocks/>
            <a:stCxn id="156" idx="2"/>
            <a:endCxn id="194" idx="0"/>
          </p:cNvCxnSpPr>
          <p:nvPr/>
        </p:nvCxnSpPr>
        <p:spPr>
          <a:xfrm>
            <a:off x="5867779" y="4073289"/>
            <a:ext cx="32172" cy="14058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ylinder 278">
            <a:extLst>
              <a:ext uri="{FF2B5EF4-FFF2-40B4-BE49-F238E27FC236}">
                <a16:creationId xmlns:a16="http://schemas.microsoft.com/office/drawing/2014/main" id="{5792DA4B-7A95-4B69-8177-3A03AAB91930}"/>
              </a:ext>
            </a:extLst>
          </p:cNvPr>
          <p:cNvSpPr/>
          <p:nvPr/>
        </p:nvSpPr>
        <p:spPr>
          <a:xfrm>
            <a:off x="210524" y="5568726"/>
            <a:ext cx="1271613" cy="954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Extensions Server</a:t>
            </a:r>
            <a:endParaRPr lang="en-CA" sz="1400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C80965E-FFDF-4097-A3BA-C91450D3F7C9}"/>
              </a:ext>
            </a:extLst>
          </p:cNvPr>
          <p:cNvCxnSpPr>
            <a:cxnSpLocks/>
            <a:stCxn id="180" idx="2"/>
            <a:endCxn id="279" idx="4"/>
          </p:cNvCxnSpPr>
          <p:nvPr/>
        </p:nvCxnSpPr>
        <p:spPr>
          <a:xfrm flipH="1">
            <a:off x="1482137" y="6045806"/>
            <a:ext cx="47095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418C5ADF-2F73-4ACE-8768-D2D33E15D865}"/>
              </a:ext>
            </a:extLst>
          </p:cNvPr>
          <p:cNvSpPr/>
          <p:nvPr/>
        </p:nvSpPr>
        <p:spPr>
          <a:xfrm>
            <a:off x="1394500" y="4467443"/>
            <a:ext cx="823402" cy="7042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Install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93E108D-8C71-4359-8CC4-5F53AEAED1D2}"/>
              </a:ext>
            </a:extLst>
          </p:cNvPr>
          <p:cNvCxnSpPr>
            <a:cxnSpLocks/>
            <a:stCxn id="179" idx="2"/>
            <a:endCxn id="294" idx="3"/>
          </p:cNvCxnSpPr>
          <p:nvPr/>
        </p:nvCxnSpPr>
        <p:spPr>
          <a:xfrm flipH="1">
            <a:off x="2217902" y="4811277"/>
            <a:ext cx="325918" cy="82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AB96B741-5934-4916-8C79-3BEF42DAFEB9}"/>
              </a:ext>
            </a:extLst>
          </p:cNvPr>
          <p:cNvSpPr/>
          <p:nvPr/>
        </p:nvSpPr>
        <p:spPr>
          <a:xfrm>
            <a:off x="165983" y="3724532"/>
            <a:ext cx="1934825" cy="5607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Slicer application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CEF79265-BCE4-4F0A-A38E-D1CE4C420E7E}"/>
              </a:ext>
            </a:extLst>
          </p:cNvPr>
          <p:cNvCxnSpPr>
            <a:cxnSpLocks/>
            <a:stCxn id="294" idx="0"/>
            <a:endCxn id="310" idx="2"/>
          </p:cNvCxnSpPr>
          <p:nvPr/>
        </p:nvCxnSpPr>
        <p:spPr>
          <a:xfrm flipH="1" flipV="1">
            <a:off x="1133396" y="4285288"/>
            <a:ext cx="672805" cy="182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F2E0928F-60BF-4E20-B321-CBD0B986DCA4}"/>
              </a:ext>
            </a:extLst>
          </p:cNvPr>
          <p:cNvSpPr/>
          <p:nvPr/>
        </p:nvSpPr>
        <p:spPr>
          <a:xfrm>
            <a:off x="375378" y="4490288"/>
            <a:ext cx="941903" cy="70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Install/update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7E63B9E3-95E1-4E6A-A7DF-3FF6BB3578D0}"/>
              </a:ext>
            </a:extLst>
          </p:cNvPr>
          <p:cNvCxnSpPr>
            <a:cxnSpLocks/>
            <a:stCxn id="279" idx="1"/>
            <a:endCxn id="319" idx="2"/>
          </p:cNvCxnSpPr>
          <p:nvPr/>
        </p:nvCxnSpPr>
        <p:spPr>
          <a:xfrm flipH="1" flipV="1">
            <a:off x="846330" y="5194550"/>
            <a:ext cx="1" cy="374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7839C30-7B72-49B7-997C-B76B089DE8F5}"/>
              </a:ext>
            </a:extLst>
          </p:cNvPr>
          <p:cNvCxnSpPr>
            <a:cxnSpLocks/>
            <a:stCxn id="319" idx="0"/>
            <a:endCxn id="310" idx="2"/>
          </p:cNvCxnSpPr>
          <p:nvPr/>
        </p:nvCxnSpPr>
        <p:spPr>
          <a:xfrm flipV="1">
            <a:off x="846330" y="4285288"/>
            <a:ext cx="287066" cy="205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98C034EB-0E30-4C5A-AF0F-22D727518983}"/>
              </a:ext>
            </a:extLst>
          </p:cNvPr>
          <p:cNvSpPr/>
          <p:nvPr/>
        </p:nvSpPr>
        <p:spPr>
          <a:xfrm>
            <a:off x="8926555" y="4961420"/>
            <a:ext cx="2890067" cy="4537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Download localized .</a:t>
            </a:r>
            <a:r>
              <a:rPr lang="en-CA" dirty="0" err="1"/>
              <a:t>ts</a:t>
            </a:r>
            <a:r>
              <a:rPr lang="en-CA" dirty="0"/>
              <a:t> files</a:t>
            </a: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C33CC10E-80F4-450B-A5D7-B49DD393F7F8}"/>
              </a:ext>
            </a:extLst>
          </p:cNvPr>
          <p:cNvSpPr/>
          <p:nvPr/>
        </p:nvSpPr>
        <p:spPr>
          <a:xfrm>
            <a:off x="8926555" y="5537437"/>
            <a:ext cx="2890067" cy="3979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Compile .</a:t>
            </a:r>
            <a:r>
              <a:rPr lang="en-CA" dirty="0" err="1"/>
              <a:t>ts</a:t>
            </a:r>
            <a:r>
              <a:rPr lang="en-CA" dirty="0"/>
              <a:t> files to .</a:t>
            </a:r>
            <a:r>
              <a:rPr lang="en-CA" dirty="0" err="1"/>
              <a:t>qm</a:t>
            </a:r>
            <a:r>
              <a:rPr lang="en-CA" dirty="0"/>
              <a:t> files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3302E2EA-41DB-4456-9E17-619D451F1A32}"/>
              </a:ext>
            </a:extLst>
          </p:cNvPr>
          <p:cNvSpPr/>
          <p:nvPr/>
        </p:nvSpPr>
        <p:spPr>
          <a:xfrm>
            <a:off x="7634401" y="5384270"/>
            <a:ext cx="1161763" cy="7042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Install .</a:t>
            </a:r>
            <a:r>
              <a:rPr lang="en-CA" dirty="0" err="1"/>
              <a:t>qm</a:t>
            </a:r>
            <a:r>
              <a:rPr lang="en-CA" dirty="0"/>
              <a:t> files</a:t>
            </a: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358BE78A-679D-49FB-BB90-E23C664FCBD3}"/>
              </a:ext>
            </a:extLst>
          </p:cNvPr>
          <p:cNvCxnSpPr>
            <a:cxnSpLocks/>
            <a:stCxn id="5" idx="3"/>
            <a:endCxn id="359" idx="1"/>
          </p:cNvCxnSpPr>
          <p:nvPr/>
        </p:nvCxnSpPr>
        <p:spPr>
          <a:xfrm>
            <a:off x="5930284" y="2802163"/>
            <a:ext cx="2996271" cy="238611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FA6A67EC-5DDD-4A0B-AD58-785FBB287F9C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>
            <a:off x="10371589" y="5415139"/>
            <a:ext cx="0" cy="1222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BDA3E900-8C9F-4129-B83F-7C40EB9250C0}"/>
              </a:ext>
            </a:extLst>
          </p:cNvPr>
          <p:cNvCxnSpPr>
            <a:cxnSpLocks/>
            <a:stCxn id="363" idx="1"/>
            <a:endCxn id="364" idx="3"/>
          </p:cNvCxnSpPr>
          <p:nvPr/>
        </p:nvCxnSpPr>
        <p:spPr>
          <a:xfrm flipH="1" flipV="1">
            <a:off x="8796164" y="5736401"/>
            <a:ext cx="13039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28A207A2-2EF0-435F-BBCE-9950AAEB9C6E}"/>
              </a:ext>
            </a:extLst>
          </p:cNvPr>
          <p:cNvCxnSpPr>
            <a:cxnSpLocks/>
            <a:stCxn id="364" idx="1"/>
            <a:endCxn id="310" idx="3"/>
          </p:cNvCxnSpPr>
          <p:nvPr/>
        </p:nvCxnSpPr>
        <p:spPr>
          <a:xfrm flipH="1" flipV="1">
            <a:off x="2100808" y="4004910"/>
            <a:ext cx="5533593" cy="173149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4" name="Graphic 403" descr="Continuous Improvement with solid fill">
            <a:extLst>
              <a:ext uri="{FF2B5EF4-FFF2-40B4-BE49-F238E27FC236}">
                <a16:creationId xmlns:a16="http://schemas.microsoft.com/office/drawing/2014/main" id="{BA0E3D24-9B6B-406B-BB96-FCEF3D4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5438" y="932971"/>
            <a:ext cx="527163" cy="527163"/>
          </a:xfrm>
          <a:prstGeom prst="rect">
            <a:avLst/>
          </a:prstGeom>
        </p:spPr>
      </p:pic>
      <p:pic>
        <p:nvPicPr>
          <p:cNvPr id="406" name="Graphic 405" descr="Moon and stars with solid fill">
            <a:extLst>
              <a:ext uri="{FF2B5EF4-FFF2-40B4-BE49-F238E27FC236}">
                <a16:creationId xmlns:a16="http://schemas.microsoft.com/office/drawing/2014/main" id="{0FD47BBE-45D3-4C0E-814B-6814C3474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5527" y="1004952"/>
            <a:ext cx="382969" cy="382969"/>
          </a:xfrm>
          <a:prstGeom prst="rect">
            <a:avLst/>
          </a:prstGeom>
        </p:spPr>
      </p:pic>
      <p:pic>
        <p:nvPicPr>
          <p:cNvPr id="407" name="Graphic 406" descr="Moon and stars with solid fill">
            <a:extLst>
              <a:ext uri="{FF2B5EF4-FFF2-40B4-BE49-F238E27FC236}">
                <a16:creationId xmlns:a16="http://schemas.microsoft.com/office/drawing/2014/main" id="{1A4FF074-674F-466A-ABAD-DB3959A75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5152" y="1744711"/>
            <a:ext cx="382969" cy="382969"/>
          </a:xfrm>
          <a:prstGeom prst="rect">
            <a:avLst/>
          </a:prstGeom>
        </p:spPr>
      </p:pic>
      <p:pic>
        <p:nvPicPr>
          <p:cNvPr id="408" name="Graphic 407" descr="Continuous Improvement with solid fill">
            <a:extLst>
              <a:ext uri="{FF2B5EF4-FFF2-40B4-BE49-F238E27FC236}">
                <a16:creationId xmlns:a16="http://schemas.microsoft.com/office/drawing/2014/main" id="{35FBA5CD-AF69-4FB8-9A42-DA16AC8E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764" y="2426709"/>
            <a:ext cx="527163" cy="527163"/>
          </a:xfrm>
          <a:prstGeom prst="rect">
            <a:avLst/>
          </a:prstGeom>
        </p:spPr>
      </p:pic>
      <p:pic>
        <p:nvPicPr>
          <p:cNvPr id="410" name="Graphic 409" descr="Continuous Improvement with solid fill">
            <a:extLst>
              <a:ext uri="{FF2B5EF4-FFF2-40B4-BE49-F238E27FC236}">
                <a16:creationId xmlns:a16="http://schemas.microsoft.com/office/drawing/2014/main" id="{BB658145-EC08-496F-8C06-4DBB123D4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923" y="2748847"/>
            <a:ext cx="527163" cy="527163"/>
          </a:xfrm>
          <a:prstGeom prst="rect">
            <a:avLst/>
          </a:prstGeom>
        </p:spPr>
      </p:pic>
      <p:pic>
        <p:nvPicPr>
          <p:cNvPr id="411" name="Graphic 410" descr="Moon and stars with solid fill">
            <a:extLst>
              <a:ext uri="{FF2B5EF4-FFF2-40B4-BE49-F238E27FC236}">
                <a16:creationId xmlns:a16="http://schemas.microsoft.com/office/drawing/2014/main" id="{CB788CD5-8342-460A-BF6E-E68D2EE99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8892" y="3723683"/>
            <a:ext cx="382969" cy="382969"/>
          </a:xfrm>
          <a:prstGeom prst="rect">
            <a:avLst/>
          </a:prstGeom>
        </p:spPr>
      </p:pic>
      <p:pic>
        <p:nvPicPr>
          <p:cNvPr id="412" name="Graphic 411" descr="Moon and stars with solid fill">
            <a:extLst>
              <a:ext uri="{FF2B5EF4-FFF2-40B4-BE49-F238E27FC236}">
                <a16:creationId xmlns:a16="http://schemas.microsoft.com/office/drawing/2014/main" id="{A80FF71A-6885-4EDE-982D-6E0D5BB1E1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5885" y="4855544"/>
            <a:ext cx="382969" cy="382969"/>
          </a:xfrm>
          <a:prstGeom prst="rect">
            <a:avLst/>
          </a:prstGeom>
        </p:spPr>
      </p:pic>
      <p:pic>
        <p:nvPicPr>
          <p:cNvPr id="418" name="Graphic 417" descr="Moon and stars with solid fill">
            <a:extLst>
              <a:ext uri="{FF2B5EF4-FFF2-40B4-BE49-F238E27FC236}">
                <a16:creationId xmlns:a16="http://schemas.microsoft.com/office/drawing/2014/main" id="{6F039A1A-06C8-4001-BF65-7F397356C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8540" y="6237727"/>
            <a:ext cx="382969" cy="382969"/>
          </a:xfrm>
          <a:prstGeom prst="rect">
            <a:avLst/>
          </a:prstGeom>
        </p:spPr>
      </p:pic>
      <p:pic>
        <p:nvPicPr>
          <p:cNvPr id="424" name="Graphic 423" descr="Run with solid fill">
            <a:extLst>
              <a:ext uri="{FF2B5EF4-FFF2-40B4-BE49-F238E27FC236}">
                <a16:creationId xmlns:a16="http://schemas.microsoft.com/office/drawing/2014/main" id="{E553BD88-D485-4687-A89E-44BD39A43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7757" y="5115870"/>
            <a:ext cx="333020" cy="333020"/>
          </a:xfrm>
          <a:prstGeom prst="rect">
            <a:avLst/>
          </a:prstGeom>
        </p:spPr>
      </p:pic>
      <p:pic>
        <p:nvPicPr>
          <p:cNvPr id="425" name="Graphic 424" descr="Run with solid fill">
            <a:extLst>
              <a:ext uri="{FF2B5EF4-FFF2-40B4-BE49-F238E27FC236}">
                <a16:creationId xmlns:a16="http://schemas.microsoft.com/office/drawing/2014/main" id="{3DB5F1B2-656C-4F89-A798-648B8315C9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421" y="5664511"/>
            <a:ext cx="333020" cy="333020"/>
          </a:xfrm>
          <a:prstGeom prst="rect">
            <a:avLst/>
          </a:prstGeom>
        </p:spPr>
      </p:pic>
      <p:pic>
        <p:nvPicPr>
          <p:cNvPr id="426" name="Graphic 425" descr="Run with solid fill">
            <a:extLst>
              <a:ext uri="{FF2B5EF4-FFF2-40B4-BE49-F238E27FC236}">
                <a16:creationId xmlns:a16="http://schemas.microsoft.com/office/drawing/2014/main" id="{D31C2843-9B37-4529-BEAC-25042FBD8A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1464" y="5768856"/>
            <a:ext cx="333020" cy="333020"/>
          </a:xfrm>
          <a:prstGeom prst="rect">
            <a:avLst/>
          </a:prstGeom>
        </p:spPr>
      </p:pic>
      <p:pic>
        <p:nvPicPr>
          <p:cNvPr id="427" name="Graphic 426" descr="Run with solid fill">
            <a:extLst>
              <a:ext uri="{FF2B5EF4-FFF2-40B4-BE49-F238E27FC236}">
                <a16:creationId xmlns:a16="http://schemas.microsoft.com/office/drawing/2014/main" id="{4D3A0A57-61F5-4251-A5A1-73738B11F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226" y="4905493"/>
            <a:ext cx="333020" cy="333020"/>
          </a:xfrm>
          <a:prstGeom prst="rect">
            <a:avLst/>
          </a:prstGeom>
        </p:spPr>
      </p:pic>
      <p:pic>
        <p:nvPicPr>
          <p:cNvPr id="428" name="Graphic 427" descr="Run with solid fill">
            <a:extLst>
              <a:ext uri="{FF2B5EF4-FFF2-40B4-BE49-F238E27FC236}">
                <a16:creationId xmlns:a16="http://schemas.microsoft.com/office/drawing/2014/main" id="{98BEB5EC-4998-46F8-AD44-C3E053D78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8166" y="4895079"/>
            <a:ext cx="333020" cy="333020"/>
          </a:xfrm>
          <a:prstGeom prst="rect">
            <a:avLst/>
          </a:prstGeom>
        </p:spPr>
      </p:pic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ADBF1B4-4857-4835-9511-E02B44DD3D1A}"/>
              </a:ext>
            </a:extLst>
          </p:cNvPr>
          <p:cNvGrpSpPr/>
          <p:nvPr/>
        </p:nvGrpSpPr>
        <p:grpSpPr>
          <a:xfrm>
            <a:off x="10271741" y="-2359"/>
            <a:ext cx="1919275" cy="1100658"/>
            <a:chOff x="10271741" y="-2359"/>
            <a:chExt cx="1919275" cy="1100658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BDB4385C-1B19-423B-B931-467E2635828F}"/>
                </a:ext>
              </a:extLst>
            </p:cNvPr>
            <p:cNvSpPr/>
            <p:nvPr/>
          </p:nvSpPr>
          <p:spPr>
            <a:xfrm>
              <a:off x="10271741" y="-2359"/>
              <a:ext cx="1907669" cy="1100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19" name="Graphic 418" descr="Moon and stars with solid fill">
              <a:extLst>
                <a:ext uri="{FF2B5EF4-FFF2-40B4-BE49-F238E27FC236}">
                  <a16:creationId xmlns:a16="http://schemas.microsoft.com/office/drawing/2014/main" id="{31ABEDFB-C32A-4506-9F12-A391A2DC8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1974" y="93400"/>
              <a:ext cx="280707" cy="280707"/>
            </a:xfrm>
            <a:prstGeom prst="rect">
              <a:avLst/>
            </a:prstGeom>
          </p:spPr>
        </p:pic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EE2C3DEB-EECA-4134-8650-DFB86065654C}"/>
                </a:ext>
              </a:extLst>
            </p:cNvPr>
            <p:cNvSpPr/>
            <p:nvPr/>
          </p:nvSpPr>
          <p:spPr>
            <a:xfrm>
              <a:off x="10773056" y="19438"/>
              <a:ext cx="1417960" cy="9541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r>
                <a:rPr lang="en-CA" dirty="0">
                  <a:solidFill>
                    <a:schemeClr val="tx1"/>
                  </a:solidFill>
                </a:rPr>
                <a:t>Nightly</a:t>
              </a:r>
            </a:p>
            <a:p>
              <a:r>
                <a:rPr lang="en-CA" dirty="0">
                  <a:solidFill>
                    <a:schemeClr val="tx1"/>
                  </a:solidFill>
                </a:rPr>
                <a:t>Continuous</a:t>
              </a:r>
            </a:p>
            <a:p>
              <a:r>
                <a:rPr lang="en-CA" dirty="0">
                  <a:solidFill>
                    <a:schemeClr val="tx1"/>
                  </a:solidFill>
                </a:rPr>
                <a:t>On request</a:t>
              </a:r>
            </a:p>
          </p:txBody>
        </p:sp>
        <p:pic>
          <p:nvPicPr>
            <p:cNvPr id="421" name="Graphic 420" descr="Continuous Improvement with solid fill">
              <a:extLst>
                <a:ext uri="{FF2B5EF4-FFF2-40B4-BE49-F238E27FC236}">
                  <a16:creationId xmlns:a16="http://schemas.microsoft.com/office/drawing/2014/main" id="{54E2E8B7-179C-4FBB-8C84-FD88D666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21857" y="367119"/>
              <a:ext cx="367889" cy="367889"/>
            </a:xfrm>
            <a:prstGeom prst="rect">
              <a:avLst/>
            </a:prstGeom>
          </p:spPr>
        </p:pic>
        <p:pic>
          <p:nvPicPr>
            <p:cNvPr id="423" name="Graphic 422" descr="Run with solid fill">
              <a:extLst>
                <a:ext uri="{FF2B5EF4-FFF2-40B4-BE49-F238E27FC236}">
                  <a16:creationId xmlns:a16="http://schemas.microsoft.com/office/drawing/2014/main" id="{A9C62579-0DA1-4AC9-90EF-08B2E2EE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46255" y="669041"/>
              <a:ext cx="333020" cy="333020"/>
            </a:xfrm>
            <a:prstGeom prst="rect">
              <a:avLst/>
            </a:prstGeom>
          </p:spPr>
        </p:pic>
      </p:grpSp>
      <p:sp>
        <p:nvSpPr>
          <p:cNvPr id="452" name="Cylinder 451">
            <a:extLst>
              <a:ext uri="{FF2B5EF4-FFF2-40B4-BE49-F238E27FC236}">
                <a16:creationId xmlns:a16="http://schemas.microsoft.com/office/drawing/2014/main" id="{3D06D200-0F87-4F34-ACBB-3ED15371D350}"/>
              </a:ext>
            </a:extLst>
          </p:cNvPr>
          <p:cNvSpPr/>
          <p:nvPr/>
        </p:nvSpPr>
        <p:spPr>
          <a:xfrm>
            <a:off x="2506452" y="2619071"/>
            <a:ext cx="2151065" cy="1189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Github repository:</a:t>
            </a:r>
          </a:p>
          <a:p>
            <a:pPr algn="ctr"/>
            <a:r>
              <a:rPr lang="en-CA" sz="1400" dirty="0"/>
              <a:t>Slicer/SlicerLanguagePacks</a:t>
            </a:r>
          </a:p>
          <a:p>
            <a:pPr algn="ctr"/>
            <a:r>
              <a:rPr lang="en-CA" sz="1400" dirty="0"/>
              <a:t>Stores: Slicer extension</a:t>
            </a: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22577DE2-7A2E-4A19-BF1C-8B19BF693EF5}"/>
              </a:ext>
            </a:extLst>
          </p:cNvPr>
          <p:cNvCxnSpPr>
            <a:cxnSpLocks/>
            <a:stCxn id="466" idx="4"/>
            <a:endCxn id="7" idx="1"/>
          </p:cNvCxnSpPr>
          <p:nvPr/>
        </p:nvCxnSpPr>
        <p:spPr>
          <a:xfrm flipV="1">
            <a:off x="2361617" y="939449"/>
            <a:ext cx="573022" cy="34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A30E1257-2CDE-4895-9CB8-BF755E15B02C}"/>
              </a:ext>
            </a:extLst>
          </p:cNvPr>
          <p:cNvCxnSpPr>
            <a:cxnSpLocks/>
            <a:stCxn id="43" idx="3"/>
            <a:endCxn id="359" idx="0"/>
          </p:cNvCxnSpPr>
          <p:nvPr/>
        </p:nvCxnSpPr>
        <p:spPr>
          <a:xfrm flipH="1">
            <a:off x="10371589" y="2225677"/>
            <a:ext cx="440650" cy="273574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FBA6BB6-B894-76AC-2279-374731F26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74407" y="185298"/>
            <a:ext cx="365765" cy="365765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FFA6ADA-C10F-2493-794D-758D67FF45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70366" y="917968"/>
            <a:ext cx="365765" cy="36576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51E51633-AC5A-DA4A-F274-A096D4B17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6399" y="1121599"/>
            <a:ext cx="365765" cy="36576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13963B40-913C-F7D3-82D4-B3A45A2DFC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13594" y="435465"/>
            <a:ext cx="365765" cy="36576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AC03B2A1-5878-547A-306F-FD2807FF5A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9433" y="1415609"/>
            <a:ext cx="365765" cy="365765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0723B870-6705-AA74-9652-2426D8164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75192" y="1438979"/>
            <a:ext cx="365765" cy="36576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D5F44C3-3F81-97CF-1805-AFD8FB0EE5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65853" y="2540678"/>
            <a:ext cx="365765" cy="365765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0B30419E-427C-5F03-E449-F95E784F59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7049" y="2978079"/>
            <a:ext cx="365765" cy="365765"/>
          </a:xfrm>
          <a:prstGeom prst="rect">
            <a:avLst/>
          </a:prstGeom>
        </p:spPr>
      </p:pic>
      <p:pic>
        <p:nvPicPr>
          <p:cNvPr id="17" name="Graphic 16" descr="Run with solid fill">
            <a:extLst>
              <a:ext uri="{FF2B5EF4-FFF2-40B4-BE49-F238E27FC236}">
                <a16:creationId xmlns:a16="http://schemas.microsoft.com/office/drawing/2014/main" id="{C6AC2C64-9260-A17A-5A3A-694E1E3BF9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4035" y="3554648"/>
            <a:ext cx="333020" cy="33302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D3510DD-8D07-0FDA-8DF5-9B01B41070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7124" y="4794799"/>
            <a:ext cx="365765" cy="365765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DAC8C329-FEF5-303F-1FF7-B8471939DC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15492" y="5370636"/>
            <a:ext cx="365765" cy="365765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6A72196A-E65B-6357-A4BC-671769710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5806" y="5258508"/>
            <a:ext cx="365765" cy="365765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8578B4DF-CF48-EC71-6322-5D25DFCC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23" y="1667103"/>
            <a:ext cx="432112" cy="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 ">
            <a:extLst>
              <a:ext uri="{FF2B5EF4-FFF2-40B4-BE49-F238E27FC236}">
                <a16:creationId xmlns:a16="http://schemas.microsoft.com/office/drawing/2014/main" id="{B1668E02-D2DD-B119-57C0-5E5463C4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04" y="4284479"/>
            <a:ext cx="432112" cy="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DEABC4A1-536D-AC61-D504-6F802E6F8E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0192" y="2722389"/>
            <a:ext cx="365765" cy="365765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CB09BB63-BF3E-8AB5-DCFD-C0C2811271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6040" y="3608409"/>
            <a:ext cx="365765" cy="365765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5528484-B3C6-D9FA-7A3F-58B51EA960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465" y="4374621"/>
            <a:ext cx="365765" cy="365765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8763CA98-D93C-FE45-EA00-DEBA52736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7428" y="4383632"/>
            <a:ext cx="365765" cy="365765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9315923D-63E1-D728-86BA-6CB103B089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9819" y="5574038"/>
            <a:ext cx="365765" cy="365765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4D713CE0-7994-F976-E311-039C6FB62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1597" y="5487283"/>
            <a:ext cx="365765" cy="365765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D184A130-5C90-797C-77F7-488BA6AAD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3272" y="4244629"/>
            <a:ext cx="365765" cy="365765"/>
          </a:xfrm>
          <a:prstGeom prst="rect">
            <a:avLst/>
          </a:prstGeom>
        </p:spPr>
      </p:pic>
      <p:pic>
        <p:nvPicPr>
          <p:cNvPr id="38" name="Picture 2" descr=" ">
            <a:extLst>
              <a:ext uri="{FF2B5EF4-FFF2-40B4-BE49-F238E27FC236}">
                <a16:creationId xmlns:a16="http://schemas.microsoft.com/office/drawing/2014/main" id="{0EA1030E-8733-CD83-0FB4-E1EDCEC5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25" y="5743992"/>
            <a:ext cx="432112" cy="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 ">
            <a:extLst>
              <a:ext uri="{FF2B5EF4-FFF2-40B4-BE49-F238E27FC236}">
                <a16:creationId xmlns:a16="http://schemas.microsoft.com/office/drawing/2014/main" id="{6762C13E-9D7A-BA3D-75AE-B714AAD1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27" y="3160961"/>
            <a:ext cx="432112" cy="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 ">
            <a:extLst>
              <a:ext uri="{FF2B5EF4-FFF2-40B4-BE49-F238E27FC236}">
                <a16:creationId xmlns:a16="http://schemas.microsoft.com/office/drawing/2014/main" id="{58A16BBB-7D90-BBF3-7118-7F0B3F46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28" y="391459"/>
            <a:ext cx="432112" cy="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 ">
            <a:extLst>
              <a:ext uri="{FF2B5EF4-FFF2-40B4-BE49-F238E27FC236}">
                <a16:creationId xmlns:a16="http://schemas.microsoft.com/office/drawing/2014/main" id="{E77CC176-B60E-8179-8868-5392EF87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28" y="1355505"/>
            <a:ext cx="432112" cy="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4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184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2</cp:revision>
  <dcterms:created xsi:type="dcterms:W3CDTF">2022-01-24T17:13:04Z</dcterms:created>
  <dcterms:modified xsi:type="dcterms:W3CDTF">2023-03-07T17:23:59Z</dcterms:modified>
</cp:coreProperties>
</file>