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D5A4-50A7-1E53-AC10-ECEB44A69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F0352-D880-8033-429A-2248D0B80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6D1D-4D27-BBEC-F8EB-79260D40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33623-C93E-BED0-DFB5-939FDE99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670D-49D4-466D-DAB5-B8878D34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0DAD-6F64-1BDB-5ED2-117BFA34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598B8-0F8F-B850-8D3E-22EA60C73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7B75-119C-01BD-B244-E685FD85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C2F8-3017-500B-A302-5B85A890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178D-9192-A0C0-9F4E-EF1FF8AD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5FB41-E593-0A9E-7255-887260148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7F946-E82A-F3E6-B412-F1382A04F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1F21-2F70-9976-D6BF-409733FF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5B0C-ECD8-3F88-6777-EF4DE90D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D895-4B39-1040-8618-EADD83D4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579D-ACEA-C6E2-64D1-B08A9BAC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A0F9-B558-6334-B208-5851C40A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50B9-C3CA-D738-A8CB-E46B9B72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1F1A-5F21-35C1-FAC7-F6A1AB2C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E6216-A3A9-4B18-6D1B-53ACCBD0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E1C0-C9B2-456A-CAA1-D44B70B1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404D-795A-1713-290B-4D23058F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AE46-08F8-6F9A-2EDB-318437DA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4B6E-22EA-98C5-5743-9689FA94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728C9-EAB5-4929-C10C-9E36D4D9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6A2A-2EBF-420C-1686-084736C5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400B-2B22-03BF-AB2B-EF6F05E55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D10D3-FF26-8161-05D5-C0D76E579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07AF9-B88A-858E-AF01-C7F6016D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CE3D4-725A-DE0C-4031-364AEA8D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7365-9A7E-F181-4073-55434AA6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AD38-53C7-2A2E-3283-25F9B03C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3FB1A-936C-EE10-BA2F-456FB4CD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EA649-2171-913F-1B9C-6D97B2D32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B6BB8-CF28-9219-898B-235CF4C2B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88DDB-7770-4CEE-B2A6-13A40BC04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3129C-DD2E-21E6-27D9-250D72B3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83C8B-1F93-6CF8-84E3-98AD3D09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44E1-1EB8-EC80-D017-9017A63C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9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6053-154E-9AA1-2BF8-82D9609C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37ABC-3AD8-45BA-1624-69AE8815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D01E1-422F-5B75-4B98-14E06D90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2E3D-E5B3-63AE-513B-B9C349EE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9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77DFC-59BF-2EB5-ED4D-59C91F14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42ED1-1B55-FDFB-6F52-2E9C098E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E1ADB-559A-0D44-7003-44831F97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5F8C-A9A8-575D-5FB1-B6736310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C178-14F1-859E-F637-9AE487B0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D090-F9B5-8D6D-2771-D9BC445CD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7854-73B4-FFDE-6E19-19CB80A2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CC27D-7D68-4A02-648C-05422076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88805-AE39-8265-C189-A4D8E23D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3110-3C6A-2DCD-114F-9BD083BC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88076-6E8D-5767-6E87-1E374C842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59770-B5E5-C472-2EFE-AFBB82AD0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D2AF0-A63F-1547-9A2E-A868283B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585C-BFED-DD30-9A19-BEEA3AA0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A42B9-418D-4122-1BF1-EA48EF59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2175A-C84F-F1A6-8F0B-4ED6A650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19FB9-68C9-6457-E591-D9E1FF05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D4E2-2FAE-DA96-210E-96943FDFE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EAD-27A7-42CD-84D1-A4B57FE79BA3}" type="datetimeFigureOut">
              <a:rPr lang="en-US" smtClean="0"/>
              <a:t>2023-10-24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5DD0-82B8-5AD2-B115-D52C85768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40A-B12D-A82C-92F5-CDAD5E12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B46A-01BA-42FD-9D44-C1311249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AE77-D1B1-9609-3B21-EC2AABD9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annotation data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159BE4-B4C1-500F-51EA-B2F6A5FE6F24}"/>
              </a:ext>
            </a:extLst>
          </p:cNvPr>
          <p:cNvSpPr/>
          <p:nvPr/>
        </p:nvSpPr>
        <p:spPr>
          <a:xfrm>
            <a:off x="1232991" y="4044461"/>
            <a:ext cx="1874313" cy="76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 capture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1AE4B9-4D6B-90AD-F246-EFF436408EF9}"/>
              </a:ext>
            </a:extLst>
          </p:cNvPr>
          <p:cNvSpPr/>
          <p:nvPr/>
        </p:nvSpPr>
        <p:spPr>
          <a:xfrm>
            <a:off x="4933346" y="2869394"/>
            <a:ext cx="1874313" cy="76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 annotation editor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343415-5177-56E4-6D61-F1A063C5DAAB}"/>
              </a:ext>
            </a:extLst>
          </p:cNvPr>
          <p:cNvSpPr/>
          <p:nvPr/>
        </p:nvSpPr>
        <p:spPr>
          <a:xfrm>
            <a:off x="6946267" y="4044460"/>
            <a:ext cx="1874313" cy="76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 annotation painter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B6380-1EB7-62B4-50E3-B3D258541684}"/>
              </a:ext>
            </a:extLst>
          </p:cNvPr>
          <p:cNvSpPr/>
          <p:nvPr/>
        </p:nvSpPr>
        <p:spPr>
          <a:xfrm>
            <a:off x="3458997" y="4096173"/>
            <a:ext cx="1286780" cy="666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Screenshot</a:t>
            </a:r>
            <a:br>
              <a:rPr lang="en-US" sz="1200" dirty="0"/>
            </a:br>
            <a:r>
              <a:rPr lang="en-US" sz="1200" dirty="0" err="1"/>
              <a:t>png</a:t>
            </a:r>
            <a:r>
              <a:rPr lang="en-US" sz="1200" dirty="0"/>
              <a:t> + </a:t>
            </a:r>
            <a:r>
              <a:rPr lang="en-US" sz="1200" dirty="0" err="1"/>
              <a:t>json</a:t>
            </a:r>
            <a:endParaRPr lang="en-US" sz="1200" dirty="0"/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json</a:t>
            </a:r>
            <a:r>
              <a:rPr lang="en-US" sz="800" dirty="0"/>
              <a:t> stores name and position of each widget)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CD3560-9ABF-F161-B6B8-49FAF3BD020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107304" y="4429254"/>
            <a:ext cx="35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3CDF9B-A821-9D4E-1027-A88874D26F8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4102387" y="3254187"/>
            <a:ext cx="830959" cy="84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A6FDBC-BA77-0D59-FFD8-ADC3183B8257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7883424" y="3810689"/>
            <a:ext cx="0" cy="23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25C7B3-ED07-39C3-80FB-33BB57D9454C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8820580" y="4424082"/>
            <a:ext cx="590982" cy="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B44BB-D767-A7A2-70C8-7D6E299B030F}"/>
              </a:ext>
            </a:extLst>
          </p:cNvPr>
          <p:cNvSpPr/>
          <p:nvPr/>
        </p:nvSpPr>
        <p:spPr>
          <a:xfrm>
            <a:off x="7240034" y="2697683"/>
            <a:ext cx="1286780" cy="11130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Screenshot annotation </a:t>
            </a:r>
            <a:r>
              <a:rPr lang="en-US" sz="1200" dirty="0" err="1"/>
              <a:t>json</a:t>
            </a:r>
            <a:endParaRPr lang="en-US" sz="1200" dirty="0"/>
          </a:p>
          <a:p>
            <a:pPr algn="ctr"/>
            <a:r>
              <a:rPr lang="en-US" sz="800" dirty="0"/>
              <a:t>(</a:t>
            </a:r>
            <a:r>
              <a:rPr lang="en-US" sz="800" dirty="0" err="1"/>
              <a:t>json</a:t>
            </a:r>
            <a:r>
              <a:rPr lang="en-US" sz="800" dirty="0"/>
              <a:t> stores what annotation – arrow, box, label – needs to be draw to which widget, with what text)</a:t>
            </a:r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907EB-931E-4FCE-299A-70871FE2603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807659" y="3254186"/>
            <a:ext cx="4323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CF06E0-0F56-8857-70FD-B665C62F564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745777" y="4429253"/>
            <a:ext cx="22004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1F110-7266-2A36-95F3-C9CC99DBA0AE}"/>
              </a:ext>
            </a:extLst>
          </p:cNvPr>
          <p:cNvSpPr/>
          <p:nvPr/>
        </p:nvSpPr>
        <p:spPr>
          <a:xfrm>
            <a:off x="9411562" y="4049631"/>
            <a:ext cx="1286780" cy="748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Annotated screenshot </a:t>
            </a:r>
            <a:r>
              <a:rPr lang="en-US" sz="1200" dirty="0" err="1"/>
              <a:t>png</a:t>
            </a:r>
            <a:endParaRPr lang="en-US" sz="1200" dirty="0"/>
          </a:p>
          <a:p>
            <a:pPr algn="ctr"/>
            <a:r>
              <a:rPr lang="en-US" sz="800" dirty="0"/>
              <a:t>(picture with burnt-in annotations)</a:t>
            </a:r>
          </a:p>
        </p:txBody>
      </p:sp>
    </p:spTree>
    <p:extLst>
      <p:ext uri="{BB962C8B-B14F-4D97-AF65-F5344CB8AC3E}">
        <p14:creationId xmlns:p14="http://schemas.microsoft.com/office/powerpoint/2010/main" val="227954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Screenshot annotation data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Andras Lasso</cp:lastModifiedBy>
  <cp:revision>2</cp:revision>
  <dcterms:created xsi:type="dcterms:W3CDTF">2023-10-24T16:07:47Z</dcterms:created>
  <dcterms:modified xsi:type="dcterms:W3CDTF">2023-10-24T16:55:39Z</dcterms:modified>
</cp:coreProperties>
</file>