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9ECA-7B3C-B143-3D9A-62AECCC5F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AAE045-DE77-AA48-6F58-6D6DD883E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D2D8E-8BF9-4BAB-6A91-1D2F2466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B8C44-79E7-37C7-30AB-7772120D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3DE95-B9A1-45AD-F17A-623D80CB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6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6021-F1B5-3B73-D402-1D20939D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87DC9-2866-CA94-93F0-797188AC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EF92F-5577-879E-EEF7-5033AEDD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44AA-81F4-4C94-27EE-0BE804B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0FD9C-653A-9BAB-02A2-78BE9232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CD612-543E-172E-F4FC-E2673D0F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0DE296-C1C6-B89B-0DC6-4F9CFE1C1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AA568-2457-D964-7242-255353E9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C5A4-433F-E50C-934C-2C02A518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C65F-80F5-77E3-2CC9-3562ABDC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5D71-CA60-FFD2-8D11-215DF0F0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2A95-793E-C90B-B3FE-2EE1D837B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2226F-83B3-452D-FB2D-5BDD1B20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A2B9D-DCB6-380D-1E8D-0388B5C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D91C0-5664-A23E-B0A0-B3065EF0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72D80-B222-AAB9-4457-4E74900B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3AA8A-DE11-48B4-3A9E-D3F3A978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73DC4-D783-D6BF-C3D9-7CABC701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AEA22-7EF7-0C95-BF70-F40F4E6A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8BD75-6F63-6290-7942-343DBF8D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8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DF967-E609-7D37-D77C-C0E3ADF0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6DA02-AEB1-3EDF-8E93-5CC8BDB2B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0B4EB-6F52-B069-8154-F3DA56FC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123B7-7516-95CB-55BA-CB6C9FE2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15ACE-53F5-C3BF-9E79-740209F7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8DE98-0D12-91FF-B2BB-D118CFE4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27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71CC1-61B7-9ADD-9585-E2105FA9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888E-237C-24FF-CEDC-FFA08D25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007BBD-A60A-7038-4205-E543FD6A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7D3DD-3C60-722B-2961-12E696007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09303-6602-DCDA-2CB7-2E8719F55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F27D7-27EC-94F5-C74B-0D55E64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AB2B4-3077-A795-ED4D-B3069B46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7DC13-11F0-FE56-8DB1-A987DA51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4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47AA-4682-48E2-ED52-E61868F0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2B18E-73DB-8C89-E55C-44D01B72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109D51-2531-8B33-1D1A-756269FA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DA569-7D3B-F42D-8B54-00E5E7D2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2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E8A0F-72E4-A7C4-7725-55135D3D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A16CE-65FB-173A-DF6B-7B0DE387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EB4DDC-E590-AD50-7790-EE2F807F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49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E8C12-A12A-B263-E82C-F2B6A6F3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3B7EF-B73F-19CD-42AF-D6A80ABC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709906-D9C9-E480-A83C-CB985C5F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0F0F5-34BD-0F8C-BF0A-10CDC589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83021-67E3-42C2-7270-CC0E9A6F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4D448-1EAD-DF8D-F980-411C3954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15959-1DCA-5589-6B79-29949B9E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B6DFB-2F58-4B77-E0AC-861449FF0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83652-F359-411E-1035-ADA9557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6CC87-275D-5C27-F307-02A5A61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6A5A2-5C1A-8165-95DB-F9FA1542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9673F-ACE4-D978-D572-774E0430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9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3E5C07-5B20-51F2-AB78-3304B8C5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050AA-6FA6-A10A-F137-C2987CA1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A91A5-4AF3-05C9-68B9-DA7448E6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08C1-1082-4163-9A81-38C93952188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05535-4B04-0BA2-76AA-24B894C74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0FE0F-3FE3-723F-BDBE-51906545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D34E-90A1-46F2-A492-1B0BD9DC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9" Type="http://schemas.openxmlformats.org/officeDocument/2006/relationships/image" Target="../media/image41.png"/><Relationship Id="rId34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8.png"/><Relationship Id="rId38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7.png"/><Relationship Id="rId32" Type="http://schemas.openxmlformats.org/officeDocument/2006/relationships/image" Target="../media/image31.png"/><Relationship Id="rId37" Type="http://schemas.openxmlformats.org/officeDocument/2006/relationships/image" Target="../media/image22.png"/><Relationship Id="rId5" Type="http://schemas.openxmlformats.org/officeDocument/2006/relationships/image" Target="../media/image4.png"/><Relationship Id="rId23" Type="http://schemas.openxmlformats.org/officeDocument/2006/relationships/image" Target="../media/image36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3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3145261-BCB9-8361-61D0-5FBF15A7F7B5}"/>
              </a:ext>
            </a:extLst>
          </p:cNvPr>
          <p:cNvGrpSpPr/>
          <p:nvPr/>
        </p:nvGrpSpPr>
        <p:grpSpPr>
          <a:xfrm>
            <a:off x="319120" y="3969048"/>
            <a:ext cx="828483" cy="490953"/>
            <a:chOff x="386626" y="2938047"/>
            <a:chExt cx="828483" cy="4909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6110200-B9A8-CFC7-ACA6-396C96FB0C46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506106A-E930-A818-B999-B93F8B70E948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(0,0)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E02ECA-35C7-C450-688A-0A2A2155FA4F}"/>
              </a:ext>
            </a:extLst>
          </p:cNvPr>
          <p:cNvGrpSpPr/>
          <p:nvPr/>
        </p:nvGrpSpPr>
        <p:grpSpPr>
          <a:xfrm>
            <a:off x="1993474" y="3969047"/>
            <a:ext cx="828483" cy="490953"/>
            <a:chOff x="386626" y="2938047"/>
            <a:chExt cx="828483" cy="49095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DA32659-792F-BFB1-2DA2-D9B858EE30F2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D4E7A54-06C1-D190-2359-9B26E845DA23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(1,0)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D9AC45-5CFA-8096-954B-8C68DFCFDB62}"/>
              </a:ext>
            </a:extLst>
          </p:cNvPr>
          <p:cNvGrpSpPr/>
          <p:nvPr/>
        </p:nvGrpSpPr>
        <p:grpSpPr>
          <a:xfrm>
            <a:off x="3915478" y="3969046"/>
            <a:ext cx="828483" cy="490953"/>
            <a:chOff x="386626" y="2938047"/>
            <a:chExt cx="828483" cy="49095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85FB83B-6442-08D5-8B21-0AA3DB346C16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3ECBC1-F6ED-0D75-064C-1EB9A7D5E88F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(2,0)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A78D4DE-3D9D-1AC1-66B3-48AE1D83DCDC}"/>
              </a:ext>
            </a:extLst>
          </p:cNvPr>
          <p:cNvGrpSpPr/>
          <p:nvPr/>
        </p:nvGrpSpPr>
        <p:grpSpPr>
          <a:xfrm>
            <a:off x="1147603" y="2151498"/>
            <a:ext cx="828483" cy="490953"/>
            <a:chOff x="386626" y="2938047"/>
            <a:chExt cx="828483" cy="4909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B7F0A91-480C-745A-0336-C480FB28090C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B0914F-0E8F-72C1-67E8-F36A16A67672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(0,1)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5CFC9C-E61F-008B-3A0A-D109D77A87AE}"/>
              </a:ext>
            </a:extLst>
          </p:cNvPr>
          <p:cNvGrpSpPr/>
          <p:nvPr/>
        </p:nvGrpSpPr>
        <p:grpSpPr>
          <a:xfrm>
            <a:off x="2821957" y="2151499"/>
            <a:ext cx="828483" cy="490953"/>
            <a:chOff x="386626" y="2938047"/>
            <a:chExt cx="828483" cy="49095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18B433D-1EF0-548C-1B60-10FCED29FF99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4752401-9E6A-42A4-76E2-E23C8699012C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(1,1)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19E033-2393-9F15-96E1-FAE873C3D5FF}"/>
              </a:ext>
            </a:extLst>
          </p:cNvPr>
          <p:cNvGrpSpPr/>
          <p:nvPr/>
        </p:nvGrpSpPr>
        <p:grpSpPr>
          <a:xfrm>
            <a:off x="4743961" y="2151498"/>
            <a:ext cx="828483" cy="490953"/>
            <a:chOff x="386626" y="2938047"/>
            <a:chExt cx="828483" cy="49095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4D43C38-1130-6F54-356F-7B6AC3F06C29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704CAF-4B6B-4565-678C-5F760E6545FE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(2,1)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CAB494-5CFB-5AA2-288F-4E61C9A2A009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1147603" y="4214524"/>
            <a:ext cx="845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778A16-CD6F-CAEE-CBE5-33AF5A39CBE8}"/>
              </a:ext>
            </a:extLst>
          </p:cNvPr>
          <p:cNvCxnSpPr>
            <a:cxnSpLocks/>
          </p:cNvCxnSpPr>
          <p:nvPr/>
        </p:nvCxnSpPr>
        <p:spPr>
          <a:xfrm flipV="1">
            <a:off x="2839345" y="421452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8A2AD3-9D8B-2F3D-ED13-BDF7CA547ACE}"/>
              </a:ext>
            </a:extLst>
          </p:cNvPr>
          <p:cNvCxnSpPr/>
          <p:nvPr/>
        </p:nvCxnSpPr>
        <p:spPr>
          <a:xfrm flipV="1">
            <a:off x="1984778" y="2396974"/>
            <a:ext cx="845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225503-D40E-2C8D-A578-A795100DBA0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3650440" y="2389301"/>
            <a:ext cx="1093519" cy="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D5428C-FB7F-BB8B-E2DA-8A497A9A2BA1}"/>
              </a:ext>
            </a:extLst>
          </p:cNvPr>
          <p:cNvCxnSpPr>
            <a:cxnSpLocks/>
          </p:cNvCxnSpPr>
          <p:nvPr/>
        </p:nvCxnSpPr>
        <p:spPr>
          <a:xfrm flipV="1">
            <a:off x="736427" y="2581640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B7C8577-7458-FF91-2432-A460E5606127}"/>
              </a:ext>
            </a:extLst>
          </p:cNvPr>
          <p:cNvCxnSpPr>
            <a:cxnSpLocks/>
          </p:cNvCxnSpPr>
          <p:nvPr/>
        </p:nvCxnSpPr>
        <p:spPr>
          <a:xfrm flipV="1">
            <a:off x="2406613" y="2564207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BF984A-9477-67BF-9812-7FF5CA83A3D9}"/>
              </a:ext>
            </a:extLst>
          </p:cNvPr>
          <p:cNvCxnSpPr>
            <a:cxnSpLocks/>
          </p:cNvCxnSpPr>
          <p:nvPr/>
        </p:nvCxnSpPr>
        <p:spPr>
          <a:xfrm flipV="1">
            <a:off x="4338922" y="2588473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8232072-0F4B-2402-CA19-33C1A0F2B032}"/>
                  </a:ext>
                </a:extLst>
              </p:cNvPr>
              <p:cNvSpPr txBox="1"/>
              <p:nvPr/>
            </p:nvSpPr>
            <p:spPr>
              <a:xfrm>
                <a:off x="1147601" y="386097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8232072-0F4B-2402-CA19-33C1A0F2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01" y="3860973"/>
                <a:ext cx="78220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06C33D-3B13-3D9D-4B7E-7D53C11F62AE}"/>
                  </a:ext>
                </a:extLst>
              </p:cNvPr>
              <p:cNvSpPr txBox="1"/>
              <p:nvPr/>
            </p:nvSpPr>
            <p:spPr>
              <a:xfrm>
                <a:off x="1147601" y="424529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D06C33D-3B13-3D9D-4B7E-7D53C11F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01" y="4245299"/>
                <a:ext cx="78220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3F2160A-5F7D-F3FF-2843-716E560EA18A}"/>
                  </a:ext>
                </a:extLst>
              </p:cNvPr>
              <p:cNvSpPr txBox="1"/>
              <p:nvPr/>
            </p:nvSpPr>
            <p:spPr>
              <a:xfrm>
                <a:off x="2821955" y="3728189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3F2160A-5F7D-F3FF-2843-716E560EA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955" y="3728189"/>
                <a:ext cx="1187431" cy="497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AE04C7-E2DA-7443-F635-BACBCCE6F924}"/>
                  </a:ext>
                </a:extLst>
              </p:cNvPr>
              <p:cNvSpPr txBox="1"/>
              <p:nvPr/>
            </p:nvSpPr>
            <p:spPr>
              <a:xfrm>
                <a:off x="2977616" y="424529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3AE04C7-E2DA-7443-F635-BACBCCE6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16" y="4245299"/>
                <a:ext cx="78220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28C44F-23BF-FFB1-BCE0-DC0CAEEB8AB6}"/>
                  </a:ext>
                </a:extLst>
              </p:cNvPr>
              <p:cNvSpPr txBox="1"/>
              <p:nvPr/>
            </p:nvSpPr>
            <p:spPr>
              <a:xfrm>
                <a:off x="3557402" y="1888825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28C44F-23BF-FFB1-BCE0-DC0CAEEB8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02" y="1888825"/>
                <a:ext cx="1187431" cy="497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4ECD077-F6C6-2BF6-F3A5-FC96A7623428}"/>
                  </a:ext>
                </a:extLst>
              </p:cNvPr>
              <p:cNvSpPr txBox="1"/>
              <p:nvPr/>
            </p:nvSpPr>
            <p:spPr>
              <a:xfrm>
                <a:off x="1991201" y="199760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4ECD077-F6C6-2BF6-F3A5-FC96A7623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01" y="1997609"/>
                <a:ext cx="78220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68ADD1-4DA7-905F-43A4-4CC6ADD92CD0}"/>
                  </a:ext>
                </a:extLst>
              </p:cNvPr>
              <p:cNvSpPr txBox="1"/>
              <p:nvPr/>
            </p:nvSpPr>
            <p:spPr>
              <a:xfrm>
                <a:off x="1975112" y="2410317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A68ADD1-4DA7-905F-43A4-4CC6ADD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112" y="2410317"/>
                <a:ext cx="78220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A23E42F-CAE4-ACD9-1F65-709970DA3701}"/>
                  </a:ext>
                </a:extLst>
              </p:cNvPr>
              <p:cNvSpPr txBox="1"/>
              <p:nvPr/>
            </p:nvSpPr>
            <p:spPr>
              <a:xfrm>
                <a:off x="3806098" y="240552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A23E42F-CAE4-ACD9-1F65-709970DA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098" y="2405522"/>
                <a:ext cx="7822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2CAF79-7D60-EC7D-D413-B2798B6EAE95}"/>
                  </a:ext>
                </a:extLst>
              </p:cNvPr>
              <p:cNvSpPr txBox="1"/>
              <p:nvPr/>
            </p:nvSpPr>
            <p:spPr>
              <a:xfrm>
                <a:off x="913108" y="319422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2CAF79-7D60-EC7D-D413-B2798B6EA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08" y="3194229"/>
                <a:ext cx="78220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4E76EC-5E99-C04A-8E12-4CE28254F793}"/>
                  </a:ext>
                </a:extLst>
              </p:cNvPr>
              <p:cNvSpPr txBox="1"/>
              <p:nvPr/>
            </p:nvSpPr>
            <p:spPr>
              <a:xfrm>
                <a:off x="2665753" y="3194228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4E76EC-5E99-C04A-8E12-4CE28254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53" y="3194228"/>
                <a:ext cx="78220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93CED3F-803C-3436-4804-23184FA44C93}"/>
                  </a:ext>
                </a:extLst>
              </p:cNvPr>
              <p:cNvSpPr txBox="1"/>
              <p:nvPr/>
            </p:nvSpPr>
            <p:spPr>
              <a:xfrm>
                <a:off x="4636854" y="3194228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93CED3F-803C-3436-4804-23184FA4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54" y="3194228"/>
                <a:ext cx="78220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0FDD74-4F4F-5A00-4F18-B87855928182}"/>
                  </a:ext>
                </a:extLst>
              </p:cNvPr>
              <p:cNvSpPr txBox="1"/>
              <p:nvPr/>
            </p:nvSpPr>
            <p:spPr>
              <a:xfrm>
                <a:off x="309084" y="296791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0FDD74-4F4F-5A00-4F18-B878559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4" y="2967913"/>
                <a:ext cx="782202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D2F458-9BA5-CE22-B615-A98DCF4D1AB7}"/>
                  </a:ext>
                </a:extLst>
              </p:cNvPr>
              <p:cNvSpPr txBox="1"/>
              <p:nvPr/>
            </p:nvSpPr>
            <p:spPr>
              <a:xfrm>
                <a:off x="2109212" y="296791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D2F458-9BA5-CE22-B615-A98DCF4D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2" y="2967912"/>
                <a:ext cx="782202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2888593-748D-48F8-7AFD-29083971ED89}"/>
                  </a:ext>
                </a:extLst>
              </p:cNvPr>
              <p:cNvSpPr txBox="1"/>
              <p:nvPr/>
            </p:nvSpPr>
            <p:spPr>
              <a:xfrm>
                <a:off x="4018879" y="296791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2888593-748D-48F8-7AFD-29083971E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879" y="2967912"/>
                <a:ext cx="782202" cy="307777"/>
              </a:xfrm>
              <a:prstGeom prst="rect">
                <a:avLst/>
              </a:prstGeom>
              <a:blipFill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917AC062-44C3-4D45-17FA-6B81A820FBF3}"/>
              </a:ext>
            </a:extLst>
          </p:cNvPr>
          <p:cNvCxnSpPr>
            <a:cxnSpLocks/>
            <a:stCxn id="8" idx="5"/>
            <a:endCxn id="8" idx="3"/>
          </p:cNvCxnSpPr>
          <p:nvPr/>
        </p:nvCxnSpPr>
        <p:spPr>
          <a:xfrm rot="5400000">
            <a:off x="2407716" y="4095190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FC6DC2F-32C7-F932-080F-BD29B2968B8F}"/>
                  </a:ext>
                </a:extLst>
              </p:cNvPr>
              <p:cNvSpPr txBox="1"/>
              <p:nvPr/>
            </p:nvSpPr>
            <p:spPr>
              <a:xfrm>
                <a:off x="2039753" y="4638956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FC6DC2F-32C7-F932-080F-BD29B296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53" y="4638956"/>
                <a:ext cx="78220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D1726C-9C27-1ABC-F1EE-38C4E9C4348F}"/>
                  </a:ext>
                </a:extLst>
              </p:cNvPr>
              <p:cNvSpPr txBox="1"/>
              <p:nvPr/>
            </p:nvSpPr>
            <p:spPr>
              <a:xfrm>
                <a:off x="1772419" y="5030981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D1726C-9C27-1ABC-F1EE-38C4E9C4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19" y="5030981"/>
                <a:ext cx="1187431" cy="4970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1B94FAA-9627-CBD7-F2EB-B56FFFA92A40}"/>
              </a:ext>
            </a:extLst>
          </p:cNvPr>
          <p:cNvCxnSpPr>
            <a:cxnSpLocks/>
          </p:cNvCxnSpPr>
          <p:nvPr/>
        </p:nvCxnSpPr>
        <p:spPr>
          <a:xfrm rot="5400000">
            <a:off x="4332572" y="4088840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AD6A17A-FBCF-E507-21BE-D8B8FF55D459}"/>
                  </a:ext>
                </a:extLst>
              </p:cNvPr>
              <p:cNvSpPr txBox="1"/>
              <p:nvPr/>
            </p:nvSpPr>
            <p:spPr>
              <a:xfrm>
                <a:off x="3964609" y="4632606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AD6A17A-FBCF-E507-21BE-D8B8FF55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09" y="4632606"/>
                <a:ext cx="78220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341D039-E6B2-A3DE-CB39-051E96AD0E2E}"/>
                  </a:ext>
                </a:extLst>
              </p:cNvPr>
              <p:cNvSpPr txBox="1"/>
              <p:nvPr/>
            </p:nvSpPr>
            <p:spPr>
              <a:xfrm>
                <a:off x="3697275" y="5024631"/>
                <a:ext cx="1187431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341D039-E6B2-A3DE-CB39-051E96AD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75" y="5024631"/>
                <a:ext cx="1187431" cy="5156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D7BCB18-D8BC-D030-FFB0-1C0AA6A21EAE}"/>
              </a:ext>
            </a:extLst>
          </p:cNvPr>
          <p:cNvCxnSpPr>
            <a:cxnSpLocks/>
          </p:cNvCxnSpPr>
          <p:nvPr/>
        </p:nvCxnSpPr>
        <p:spPr>
          <a:xfrm flipV="1">
            <a:off x="4761349" y="421452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A8D44C8-59B8-170D-1594-6DEED5A922C5}"/>
                  </a:ext>
                </a:extLst>
              </p:cNvPr>
              <p:cNvSpPr txBox="1"/>
              <p:nvPr/>
            </p:nvSpPr>
            <p:spPr>
              <a:xfrm>
                <a:off x="4743959" y="3728189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A8D44C8-59B8-170D-1594-6DEED5A9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59" y="3728189"/>
                <a:ext cx="1187431" cy="49705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023E2A-9AAB-C053-E2EB-F5FB1C7E23E9}"/>
                  </a:ext>
                </a:extLst>
              </p:cNvPr>
              <p:cNvSpPr txBox="1"/>
              <p:nvPr/>
            </p:nvSpPr>
            <p:spPr>
              <a:xfrm>
                <a:off x="4899620" y="424529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023E2A-9AAB-C053-E2EB-F5FB1C7E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20" y="4245299"/>
                <a:ext cx="78220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BF3003F-8B38-6B4F-364A-E30D26EB622B}"/>
              </a:ext>
            </a:extLst>
          </p:cNvPr>
          <p:cNvCxnSpPr>
            <a:cxnSpLocks/>
          </p:cNvCxnSpPr>
          <p:nvPr/>
        </p:nvCxnSpPr>
        <p:spPr>
          <a:xfrm flipV="1">
            <a:off x="5581661" y="2394796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E5A3AA-85FC-E0D1-A28D-672E039899C6}"/>
                  </a:ext>
                </a:extLst>
              </p:cNvPr>
              <p:cNvSpPr txBox="1"/>
              <p:nvPr/>
            </p:nvSpPr>
            <p:spPr>
              <a:xfrm>
                <a:off x="5564271" y="1908463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E5A3AA-85FC-E0D1-A28D-672E0398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71" y="1908463"/>
                <a:ext cx="1187431" cy="4970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0DEFA7-574A-32EF-A15E-EADD76ED35D1}"/>
                  </a:ext>
                </a:extLst>
              </p:cNvPr>
              <p:cNvSpPr txBox="1"/>
              <p:nvPr/>
            </p:nvSpPr>
            <p:spPr>
              <a:xfrm>
                <a:off x="5719932" y="242557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10DEFA7-574A-32EF-A15E-EADD76ED3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32" y="2425573"/>
                <a:ext cx="7822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C428973C-73DE-E33C-E6FD-E2A83ED7588E}"/>
              </a:ext>
            </a:extLst>
          </p:cNvPr>
          <p:cNvCxnSpPr>
            <a:cxnSpLocks/>
          </p:cNvCxnSpPr>
          <p:nvPr/>
        </p:nvCxnSpPr>
        <p:spPr>
          <a:xfrm rot="5400000">
            <a:off x="1569716" y="1942307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ED2F11-F0A4-5B95-44E8-3B06C678535F}"/>
                  </a:ext>
                </a:extLst>
              </p:cNvPr>
              <p:cNvSpPr txBox="1"/>
              <p:nvPr/>
            </p:nvSpPr>
            <p:spPr>
              <a:xfrm>
                <a:off x="1202576" y="1587720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AED2F11-F0A4-5B95-44E8-3B06C678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76" y="1587720"/>
                <a:ext cx="78220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11B6416-5ACD-7F39-9AFF-5CB6C8276E1E}"/>
                  </a:ext>
                </a:extLst>
              </p:cNvPr>
              <p:cNvSpPr txBox="1"/>
              <p:nvPr/>
            </p:nvSpPr>
            <p:spPr>
              <a:xfrm>
                <a:off x="1003165" y="1180768"/>
                <a:ext cx="1187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11B6416-5ACD-7F39-9AFF-5CB6C827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65" y="1180768"/>
                <a:ext cx="1187431" cy="307777"/>
              </a:xfrm>
              <a:prstGeom prst="rect">
                <a:avLst/>
              </a:prstGeom>
              <a:blipFill>
                <a:blip r:embed="rId2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2EF6D31-4AEE-F977-34EE-0FF69085EB07}"/>
              </a:ext>
            </a:extLst>
          </p:cNvPr>
          <p:cNvCxnSpPr>
            <a:cxnSpLocks/>
          </p:cNvCxnSpPr>
          <p:nvPr/>
        </p:nvCxnSpPr>
        <p:spPr>
          <a:xfrm rot="5400000">
            <a:off x="3219529" y="1925365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3710CBF-7BE9-021D-F666-449B12017EAF}"/>
                  </a:ext>
                </a:extLst>
              </p:cNvPr>
              <p:cNvSpPr txBox="1"/>
              <p:nvPr/>
            </p:nvSpPr>
            <p:spPr>
              <a:xfrm>
                <a:off x="2852389" y="1570778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3710CBF-7BE9-021D-F666-449B1201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89" y="1570778"/>
                <a:ext cx="78220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C359C31-B48A-3B0C-ABA2-509E6E7545A0}"/>
                  </a:ext>
                </a:extLst>
              </p:cNvPr>
              <p:cNvSpPr txBox="1"/>
              <p:nvPr/>
            </p:nvSpPr>
            <p:spPr>
              <a:xfrm>
                <a:off x="2500313" y="1051915"/>
                <a:ext cx="1392195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C359C31-B48A-3B0C-ABA2-509E6E75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13" y="1051915"/>
                <a:ext cx="1392195" cy="4970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C29CA6E9-42CB-2835-637E-1DECA892D760}"/>
              </a:ext>
            </a:extLst>
          </p:cNvPr>
          <p:cNvCxnSpPr>
            <a:cxnSpLocks/>
          </p:cNvCxnSpPr>
          <p:nvPr/>
        </p:nvCxnSpPr>
        <p:spPr>
          <a:xfrm rot="5400000">
            <a:off x="5134775" y="1933054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7457BE1-DF4A-56D9-E8E7-A40D8F82369E}"/>
                  </a:ext>
                </a:extLst>
              </p:cNvPr>
              <p:cNvSpPr txBox="1"/>
              <p:nvPr/>
            </p:nvSpPr>
            <p:spPr>
              <a:xfrm>
                <a:off x="4767635" y="1578467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7457BE1-DF4A-56D9-E8E7-A40D8F82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35" y="1578467"/>
                <a:ext cx="78220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2BEE9467-EA4E-FA19-04DC-86A7E8E11B75}"/>
              </a:ext>
            </a:extLst>
          </p:cNvPr>
          <p:cNvGrpSpPr/>
          <p:nvPr/>
        </p:nvGrpSpPr>
        <p:grpSpPr>
          <a:xfrm>
            <a:off x="6649558" y="2097520"/>
            <a:ext cx="828483" cy="490953"/>
            <a:chOff x="386626" y="2938047"/>
            <a:chExt cx="828483" cy="490953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781B5AF7-DCF3-C199-9390-1923C6C21BB3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E264375-11BE-22E6-3EC2-D02EC377FCF4}"/>
                </a:ext>
              </a:extLst>
            </p:cNvPr>
            <p:cNvSpPr txBox="1"/>
            <p:nvPr/>
          </p:nvSpPr>
          <p:spPr>
            <a:xfrm>
              <a:off x="473694" y="299202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(…,1)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DC794CC0-F26A-57D7-8D7F-86F0AF30D0A3}"/>
              </a:ext>
            </a:extLst>
          </p:cNvPr>
          <p:cNvGrpSpPr/>
          <p:nvPr/>
        </p:nvGrpSpPr>
        <p:grpSpPr>
          <a:xfrm>
            <a:off x="5827320" y="3956075"/>
            <a:ext cx="828483" cy="490953"/>
            <a:chOff x="386626" y="2938047"/>
            <a:chExt cx="828483" cy="49095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32803F3-E7F5-24D8-9881-0082DFC120A7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B6AAFAF-8F0F-5CB3-69B3-48358DC1647E}"/>
                </a:ext>
              </a:extLst>
            </p:cNvPr>
            <p:cNvSpPr txBox="1"/>
            <p:nvPr/>
          </p:nvSpPr>
          <p:spPr>
            <a:xfrm>
              <a:off x="473694" y="298804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(…,0)</a:t>
              </a:r>
              <a:endParaRPr lang="zh-CN" altLang="en-US" dirty="0"/>
            </a:p>
          </p:txBody>
        </p:sp>
      </p:grp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08F0ED8-4E76-D71E-96A1-BBB62AD4AE28}"/>
              </a:ext>
            </a:extLst>
          </p:cNvPr>
          <p:cNvCxnSpPr>
            <a:cxnSpLocks/>
          </p:cNvCxnSpPr>
          <p:nvPr/>
        </p:nvCxnSpPr>
        <p:spPr>
          <a:xfrm flipV="1">
            <a:off x="7503731" y="2388806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B66B36C-78D0-F624-C95F-A0C0CBB15B6D}"/>
                  </a:ext>
                </a:extLst>
              </p:cNvPr>
              <p:cNvSpPr txBox="1"/>
              <p:nvPr/>
            </p:nvSpPr>
            <p:spPr>
              <a:xfrm>
                <a:off x="7404414" y="1888446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B66B36C-78D0-F624-C95F-A0C0CBB1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414" y="1888446"/>
                <a:ext cx="1187431" cy="49705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2BD6D36-73C1-87C7-CD41-8B4B75B5457B}"/>
                  </a:ext>
                </a:extLst>
              </p:cNvPr>
              <p:cNvSpPr txBox="1"/>
              <p:nvPr/>
            </p:nvSpPr>
            <p:spPr>
              <a:xfrm>
                <a:off x="7642002" y="241958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2BD6D36-73C1-87C7-CD41-8B4B75B54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02" y="2419583"/>
                <a:ext cx="782202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组合 88">
            <a:extLst>
              <a:ext uri="{FF2B5EF4-FFF2-40B4-BE49-F238E27FC236}">
                <a16:creationId xmlns:a16="http://schemas.microsoft.com/office/drawing/2014/main" id="{73094DC5-900D-88CC-3120-CD1D45C2A1ED}"/>
              </a:ext>
            </a:extLst>
          </p:cNvPr>
          <p:cNvGrpSpPr/>
          <p:nvPr/>
        </p:nvGrpSpPr>
        <p:grpSpPr>
          <a:xfrm>
            <a:off x="8575916" y="2092865"/>
            <a:ext cx="860273" cy="490953"/>
            <a:chOff x="386626" y="2938047"/>
            <a:chExt cx="860273" cy="490953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30A850F-67B9-2DAA-D68F-161589E51F9B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27B7C9C-E561-3293-7FD3-DD67100A7FC3}"/>
                </a:ext>
              </a:extLst>
            </p:cNvPr>
            <p:cNvSpPr txBox="1"/>
            <p:nvPr/>
          </p:nvSpPr>
          <p:spPr>
            <a:xfrm>
              <a:off x="390574" y="298253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(n-1,1)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D352259-CD70-7B20-88BC-7CD24A3F963E}"/>
                  </a:ext>
                </a:extLst>
              </p:cNvPr>
              <p:cNvSpPr txBox="1"/>
              <p:nvPr/>
            </p:nvSpPr>
            <p:spPr>
              <a:xfrm>
                <a:off x="9396226" y="1849830"/>
                <a:ext cx="1187431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D352259-CD70-7B20-88BC-7CD24A3F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226" y="1849830"/>
                <a:ext cx="1187431" cy="5156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C02DCEC-D947-9A91-8BB0-EB9BED759D0D}"/>
                  </a:ext>
                </a:extLst>
              </p:cNvPr>
              <p:cNvSpPr txBox="1"/>
              <p:nvPr/>
            </p:nvSpPr>
            <p:spPr>
              <a:xfrm>
                <a:off x="9551887" y="2366940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C02DCEC-D947-9A91-8BB0-EB9BED75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87" y="2366940"/>
                <a:ext cx="78220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15DD36-DA9A-3F58-8E58-D5DEE239748D}"/>
                  </a:ext>
                </a:extLst>
              </p:cNvPr>
              <p:cNvSpPr txBox="1"/>
              <p:nvPr/>
            </p:nvSpPr>
            <p:spPr>
              <a:xfrm>
                <a:off x="8616925" y="158907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D15DD36-DA9A-3F58-8E58-D5DEE2397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25" y="1589079"/>
                <a:ext cx="78220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3029596-2C37-5873-408D-93A0BA0F90F8}"/>
              </a:ext>
            </a:extLst>
          </p:cNvPr>
          <p:cNvCxnSpPr>
            <a:cxnSpLocks/>
          </p:cNvCxnSpPr>
          <p:nvPr/>
        </p:nvCxnSpPr>
        <p:spPr>
          <a:xfrm rot="5400000">
            <a:off x="8968635" y="1863675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8AC51EC-F2A8-59A7-7AD8-A28150582D10}"/>
              </a:ext>
            </a:extLst>
          </p:cNvPr>
          <p:cNvGrpSpPr/>
          <p:nvPr/>
        </p:nvGrpSpPr>
        <p:grpSpPr>
          <a:xfrm>
            <a:off x="10515833" y="2073254"/>
            <a:ext cx="828483" cy="490953"/>
            <a:chOff x="386626" y="2938047"/>
            <a:chExt cx="828483" cy="490953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7966B9F-D703-0AD0-2109-FA9D90930419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489156-A7E0-C8CD-BDC0-254930D220A9}"/>
                </a:ext>
              </a:extLst>
            </p:cNvPr>
            <p:cNvSpPr txBox="1"/>
            <p:nvPr/>
          </p:nvSpPr>
          <p:spPr>
            <a:xfrm>
              <a:off x="509188" y="298551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(n,1)</a:t>
              </a:r>
              <a:endParaRPr lang="zh-CN" altLang="en-US" dirty="0"/>
            </a:p>
          </p:txBody>
        </p:sp>
      </p:grp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F71C2C1-71AC-3A07-A3CB-8D37F6F718B7}"/>
              </a:ext>
            </a:extLst>
          </p:cNvPr>
          <p:cNvCxnSpPr>
            <a:cxnSpLocks/>
          </p:cNvCxnSpPr>
          <p:nvPr/>
        </p:nvCxnSpPr>
        <p:spPr>
          <a:xfrm flipV="1">
            <a:off x="9438438" y="2350923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4EEB836-ACE9-D24A-8F19-1F53A8FB0266}"/>
              </a:ext>
            </a:extLst>
          </p:cNvPr>
          <p:cNvCxnSpPr>
            <a:cxnSpLocks/>
          </p:cNvCxnSpPr>
          <p:nvPr/>
        </p:nvCxnSpPr>
        <p:spPr>
          <a:xfrm flipV="1">
            <a:off x="6673873" y="4228549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7FBE23B-7BFA-CDB8-4914-E9619A880926}"/>
                  </a:ext>
                </a:extLst>
              </p:cNvPr>
              <p:cNvSpPr txBox="1"/>
              <p:nvPr/>
            </p:nvSpPr>
            <p:spPr>
              <a:xfrm>
                <a:off x="6574556" y="3728189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7FBE23B-7BFA-CDB8-4914-E9619A880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56" y="3728189"/>
                <a:ext cx="1187431" cy="49705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8FA46C1-5008-7416-2C9A-1E6A0DFB14E5}"/>
                  </a:ext>
                </a:extLst>
              </p:cNvPr>
              <p:cNvSpPr txBox="1"/>
              <p:nvPr/>
            </p:nvSpPr>
            <p:spPr>
              <a:xfrm>
                <a:off x="6812144" y="4259326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78FA46C1-5008-7416-2C9A-1E6A0DFB1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44" y="4259326"/>
                <a:ext cx="782202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78A3B10-9B05-4CD6-1652-AE0FD072791D}"/>
              </a:ext>
            </a:extLst>
          </p:cNvPr>
          <p:cNvGrpSpPr/>
          <p:nvPr/>
        </p:nvGrpSpPr>
        <p:grpSpPr>
          <a:xfrm>
            <a:off x="7756003" y="3971224"/>
            <a:ext cx="860273" cy="490953"/>
            <a:chOff x="386626" y="2938047"/>
            <a:chExt cx="860273" cy="490953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49474B9-02FF-37E6-E567-FD2B8831A255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5E4CF22-EC20-731E-AFE4-50E073EE6FA8}"/>
                </a:ext>
              </a:extLst>
            </p:cNvPr>
            <p:cNvSpPr txBox="1"/>
            <p:nvPr/>
          </p:nvSpPr>
          <p:spPr>
            <a:xfrm>
              <a:off x="390574" y="298253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(n-1,0)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797A557-8B8A-2700-CBA7-646FC92DF276}"/>
                  </a:ext>
                </a:extLst>
              </p:cNvPr>
              <p:cNvSpPr txBox="1"/>
              <p:nvPr/>
            </p:nvSpPr>
            <p:spPr>
              <a:xfrm>
                <a:off x="8576313" y="3728189"/>
                <a:ext cx="1187431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797A557-8B8A-2700-CBA7-646FC92D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13" y="3728189"/>
                <a:ext cx="1187431" cy="5156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C10CD27-3B75-A65C-4204-279F8F3EC14F}"/>
                  </a:ext>
                </a:extLst>
              </p:cNvPr>
              <p:cNvSpPr txBox="1"/>
              <p:nvPr/>
            </p:nvSpPr>
            <p:spPr>
              <a:xfrm>
                <a:off x="8731974" y="424529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C10CD27-3B75-A65C-4204-279F8F3E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74" y="4245299"/>
                <a:ext cx="78220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0BD76EA-A7A0-3A30-F18A-008CC385B874}"/>
              </a:ext>
            </a:extLst>
          </p:cNvPr>
          <p:cNvGrpSpPr/>
          <p:nvPr/>
        </p:nvGrpSpPr>
        <p:grpSpPr>
          <a:xfrm>
            <a:off x="9695920" y="3951613"/>
            <a:ext cx="828483" cy="490953"/>
            <a:chOff x="386626" y="2938047"/>
            <a:chExt cx="828483" cy="490953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3819F744-62D9-D9A9-1361-A79E343E85B2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5B5295A-0F8F-10EE-FB0E-13F2E3B9861E}"/>
                </a:ext>
              </a:extLst>
            </p:cNvPr>
            <p:cNvSpPr txBox="1"/>
            <p:nvPr/>
          </p:nvSpPr>
          <p:spPr>
            <a:xfrm>
              <a:off x="509188" y="298551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(n,0)</a:t>
              </a:r>
              <a:endParaRPr lang="zh-CN" altLang="en-US" dirty="0"/>
            </a:p>
          </p:txBody>
        </p:sp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18106DF-D6CB-78AF-A0CF-629C50827899}"/>
              </a:ext>
            </a:extLst>
          </p:cNvPr>
          <p:cNvCxnSpPr>
            <a:cxnSpLocks/>
          </p:cNvCxnSpPr>
          <p:nvPr/>
        </p:nvCxnSpPr>
        <p:spPr>
          <a:xfrm flipV="1">
            <a:off x="8618525" y="422928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50E12848-3F0B-4DE2-611E-CF47A30C401B}"/>
              </a:ext>
            </a:extLst>
          </p:cNvPr>
          <p:cNvCxnSpPr>
            <a:cxnSpLocks/>
          </p:cNvCxnSpPr>
          <p:nvPr/>
        </p:nvCxnSpPr>
        <p:spPr>
          <a:xfrm flipV="1">
            <a:off x="8179440" y="2566526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860E4E8-A1C8-83BE-20D3-B7649C2C81EA}"/>
                  </a:ext>
                </a:extLst>
              </p:cNvPr>
              <p:cNvSpPr txBox="1"/>
              <p:nvPr/>
            </p:nvSpPr>
            <p:spPr>
              <a:xfrm>
                <a:off x="8477372" y="3172281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7860E4E8-A1C8-83BE-20D3-B7649C2C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372" y="3172281"/>
                <a:ext cx="782202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2B51DA8-1A54-849E-AC23-424AF3F1440A}"/>
                  </a:ext>
                </a:extLst>
              </p:cNvPr>
              <p:cNvSpPr txBox="1"/>
              <p:nvPr/>
            </p:nvSpPr>
            <p:spPr>
              <a:xfrm>
                <a:off x="7780272" y="301839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2B51DA8-1A54-849E-AC23-424AF3F1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72" y="3018392"/>
                <a:ext cx="78220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A30BB3E-5C5F-AFE6-71D7-3E79650FDB17}"/>
              </a:ext>
            </a:extLst>
          </p:cNvPr>
          <p:cNvCxnSpPr>
            <a:cxnSpLocks/>
          </p:cNvCxnSpPr>
          <p:nvPr/>
        </p:nvCxnSpPr>
        <p:spPr>
          <a:xfrm flipV="1">
            <a:off x="10213997" y="2554441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9930B08-45F7-AB77-A346-68378CA9D9C9}"/>
                  </a:ext>
                </a:extLst>
              </p:cNvPr>
              <p:cNvSpPr txBox="1"/>
              <p:nvPr/>
            </p:nvSpPr>
            <p:spPr>
              <a:xfrm>
                <a:off x="10511929" y="3160196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9930B08-45F7-AB77-A346-68378CA9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929" y="3160196"/>
                <a:ext cx="782202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CB821B1-96F2-7402-AE53-D54675DA3A1C}"/>
                  </a:ext>
                </a:extLst>
              </p:cNvPr>
              <p:cNvSpPr txBox="1"/>
              <p:nvPr/>
            </p:nvSpPr>
            <p:spPr>
              <a:xfrm>
                <a:off x="9814829" y="3006307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CB821B1-96F2-7402-AE53-D54675DA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29" y="3006307"/>
                <a:ext cx="782202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713E359C-7E8E-6239-334F-199A1C61DBD3}"/>
              </a:ext>
            </a:extLst>
          </p:cNvPr>
          <p:cNvCxnSpPr>
            <a:cxnSpLocks/>
          </p:cNvCxnSpPr>
          <p:nvPr/>
        </p:nvCxnSpPr>
        <p:spPr>
          <a:xfrm rot="5400000">
            <a:off x="8164651" y="4086606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A480B3-4ECE-FF2E-1527-25D52FB9DD78}"/>
                  </a:ext>
                </a:extLst>
              </p:cNvPr>
              <p:cNvSpPr txBox="1"/>
              <p:nvPr/>
            </p:nvSpPr>
            <p:spPr>
              <a:xfrm>
                <a:off x="7803038" y="462402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4A480B3-4ECE-FF2E-1527-25D52FB9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038" y="4624022"/>
                <a:ext cx="78220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96FF44C-F5B8-848A-A859-7C5E0256CBA4}"/>
                  </a:ext>
                </a:extLst>
              </p:cNvPr>
              <p:cNvSpPr txBox="1"/>
              <p:nvPr/>
            </p:nvSpPr>
            <p:spPr>
              <a:xfrm>
                <a:off x="7535704" y="5016047"/>
                <a:ext cx="1328896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96FF44C-F5B8-848A-A859-7C5E0256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704" y="5016047"/>
                <a:ext cx="1328896" cy="49705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50045BA5-C550-45F7-5BE3-71D0B6F3DD5B}"/>
              </a:ext>
            </a:extLst>
          </p:cNvPr>
          <p:cNvCxnSpPr>
            <a:cxnSpLocks/>
          </p:cNvCxnSpPr>
          <p:nvPr/>
        </p:nvCxnSpPr>
        <p:spPr>
          <a:xfrm rot="5400000">
            <a:off x="10112428" y="4104503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50E7091-14FF-AED4-23A7-991E4E961095}"/>
                  </a:ext>
                </a:extLst>
              </p:cNvPr>
              <p:cNvSpPr txBox="1"/>
              <p:nvPr/>
            </p:nvSpPr>
            <p:spPr>
              <a:xfrm>
                <a:off x="9744465" y="464826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50E7091-14FF-AED4-23A7-991E4E96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465" y="4648269"/>
                <a:ext cx="78220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68CA9E8-81B0-030C-48E1-F9E52ECD2423}"/>
                  </a:ext>
                </a:extLst>
              </p:cNvPr>
              <p:cNvSpPr txBox="1"/>
              <p:nvPr/>
            </p:nvSpPr>
            <p:spPr>
              <a:xfrm>
                <a:off x="9541850" y="5038780"/>
                <a:ext cx="1187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68CA9E8-81B0-030C-48E1-F9E52EC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850" y="5038780"/>
                <a:ext cx="1187431" cy="307777"/>
              </a:xfrm>
              <a:prstGeom prst="rect">
                <a:avLst/>
              </a:prstGeom>
              <a:blipFill>
                <a:blip r:embed="rId3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CD1984-0583-5535-3D00-3E58AE3D9874}"/>
                  </a:ext>
                </a:extLst>
              </p:cNvPr>
              <p:cNvSpPr txBox="1"/>
              <p:nvPr/>
            </p:nvSpPr>
            <p:spPr>
              <a:xfrm>
                <a:off x="4441876" y="1039284"/>
                <a:ext cx="1392195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CD1984-0583-5535-3D00-3E58AE3D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6" y="1039284"/>
                <a:ext cx="1392195" cy="5156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E3A2CC-3886-3AA0-F1C9-BF30692F9C98}"/>
                  </a:ext>
                </a:extLst>
              </p:cNvPr>
              <p:cNvSpPr txBox="1"/>
              <p:nvPr/>
            </p:nvSpPr>
            <p:spPr>
              <a:xfrm>
                <a:off x="8209097" y="1021181"/>
                <a:ext cx="1524683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E3A2CC-3886-3AA0-F1C9-BF30692F9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97" y="1021181"/>
                <a:ext cx="1524683" cy="49705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E37782FC-25D5-D018-1698-3E8B6B4D1246}"/>
              </a:ext>
            </a:extLst>
          </p:cNvPr>
          <p:cNvSpPr/>
          <p:nvPr/>
        </p:nvSpPr>
        <p:spPr>
          <a:xfrm>
            <a:off x="10966871" y="1411404"/>
            <a:ext cx="697627" cy="49705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8ABD31-6351-241B-5968-45B742271B4A}"/>
              </a:ext>
            </a:extLst>
          </p:cNvPr>
          <p:cNvSpPr txBox="1"/>
          <p:nvPr/>
        </p:nvSpPr>
        <p:spPr>
          <a:xfrm>
            <a:off x="10983472" y="15011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终止状态</a:t>
            </a:r>
          </a:p>
        </p:txBody>
      </p:sp>
    </p:spTree>
    <p:extLst>
      <p:ext uri="{BB962C8B-B14F-4D97-AF65-F5344CB8AC3E}">
        <p14:creationId xmlns:p14="http://schemas.microsoft.com/office/powerpoint/2010/main" val="45820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B1C2-90ED-9B3B-C14C-57061DA37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B4832FC-0C33-1CFC-FCFE-9B1AC1322231}"/>
              </a:ext>
            </a:extLst>
          </p:cNvPr>
          <p:cNvGrpSpPr/>
          <p:nvPr/>
        </p:nvGrpSpPr>
        <p:grpSpPr>
          <a:xfrm>
            <a:off x="319120" y="3969048"/>
            <a:ext cx="828483" cy="490953"/>
            <a:chOff x="386626" y="2938047"/>
            <a:chExt cx="828483" cy="4909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EDAC38-FBD9-ECFE-84F2-D2C9B45A57AC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7BD0A32-493F-5814-8943-D0A5FF6DCF62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(0,0)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2388AAB-6802-92A1-30E1-1C75198AD835}"/>
              </a:ext>
            </a:extLst>
          </p:cNvPr>
          <p:cNvGrpSpPr/>
          <p:nvPr/>
        </p:nvGrpSpPr>
        <p:grpSpPr>
          <a:xfrm>
            <a:off x="1993474" y="3969047"/>
            <a:ext cx="828483" cy="490953"/>
            <a:chOff x="386626" y="2938047"/>
            <a:chExt cx="828483" cy="49095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4FD423-9F2D-7056-A127-62A52F9FCEC5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3E3827-D8CE-0F7E-F08C-513FB072C411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(1,0)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98CA1E-BF25-080A-52F7-DEAE804B2158}"/>
              </a:ext>
            </a:extLst>
          </p:cNvPr>
          <p:cNvGrpSpPr/>
          <p:nvPr/>
        </p:nvGrpSpPr>
        <p:grpSpPr>
          <a:xfrm>
            <a:off x="3915478" y="3969046"/>
            <a:ext cx="828483" cy="490953"/>
            <a:chOff x="386626" y="2938047"/>
            <a:chExt cx="828483" cy="49095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5CA316D-D55E-1340-E405-01209E64F6F5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2969EB-64E9-A276-F2D4-690AFB5E200E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(2,0)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35C6F2-469A-6909-3862-DDE587ABA452}"/>
              </a:ext>
            </a:extLst>
          </p:cNvPr>
          <p:cNvGrpSpPr/>
          <p:nvPr/>
        </p:nvGrpSpPr>
        <p:grpSpPr>
          <a:xfrm>
            <a:off x="1147603" y="2151498"/>
            <a:ext cx="828483" cy="490953"/>
            <a:chOff x="386626" y="2938047"/>
            <a:chExt cx="828483" cy="490953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E766DD8-9E0B-8E30-5114-3ACA98B8A86D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5134C1-45C2-3CA1-DCC9-0CF55B0CF571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(0,1)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BD26F9-DBC6-4EBB-1A78-6FDE04BB7C8B}"/>
              </a:ext>
            </a:extLst>
          </p:cNvPr>
          <p:cNvGrpSpPr/>
          <p:nvPr/>
        </p:nvGrpSpPr>
        <p:grpSpPr>
          <a:xfrm>
            <a:off x="2821957" y="2151499"/>
            <a:ext cx="828483" cy="490953"/>
            <a:chOff x="386626" y="2938047"/>
            <a:chExt cx="828483" cy="49095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18249AC-72BC-4B16-0D2E-F4D80A7409B6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ECA1BB7-32B5-F26D-FA1B-3DDFBD618157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(1,1)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CF43D1-8B55-D649-4ABE-214432D7E24D}"/>
              </a:ext>
            </a:extLst>
          </p:cNvPr>
          <p:cNvGrpSpPr/>
          <p:nvPr/>
        </p:nvGrpSpPr>
        <p:grpSpPr>
          <a:xfrm>
            <a:off x="4743961" y="2151498"/>
            <a:ext cx="828483" cy="490953"/>
            <a:chOff x="386626" y="2938047"/>
            <a:chExt cx="828483" cy="49095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B678036-B1F2-AB8B-EF33-E0B4A75FA23A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A8A550-5744-170E-D904-EF7B13F6791A}"/>
                </a:ext>
              </a:extLst>
            </p:cNvPr>
            <p:cNvSpPr txBox="1"/>
            <p:nvPr/>
          </p:nvSpPr>
          <p:spPr>
            <a:xfrm>
              <a:off x="493731" y="299885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(2,1)</a:t>
              </a:r>
              <a:endParaRPr lang="zh-CN" altLang="en-US" dirty="0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136A4A-8E85-D05D-E605-953BFEBD989E}"/>
              </a:ext>
            </a:extLst>
          </p:cNvPr>
          <p:cNvCxnSpPr>
            <a:stCxn id="4" idx="6"/>
            <a:endCxn id="8" idx="2"/>
          </p:cNvCxnSpPr>
          <p:nvPr/>
        </p:nvCxnSpPr>
        <p:spPr>
          <a:xfrm flipV="1">
            <a:off x="1147603" y="4214524"/>
            <a:ext cx="845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638C1CD-FA82-60E6-47E4-A9997AAB7F8C}"/>
              </a:ext>
            </a:extLst>
          </p:cNvPr>
          <p:cNvCxnSpPr>
            <a:cxnSpLocks/>
          </p:cNvCxnSpPr>
          <p:nvPr/>
        </p:nvCxnSpPr>
        <p:spPr>
          <a:xfrm flipV="1">
            <a:off x="2839345" y="421452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3DE890C-8DCD-1897-750E-B217382DDFB8}"/>
              </a:ext>
            </a:extLst>
          </p:cNvPr>
          <p:cNvCxnSpPr/>
          <p:nvPr/>
        </p:nvCxnSpPr>
        <p:spPr>
          <a:xfrm flipV="1">
            <a:off x="1984778" y="2396974"/>
            <a:ext cx="8458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0FB3B-9C6B-7516-1046-66872B623B00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3650440" y="2389301"/>
            <a:ext cx="1093519" cy="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D964EF-CD08-7569-5D98-E7C8F966EC2E}"/>
              </a:ext>
            </a:extLst>
          </p:cNvPr>
          <p:cNvCxnSpPr>
            <a:cxnSpLocks/>
          </p:cNvCxnSpPr>
          <p:nvPr/>
        </p:nvCxnSpPr>
        <p:spPr>
          <a:xfrm flipV="1">
            <a:off x="736427" y="2581640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B4B3677-F270-D1D4-E06A-9E0489CDE9C3}"/>
              </a:ext>
            </a:extLst>
          </p:cNvPr>
          <p:cNvCxnSpPr>
            <a:cxnSpLocks/>
          </p:cNvCxnSpPr>
          <p:nvPr/>
        </p:nvCxnSpPr>
        <p:spPr>
          <a:xfrm flipV="1">
            <a:off x="2406613" y="2564207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5981C1-C4EC-7B1F-F090-4A65214AE254}"/>
              </a:ext>
            </a:extLst>
          </p:cNvPr>
          <p:cNvCxnSpPr>
            <a:cxnSpLocks/>
          </p:cNvCxnSpPr>
          <p:nvPr/>
        </p:nvCxnSpPr>
        <p:spPr>
          <a:xfrm flipV="1">
            <a:off x="4338922" y="2588473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62E6F58-7617-F6EC-3E69-FE93DD275E46}"/>
                  </a:ext>
                </a:extLst>
              </p:cNvPr>
              <p:cNvSpPr txBox="1"/>
              <p:nvPr/>
            </p:nvSpPr>
            <p:spPr>
              <a:xfrm>
                <a:off x="1147601" y="386097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8232072-0F4B-2402-CA19-33C1A0F2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01" y="3860973"/>
                <a:ext cx="78220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4062F78-C60C-4341-FC39-70F29BECCFED}"/>
                  </a:ext>
                </a:extLst>
              </p:cNvPr>
              <p:cNvSpPr txBox="1"/>
              <p:nvPr/>
            </p:nvSpPr>
            <p:spPr>
              <a:xfrm>
                <a:off x="2821955" y="3728189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3F2160A-5F7D-F3FF-2843-716E560EA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955" y="3728189"/>
                <a:ext cx="1187431" cy="497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7FEBA07-8990-CD0D-D33C-60830F2670F1}"/>
                  </a:ext>
                </a:extLst>
              </p:cNvPr>
              <p:cNvSpPr txBox="1"/>
              <p:nvPr/>
            </p:nvSpPr>
            <p:spPr>
              <a:xfrm>
                <a:off x="3557402" y="1888825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28C44F-23BF-FFB1-BCE0-DC0CAEEB8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402" y="1888825"/>
                <a:ext cx="1187431" cy="4970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FAAB80C-425F-4226-DD4E-A9C9C8F6EC3C}"/>
                  </a:ext>
                </a:extLst>
              </p:cNvPr>
              <p:cNvSpPr txBox="1"/>
              <p:nvPr/>
            </p:nvSpPr>
            <p:spPr>
              <a:xfrm>
                <a:off x="1991201" y="1997609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4ECD077-F6C6-2BF6-F3A5-FC96A7623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01" y="1997609"/>
                <a:ext cx="78220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0ABF9DB-3210-E553-0097-8D61D15E5994}"/>
                  </a:ext>
                </a:extLst>
              </p:cNvPr>
              <p:cNvSpPr txBox="1"/>
              <p:nvPr/>
            </p:nvSpPr>
            <p:spPr>
              <a:xfrm>
                <a:off x="309084" y="2967913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0FDD74-4F4F-5A00-4F18-B8785592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4" y="2967913"/>
                <a:ext cx="782202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5750BE7-4750-9FFB-7BE7-638D1AC57663}"/>
                  </a:ext>
                </a:extLst>
              </p:cNvPr>
              <p:cNvSpPr txBox="1"/>
              <p:nvPr/>
            </p:nvSpPr>
            <p:spPr>
              <a:xfrm>
                <a:off x="2109212" y="296791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D2F458-9BA5-CE22-B615-A98DCF4D1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2" y="2967912"/>
                <a:ext cx="782202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33890A-AC80-D75C-0130-98FEFDFFB39E}"/>
                  </a:ext>
                </a:extLst>
              </p:cNvPr>
              <p:cNvSpPr txBox="1"/>
              <p:nvPr/>
            </p:nvSpPr>
            <p:spPr>
              <a:xfrm>
                <a:off x="4018879" y="296791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2888593-748D-48F8-7AFD-29083971E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879" y="2967912"/>
                <a:ext cx="782202" cy="307777"/>
              </a:xfrm>
              <a:prstGeom prst="rect">
                <a:avLst/>
              </a:prstGeom>
              <a:blipFill>
                <a:blip r:embed="rId1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BB73E07-793F-2FD7-AED1-33214ABB79EA}"/>
              </a:ext>
            </a:extLst>
          </p:cNvPr>
          <p:cNvCxnSpPr>
            <a:cxnSpLocks/>
            <a:stCxn id="8" idx="5"/>
            <a:endCxn id="8" idx="3"/>
          </p:cNvCxnSpPr>
          <p:nvPr/>
        </p:nvCxnSpPr>
        <p:spPr>
          <a:xfrm rot="5400000">
            <a:off x="2407716" y="4095190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16D8196-CDAE-4FF9-B89A-063882EFCA97}"/>
                  </a:ext>
                </a:extLst>
              </p:cNvPr>
              <p:cNvSpPr txBox="1"/>
              <p:nvPr/>
            </p:nvSpPr>
            <p:spPr>
              <a:xfrm>
                <a:off x="1772419" y="5030981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6D1726C-9C27-1ABC-F1EE-38C4E9C4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419" y="5030981"/>
                <a:ext cx="1187431" cy="4970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C8AD0D46-A48A-1BAB-E523-7D882F506F1A}"/>
              </a:ext>
            </a:extLst>
          </p:cNvPr>
          <p:cNvCxnSpPr>
            <a:cxnSpLocks/>
          </p:cNvCxnSpPr>
          <p:nvPr/>
        </p:nvCxnSpPr>
        <p:spPr>
          <a:xfrm rot="5400000">
            <a:off x="4332572" y="4088840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7A94EC6-4BAE-EB8B-B7E0-C57764757063}"/>
                  </a:ext>
                </a:extLst>
              </p:cNvPr>
              <p:cNvSpPr txBox="1"/>
              <p:nvPr/>
            </p:nvSpPr>
            <p:spPr>
              <a:xfrm>
                <a:off x="3697275" y="5024631"/>
                <a:ext cx="1187431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341D039-E6B2-A3DE-CB39-051E96AD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75" y="5024631"/>
                <a:ext cx="1187431" cy="5156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61C8FA0-D6E1-018B-5C41-5886E0BD3C83}"/>
              </a:ext>
            </a:extLst>
          </p:cNvPr>
          <p:cNvCxnSpPr>
            <a:cxnSpLocks/>
          </p:cNvCxnSpPr>
          <p:nvPr/>
        </p:nvCxnSpPr>
        <p:spPr>
          <a:xfrm flipV="1">
            <a:off x="4761349" y="421452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B6B17C0-5526-5A87-26C1-AF65C1917ECB}"/>
                  </a:ext>
                </a:extLst>
              </p:cNvPr>
              <p:cNvSpPr txBox="1"/>
              <p:nvPr/>
            </p:nvSpPr>
            <p:spPr>
              <a:xfrm>
                <a:off x="4743959" y="3728189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A8D44C8-59B8-170D-1594-6DEED5A9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59" y="3728189"/>
                <a:ext cx="1187431" cy="49705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AA3AC2C-CB2E-1762-96A8-DCE8DCFC5B93}"/>
              </a:ext>
            </a:extLst>
          </p:cNvPr>
          <p:cNvCxnSpPr>
            <a:cxnSpLocks/>
          </p:cNvCxnSpPr>
          <p:nvPr/>
        </p:nvCxnSpPr>
        <p:spPr>
          <a:xfrm flipV="1">
            <a:off x="5581661" y="2394796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35D2FF7-35D3-0FCA-1ABC-727A5608559E}"/>
                  </a:ext>
                </a:extLst>
              </p:cNvPr>
              <p:cNvSpPr txBox="1"/>
              <p:nvPr/>
            </p:nvSpPr>
            <p:spPr>
              <a:xfrm>
                <a:off x="5564271" y="1908463"/>
                <a:ext cx="1187431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CE5A3AA-85FC-E0D1-A28D-672E0398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71" y="1908463"/>
                <a:ext cx="1187431" cy="4970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6F3415D4-AC9F-5392-E9CB-F6D5899CDF75}"/>
              </a:ext>
            </a:extLst>
          </p:cNvPr>
          <p:cNvCxnSpPr>
            <a:cxnSpLocks/>
          </p:cNvCxnSpPr>
          <p:nvPr/>
        </p:nvCxnSpPr>
        <p:spPr>
          <a:xfrm rot="5400000">
            <a:off x="1569716" y="1942307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F910469-5CB8-9C45-BDFC-74C14A4E4270}"/>
                  </a:ext>
                </a:extLst>
              </p:cNvPr>
              <p:cNvSpPr txBox="1"/>
              <p:nvPr/>
            </p:nvSpPr>
            <p:spPr>
              <a:xfrm>
                <a:off x="1003165" y="1180768"/>
                <a:ext cx="1187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11B6416-5ACD-7F39-9AFF-5CB6C8276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65" y="1180768"/>
                <a:ext cx="1187431" cy="307777"/>
              </a:xfrm>
              <a:prstGeom prst="rect">
                <a:avLst/>
              </a:prstGeom>
              <a:blipFill>
                <a:blip r:embed="rId2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A7A0D90-770F-E5BF-7FE9-B60BECE93A97}"/>
              </a:ext>
            </a:extLst>
          </p:cNvPr>
          <p:cNvCxnSpPr>
            <a:cxnSpLocks/>
          </p:cNvCxnSpPr>
          <p:nvPr/>
        </p:nvCxnSpPr>
        <p:spPr>
          <a:xfrm rot="5400000">
            <a:off x="3219529" y="1925365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ED8A397-1EFC-C58C-9ACE-75D6195F1A80}"/>
                  </a:ext>
                </a:extLst>
              </p:cNvPr>
              <p:cNvSpPr txBox="1"/>
              <p:nvPr/>
            </p:nvSpPr>
            <p:spPr>
              <a:xfrm>
                <a:off x="2500313" y="1051915"/>
                <a:ext cx="1392195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C359C31-B48A-3B0C-ABA2-509E6E75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13" y="1051915"/>
                <a:ext cx="1392195" cy="49705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D85A6FEB-72CD-595E-DD99-6655375B14EF}"/>
              </a:ext>
            </a:extLst>
          </p:cNvPr>
          <p:cNvCxnSpPr>
            <a:cxnSpLocks/>
          </p:cNvCxnSpPr>
          <p:nvPr/>
        </p:nvCxnSpPr>
        <p:spPr>
          <a:xfrm rot="5400000">
            <a:off x="5134775" y="1933054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89581FA-DACF-5233-D479-7F9063D12484}"/>
              </a:ext>
            </a:extLst>
          </p:cNvPr>
          <p:cNvGrpSpPr/>
          <p:nvPr/>
        </p:nvGrpSpPr>
        <p:grpSpPr>
          <a:xfrm>
            <a:off x="6649558" y="2097520"/>
            <a:ext cx="828483" cy="490953"/>
            <a:chOff x="386626" y="2938047"/>
            <a:chExt cx="828483" cy="490953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99BEF1B-0D2B-42E6-D478-5964FA588682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2DED470-F2A9-4CD1-3975-4E3496C5C924}"/>
                </a:ext>
              </a:extLst>
            </p:cNvPr>
            <p:cNvSpPr txBox="1"/>
            <p:nvPr/>
          </p:nvSpPr>
          <p:spPr>
            <a:xfrm>
              <a:off x="473694" y="2992024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(…,1)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7B40C183-75D3-97BC-1A5F-C76039CE6C83}"/>
              </a:ext>
            </a:extLst>
          </p:cNvPr>
          <p:cNvGrpSpPr/>
          <p:nvPr/>
        </p:nvGrpSpPr>
        <p:grpSpPr>
          <a:xfrm>
            <a:off x="5827320" y="3956075"/>
            <a:ext cx="828483" cy="490953"/>
            <a:chOff x="386626" y="2938047"/>
            <a:chExt cx="828483" cy="490953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902EFE00-8B2B-1715-5D30-6BF898CF036F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470D67A-56A9-F746-C4C9-FC00B371B663}"/>
                </a:ext>
              </a:extLst>
            </p:cNvPr>
            <p:cNvSpPr txBox="1"/>
            <p:nvPr/>
          </p:nvSpPr>
          <p:spPr>
            <a:xfrm>
              <a:off x="473694" y="298804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(…,0)</a:t>
              </a:r>
              <a:endParaRPr lang="zh-CN" altLang="en-US" dirty="0"/>
            </a:p>
          </p:txBody>
        </p:sp>
      </p:grp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33491A4-611F-FE6A-04DA-259F0839A737}"/>
              </a:ext>
            </a:extLst>
          </p:cNvPr>
          <p:cNvCxnSpPr>
            <a:cxnSpLocks/>
          </p:cNvCxnSpPr>
          <p:nvPr/>
        </p:nvCxnSpPr>
        <p:spPr>
          <a:xfrm flipV="1">
            <a:off x="7503731" y="2388806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A547394-83BE-251E-3E15-6A6FB9611831}"/>
              </a:ext>
            </a:extLst>
          </p:cNvPr>
          <p:cNvGrpSpPr/>
          <p:nvPr/>
        </p:nvGrpSpPr>
        <p:grpSpPr>
          <a:xfrm>
            <a:off x="8575916" y="2092865"/>
            <a:ext cx="828483" cy="490953"/>
            <a:chOff x="386626" y="2938047"/>
            <a:chExt cx="828483" cy="490953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FF04DA5-9DC7-D3EE-CDBE-032C72010F45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D3D16C4-766E-7E96-3067-9C8AE52A0002}"/>
                </a:ext>
              </a:extLst>
            </p:cNvPr>
            <p:cNvSpPr txBox="1"/>
            <p:nvPr/>
          </p:nvSpPr>
          <p:spPr>
            <a:xfrm>
              <a:off x="390574" y="298253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(n*,1)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B5F123E-1BC1-3496-F1CB-079C17F5D32D}"/>
                  </a:ext>
                </a:extLst>
              </p:cNvPr>
              <p:cNvSpPr txBox="1"/>
              <p:nvPr/>
            </p:nvSpPr>
            <p:spPr>
              <a:xfrm>
                <a:off x="9396226" y="1849830"/>
                <a:ext cx="1276028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B5F123E-1BC1-3496-F1CB-079C17F5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226" y="1849830"/>
                <a:ext cx="1276028" cy="50334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5CF9A87-1033-43A3-019D-6B17FCC81CEA}"/>
              </a:ext>
            </a:extLst>
          </p:cNvPr>
          <p:cNvCxnSpPr>
            <a:cxnSpLocks/>
          </p:cNvCxnSpPr>
          <p:nvPr/>
        </p:nvCxnSpPr>
        <p:spPr>
          <a:xfrm rot="5400000">
            <a:off x="8968635" y="1863675"/>
            <a:ext cx="12700" cy="585825"/>
          </a:xfrm>
          <a:prstGeom prst="curvedConnector3">
            <a:avLst>
              <a:gd name="adj1" fmla="val -5483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8E3378A-5E5A-9646-09B6-A323F4AE1536}"/>
              </a:ext>
            </a:extLst>
          </p:cNvPr>
          <p:cNvGrpSpPr/>
          <p:nvPr/>
        </p:nvGrpSpPr>
        <p:grpSpPr>
          <a:xfrm>
            <a:off x="10446422" y="2073254"/>
            <a:ext cx="989373" cy="490953"/>
            <a:chOff x="317215" y="2938047"/>
            <a:chExt cx="989373" cy="490953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4BAE601-8121-4C96-9EF4-F92C69A46569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CD06156-FEAB-D078-1338-8EA868554630}"/>
                </a:ext>
              </a:extLst>
            </p:cNvPr>
            <p:cNvSpPr txBox="1"/>
            <p:nvPr/>
          </p:nvSpPr>
          <p:spPr>
            <a:xfrm>
              <a:off x="317215" y="299168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(n*+1,1)</a:t>
              </a:r>
              <a:endParaRPr lang="zh-CN" altLang="en-US" dirty="0"/>
            </a:p>
          </p:txBody>
        </p:sp>
      </p:grp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03C7CCF-F134-0392-C706-BA0B29890C94}"/>
              </a:ext>
            </a:extLst>
          </p:cNvPr>
          <p:cNvCxnSpPr>
            <a:cxnSpLocks/>
          </p:cNvCxnSpPr>
          <p:nvPr/>
        </p:nvCxnSpPr>
        <p:spPr>
          <a:xfrm flipV="1">
            <a:off x="9438438" y="2350923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3A6189B-50E8-A932-8DF3-E20B8CE961A7}"/>
              </a:ext>
            </a:extLst>
          </p:cNvPr>
          <p:cNvCxnSpPr>
            <a:cxnSpLocks/>
          </p:cNvCxnSpPr>
          <p:nvPr/>
        </p:nvCxnSpPr>
        <p:spPr>
          <a:xfrm flipV="1">
            <a:off x="6673873" y="4228549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2358B21-AC53-7AE1-1FCB-FEF61B47DC09}"/>
                  </a:ext>
                </a:extLst>
              </p:cNvPr>
              <p:cNvSpPr txBox="1"/>
              <p:nvPr/>
            </p:nvSpPr>
            <p:spPr>
              <a:xfrm>
                <a:off x="6402709" y="3648074"/>
                <a:ext cx="1634541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2358B21-AC53-7AE1-1FCB-FEF61B47D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09" y="3648074"/>
                <a:ext cx="1634541" cy="5033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9A15C6A-FF3A-751E-15CE-23093B2B042F}"/>
              </a:ext>
            </a:extLst>
          </p:cNvPr>
          <p:cNvGrpSpPr/>
          <p:nvPr/>
        </p:nvGrpSpPr>
        <p:grpSpPr>
          <a:xfrm>
            <a:off x="7756003" y="3971224"/>
            <a:ext cx="828483" cy="490953"/>
            <a:chOff x="386626" y="2938047"/>
            <a:chExt cx="828483" cy="490953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EED308F4-7ADA-95AF-D65E-95684A31D032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FD89E5B-1442-D8A8-D5FC-7D1C474A6E51}"/>
                </a:ext>
              </a:extLst>
            </p:cNvPr>
            <p:cNvSpPr txBox="1"/>
            <p:nvPr/>
          </p:nvSpPr>
          <p:spPr>
            <a:xfrm>
              <a:off x="390574" y="2982536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(n*,0)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DF61D0D-7B82-4FE1-FA8F-37C488583A54}"/>
                  </a:ext>
                </a:extLst>
              </p:cNvPr>
              <p:cNvSpPr txBox="1"/>
              <p:nvPr/>
            </p:nvSpPr>
            <p:spPr>
              <a:xfrm>
                <a:off x="8507789" y="3732273"/>
                <a:ext cx="1365871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DF61D0D-7B82-4FE1-FA8F-37C4885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789" y="3732273"/>
                <a:ext cx="1365871" cy="50334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B971974-9CEC-FBAD-7BA3-8F7BF887AC61}"/>
              </a:ext>
            </a:extLst>
          </p:cNvPr>
          <p:cNvGrpSpPr/>
          <p:nvPr/>
        </p:nvGrpSpPr>
        <p:grpSpPr>
          <a:xfrm>
            <a:off x="9637204" y="3951613"/>
            <a:ext cx="989373" cy="490953"/>
            <a:chOff x="327910" y="2938047"/>
            <a:chExt cx="989373" cy="490953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1E948AB-C1B6-98A6-F5FF-9B73D387EEBC}"/>
                </a:ext>
              </a:extLst>
            </p:cNvPr>
            <p:cNvSpPr/>
            <p:nvPr/>
          </p:nvSpPr>
          <p:spPr>
            <a:xfrm>
              <a:off x="386626" y="2938047"/>
              <a:ext cx="828483" cy="490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55F5F1D5-E75A-4600-8B87-F32A2D9FDEF7}"/>
                </a:ext>
              </a:extLst>
            </p:cNvPr>
            <p:cNvSpPr txBox="1"/>
            <p:nvPr/>
          </p:nvSpPr>
          <p:spPr>
            <a:xfrm>
              <a:off x="327910" y="2978775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(n*+1,0)</a:t>
              </a:r>
              <a:endParaRPr lang="zh-CN" altLang="en-US" dirty="0"/>
            </a:p>
          </p:txBody>
        </p:sp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6204D07-96CF-2BBF-C17B-979848181357}"/>
              </a:ext>
            </a:extLst>
          </p:cNvPr>
          <p:cNvCxnSpPr>
            <a:cxnSpLocks/>
          </p:cNvCxnSpPr>
          <p:nvPr/>
        </p:nvCxnSpPr>
        <p:spPr>
          <a:xfrm flipV="1">
            <a:off x="8618525" y="4229282"/>
            <a:ext cx="1058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80C22BB-1579-5A77-AB75-FE8A7AC15FC9}"/>
              </a:ext>
            </a:extLst>
          </p:cNvPr>
          <p:cNvCxnSpPr>
            <a:cxnSpLocks/>
          </p:cNvCxnSpPr>
          <p:nvPr/>
        </p:nvCxnSpPr>
        <p:spPr>
          <a:xfrm flipV="1">
            <a:off x="8179440" y="2566526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4B611C5-A780-B712-D364-9FD130CA46F2}"/>
                  </a:ext>
                </a:extLst>
              </p:cNvPr>
              <p:cNvSpPr txBox="1"/>
              <p:nvPr/>
            </p:nvSpPr>
            <p:spPr>
              <a:xfrm>
                <a:off x="7780272" y="3018392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2B51DA8-1A54-849E-AC23-424AF3F1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72" y="3018392"/>
                <a:ext cx="782202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2FDA8C9-809F-E6AE-7AAD-A0EFD1B6942A}"/>
              </a:ext>
            </a:extLst>
          </p:cNvPr>
          <p:cNvCxnSpPr>
            <a:cxnSpLocks/>
          </p:cNvCxnSpPr>
          <p:nvPr/>
        </p:nvCxnSpPr>
        <p:spPr>
          <a:xfrm flipV="1">
            <a:off x="10213997" y="2554441"/>
            <a:ext cx="518281" cy="137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2911A307-3F83-EC07-2C08-7CB7FFD94F1D}"/>
                  </a:ext>
                </a:extLst>
              </p:cNvPr>
              <p:cNvSpPr txBox="1"/>
              <p:nvPr/>
            </p:nvSpPr>
            <p:spPr>
              <a:xfrm>
                <a:off x="9814829" y="3006307"/>
                <a:ext cx="7822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CB821B1-96F2-7402-AE53-D54675DA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29" y="3006307"/>
                <a:ext cx="782202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48810E08-BBBD-1526-E753-7BDB0C2D0E0B}"/>
              </a:ext>
            </a:extLst>
          </p:cNvPr>
          <p:cNvCxnSpPr>
            <a:cxnSpLocks/>
          </p:cNvCxnSpPr>
          <p:nvPr/>
        </p:nvCxnSpPr>
        <p:spPr>
          <a:xfrm rot="5400000">
            <a:off x="8164651" y="4086606"/>
            <a:ext cx="12700" cy="585825"/>
          </a:xfrm>
          <a:prstGeom prst="curvedConnector3">
            <a:avLst>
              <a:gd name="adj1" fmla="val 516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56A669A-6DC9-3203-D42E-263F02E5619C}"/>
                  </a:ext>
                </a:extLst>
              </p:cNvPr>
              <p:cNvSpPr txBox="1"/>
              <p:nvPr/>
            </p:nvSpPr>
            <p:spPr>
              <a:xfrm>
                <a:off x="7535704" y="5016047"/>
                <a:ext cx="1328896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56A669A-6DC9-3203-D42E-263F02E5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704" y="5016047"/>
                <a:ext cx="1328896" cy="5156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F7F329-4773-F0DB-994B-EBF5EBB6F85A}"/>
                  </a:ext>
                </a:extLst>
              </p:cNvPr>
              <p:cNvSpPr txBox="1"/>
              <p:nvPr/>
            </p:nvSpPr>
            <p:spPr>
              <a:xfrm>
                <a:off x="4441876" y="1039284"/>
                <a:ext cx="1392195" cy="515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CD1984-0583-5535-3D00-3E58AE3D9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876" y="1039284"/>
                <a:ext cx="1392195" cy="5156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48D16-3CD6-54BC-180C-E68077C42DFF}"/>
                  </a:ext>
                </a:extLst>
              </p:cNvPr>
              <p:cNvSpPr txBox="1"/>
              <p:nvPr/>
            </p:nvSpPr>
            <p:spPr>
              <a:xfrm>
                <a:off x="8209097" y="1021181"/>
                <a:ext cx="1524683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48D16-3CD6-54BC-180C-E68077C4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97" y="1021181"/>
                <a:ext cx="1524683" cy="50334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4F3BEEB5-4EA3-5A2A-E047-179A180725EE}"/>
              </a:ext>
            </a:extLst>
          </p:cNvPr>
          <p:cNvSpPr/>
          <p:nvPr/>
        </p:nvSpPr>
        <p:spPr>
          <a:xfrm>
            <a:off x="9244557" y="1511443"/>
            <a:ext cx="697627" cy="49705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8CCE5A-EA08-95C6-1A14-6A22FF8C7560}"/>
              </a:ext>
            </a:extLst>
          </p:cNvPr>
          <p:cNvSpPr txBox="1"/>
          <p:nvPr/>
        </p:nvSpPr>
        <p:spPr>
          <a:xfrm>
            <a:off x="9261158" y="160119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终止状态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527E5B-5153-A33B-613E-2B5EC7EF5C36}"/>
                  </a:ext>
                </a:extLst>
              </p:cNvPr>
              <p:cNvSpPr txBox="1"/>
              <p:nvPr/>
            </p:nvSpPr>
            <p:spPr>
              <a:xfrm>
                <a:off x="7115547" y="1753673"/>
                <a:ext cx="1634541" cy="50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527E5B-5153-A33B-613E-2B5EC7EF5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47" y="1753673"/>
                <a:ext cx="1634541" cy="50334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对话气泡: 椭圆形 35">
            <a:extLst>
              <a:ext uri="{FF2B5EF4-FFF2-40B4-BE49-F238E27FC236}">
                <a16:creationId xmlns:a16="http://schemas.microsoft.com/office/drawing/2014/main" id="{F266B7BA-1A79-FBAE-5E3F-632080168B02}"/>
              </a:ext>
            </a:extLst>
          </p:cNvPr>
          <p:cNvSpPr/>
          <p:nvPr/>
        </p:nvSpPr>
        <p:spPr>
          <a:xfrm>
            <a:off x="10409817" y="3429000"/>
            <a:ext cx="697627" cy="49705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FCD60B-5805-F557-BC16-92C81A8182E2}"/>
              </a:ext>
            </a:extLst>
          </p:cNvPr>
          <p:cNvSpPr txBox="1"/>
          <p:nvPr/>
        </p:nvSpPr>
        <p:spPr>
          <a:xfrm>
            <a:off x="10497181" y="353342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E=1/p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901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355</Words>
  <Application>Microsoft Office PowerPoint</Application>
  <PresentationFormat>宽屏</PresentationFormat>
  <Paragraphs>95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越嘉 窦</dc:creator>
  <cp:lastModifiedBy>越嘉 窦</cp:lastModifiedBy>
  <cp:revision>4</cp:revision>
  <dcterms:created xsi:type="dcterms:W3CDTF">2025-03-12T06:46:47Z</dcterms:created>
  <dcterms:modified xsi:type="dcterms:W3CDTF">2025-03-14T05:34:44Z</dcterms:modified>
</cp:coreProperties>
</file>