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60" r:id="rId5"/>
    <p:sldId id="262" r:id="rId6"/>
    <p:sldId id="264" r:id="rId7"/>
    <p:sldId id="266" r:id="rId8"/>
    <p:sldId id="268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9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/>
            </a:pPr>
            <a:r>
              <a:t>Vent du Nord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i="1"/>
            </a:pPr>
            <a:r>
              <a:t>Projet C++ - SDL2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2802255" cy="1322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Étudiants :</a:t>
            </a:r>
          </a:p>
          <a:p>
            <a:pPr>
              <a:defRPr sz="2000"/>
            </a:pPr>
            <a:r>
              <a:t>BOUDIA Yanis</a:t>
            </a:r>
            <a:r>
              <a:rPr lang="fr-FR"/>
              <a:t> p2408696</a:t>
            </a:r>
          </a:p>
          <a:p>
            <a:pPr>
              <a:defRPr sz="2000"/>
            </a:pPr>
            <a:r>
              <a:t>KELAI Rayan</a:t>
            </a:r>
            <a:r>
              <a:rPr lang="fr-FR"/>
              <a:t> p2411942</a:t>
            </a:r>
          </a:p>
          <a:p>
            <a:pPr>
              <a:defRPr sz="2000"/>
            </a:pPr>
            <a:r>
              <a:t>DAMICHE Hani</a:t>
            </a:r>
            <a:r>
              <a:rPr lang="fr-FR"/>
              <a:t> p2409005</a:t>
            </a:r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914400" y="45720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Encadrant : NICOLAS Pronost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54864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Année universitaire : 2024 – 2025</a:t>
            </a:r>
          </a:p>
        </p:txBody>
      </p:sp>
      <p:pic>
        <p:nvPicPr>
          <p:cNvPr id="7" name="Image 6" descr="adventurer-attack1-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7070" y="336550"/>
            <a:ext cx="2263140" cy="16751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Title 1"/>
          <p:cNvSpPr>
            <a:spLocks noGrp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t>Principe de l’application</a:t>
            </a:r>
          </a:p>
        </p:txBody>
      </p:sp>
      <p:sp>
        <p:nvSpPr>
          <p:cNvPr id="12" name="Content Placeholder 2"/>
          <p:cNvSpPr>
            <a:spLocks noGrp="1"/>
          </p:cNvSpPr>
          <p:nvPr/>
        </p:nvSpPr>
        <p:spPr>
          <a:xfrm>
            <a:off x="457200" y="1555750"/>
            <a:ext cx="4493260" cy="4792345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Vent du Nord est un jeu de plateforme en 2D développé en C++ avec la bibliothèque SDL2. Le joueur incarne un personnage qui doit progresser à travers </a:t>
            </a:r>
            <a:r>
              <a:rPr lang="fr-FR"/>
              <a:t>des</a:t>
            </a:r>
            <a:r>
              <a:t>n niveau</a:t>
            </a:r>
            <a:r>
              <a:rPr lang="fr-FR"/>
              <a:t>x</a:t>
            </a:r>
            <a:r>
              <a:t> en évitant des obstacles et des ennemis, en sautant sur des plateformes et en atteignant l’arrivée sans mourir.</a:t>
            </a:r>
            <a:r>
              <a:rPr lang="fr-FR"/>
              <a:t> Tout ça , avec un nombre de vies initialisé a 5 et un timer et le but sera de finir le niveau avant la fin du timer .</a:t>
            </a:r>
          </a:p>
          <a:p>
            <a:r>
              <a:t>Le gameplay repose sur la gravité, les collisions, et des déplacements fluides. L’environnement est dynamique, avec une caméra qui suit le joueur.</a:t>
            </a:r>
            <a:r>
              <a:rPr lang="fr-FR"/>
              <a:t> Des ennemis un peut partout sur les map aussi et a dhaque collision avec un ennemi le nombre de vies diminue de 1 .</a:t>
            </a:r>
          </a:p>
          <a:p>
            <a:r>
              <a:t>L’application est structurée autour de plusieurs classes orientées objet : Player, Ennemy, Level, InGameState…</a:t>
            </a:r>
          </a:p>
        </p:txBody>
      </p:sp>
      <p:pic>
        <p:nvPicPr>
          <p:cNvPr id="14" name="Image 13" descr="Screenshot from 2025-04-21 16-31-44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9445" y="1417955"/>
            <a:ext cx="2712085" cy="173926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880" y="3711575"/>
            <a:ext cx="882650" cy="852805"/>
          </a:xfrm>
          <a:prstGeom prst="rect">
            <a:avLst/>
          </a:prstGeom>
        </p:spPr>
      </p:pic>
      <p:pic>
        <p:nvPicPr>
          <p:cNvPr id="16" name="Image 15" descr="adventurer-attack1-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805" y="3334385"/>
            <a:ext cx="1592580" cy="11785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9" name="Image 8" descr="class 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12395"/>
            <a:ext cx="8014335" cy="6741795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/>
        </p:nvSpPr>
        <p:spPr>
          <a:xfrm>
            <a:off x="4673600" y="605155"/>
            <a:ext cx="4380865" cy="824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fr-CA" b="1"/>
              <a:t>Vue d’ensemble du diagramme des classes</a:t>
            </a:r>
            <a:endParaRPr lang="en-US" altLang="fr-CA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t>Classe Ennemy</a:t>
            </a: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457200" y="1417955"/>
            <a:ext cx="7055485" cy="5191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📌 </a:t>
            </a:r>
            <a:r>
              <a:rPr lang="fr-FR"/>
              <a:t> </a:t>
            </a:r>
            <a:r>
              <a:rPr b="1"/>
              <a:t>Rôle</a:t>
            </a:r>
            <a:r>
              <a:t> : Représente un ennemi dans le niveau. Hérite de la classe Entity.</a:t>
            </a:r>
            <a:r>
              <a:rPr lang="en-US" altLang="fr-CA"/>
              <a:t>Ennemy repr</a:t>
            </a:r>
            <a:r>
              <a:rPr lang="en-US" altLang="en-US"/>
              <a:t>é</a:t>
            </a:r>
            <a:r>
              <a:rPr lang="en-US" altLang="fr-CA"/>
              <a:t>sente un adversaire dans le niveau du jeu.</a:t>
            </a:r>
            <a:endParaRPr lang="en-US" altLang="fr-CA"/>
          </a:p>
          <a:p>
            <a:r>
              <a:rPr lang="en-US" altLang="fr-CA"/>
              <a:t>Il h</a:t>
            </a:r>
            <a:r>
              <a:rPr lang="en-US" altLang="en-US"/>
              <a:t>é</a:t>
            </a:r>
            <a:r>
              <a:rPr lang="en-US" altLang="fr-CA"/>
              <a:t>rite de la classe Entity, ce qui signifie qu’il poss</a:t>
            </a:r>
            <a:r>
              <a:rPr lang="" altLang="en-US"/>
              <a:t>è</a:t>
            </a:r>
            <a:r>
              <a:rPr lang="en-US" altLang="fr-CA"/>
              <a:t>de d</a:t>
            </a:r>
            <a:r>
              <a:rPr lang="en-US" altLang="en-US"/>
              <a:t>é</a:t>
            </a:r>
            <a:r>
              <a:rPr lang="en-US" altLang="fr-CA"/>
              <a:t>jà des propri</a:t>
            </a:r>
            <a:r>
              <a:rPr lang="en-US" altLang="en-US"/>
              <a:t>é</a:t>
            </a:r>
            <a:r>
              <a:rPr lang="en-US" altLang="fr-CA"/>
              <a:t>t</a:t>
            </a:r>
            <a:r>
              <a:rPr lang="en-US" altLang="en-US"/>
              <a:t>é</a:t>
            </a:r>
            <a:r>
              <a:rPr lang="en-US" altLang="fr-CA"/>
              <a:t>s communes comme la position, la taille, la gestion de la physique ou encore le dessin à l’</a:t>
            </a:r>
            <a:r>
              <a:rPr lang="en-US" altLang="en-US"/>
              <a:t>é</a:t>
            </a:r>
            <a:r>
              <a:rPr lang="en-US" altLang="fr-CA"/>
              <a:t>cran.</a:t>
            </a:r>
            <a:endParaRPr lang="en-US" altLang="fr-CA"/>
          </a:p>
          <a:p>
            <a:r>
              <a:rPr lang="en-US" altLang="fr-CA"/>
              <a:t>Le rôle principal d’un ennemi est de patrouiller dans une zone d</a:t>
            </a:r>
            <a:r>
              <a:rPr lang="en-US" altLang="en-US"/>
              <a:t>é</a:t>
            </a:r>
            <a:r>
              <a:rPr lang="en-US" altLang="fr-CA"/>
              <a:t>finie et d’interagir avec le joueur (le tuer s’il y a collision).</a:t>
            </a:r>
            <a:endParaRPr lang="en-US" altLang="fr-CA"/>
          </a:p>
          <a:p>
            <a:r>
              <a:rPr lang="en-US" altLang="fr-CA" b="1"/>
              <a:t>Attributs principaux</a:t>
            </a:r>
            <a:r>
              <a:rPr lang="fr-FR" altLang="en-US" b="1"/>
              <a:t> </a:t>
            </a:r>
            <a:r>
              <a:rPr lang="fr-FR" altLang="en-US"/>
              <a:t>:</a:t>
            </a:r>
            <a:endParaRPr lang="en-US" altLang="fr-CA"/>
          </a:p>
          <a:p>
            <a:r>
              <a:rPr lang="en-US" altLang="fr-CA"/>
              <a:t>Vec2f position : position de l’ennemi dans le monde</a:t>
            </a:r>
            <a:endParaRPr lang="en-US" altLang="fr-CA"/>
          </a:p>
          <a:p>
            <a:r>
              <a:rPr lang="en-US" altLang="fr-CA"/>
              <a:t>Vec2f velocity : direction et vitesse du d</a:t>
            </a:r>
            <a:r>
              <a:rPr lang="en-US" altLang="en-US"/>
              <a:t>é</a:t>
            </a:r>
            <a:r>
              <a:rPr lang="en-US" altLang="fr-CA"/>
              <a:t>placement</a:t>
            </a:r>
            <a:endParaRPr lang="en-US" altLang="fr-CA"/>
          </a:p>
          <a:p>
            <a:r>
              <a:rPr lang="en-US" altLang="fr-CA"/>
              <a:t>Vec2f initPos : position de d</a:t>
            </a:r>
            <a:r>
              <a:rPr lang="en-US" altLang="en-US"/>
              <a:t>é</a:t>
            </a:r>
            <a:r>
              <a:rPr lang="en-US" altLang="fr-CA"/>
              <a:t>part de l’ennemi</a:t>
            </a:r>
            <a:endParaRPr lang="en-US" altLang="fr-CA"/>
          </a:p>
          <a:p>
            <a:r>
              <a:rPr lang="en-US" altLang="fr-CA"/>
              <a:t>float patrolDistance : distance maximale de d</a:t>
            </a:r>
            <a:r>
              <a:rPr lang="en-US" altLang="en-US"/>
              <a:t>é</a:t>
            </a:r>
            <a:r>
              <a:rPr lang="en-US" altLang="fr-CA"/>
              <a:t>placement depuis la position initiale</a:t>
            </a:r>
            <a:endParaRPr lang="en-US" altLang="fr-CA"/>
          </a:p>
          <a:p>
            <a:r>
              <a:rPr b="1"/>
              <a:t>Méthodes :</a:t>
            </a:r>
            <a:br/>
            <a:r>
              <a:t>- update(Level&amp;) : met à jour le déplacement et les collisions.</a:t>
            </a:r>
            <a:br/>
            <a:r>
              <a:t>- draw(renderer, camera) : affiche l’ennemi.</a:t>
            </a:r>
            <a:br/>
            <a:r>
              <a:t>- kill() : change l’état de vie de l’ennem.</a:t>
            </a:r>
          </a:p>
          <a:p>
            <a:r>
              <a:t>🔗 </a:t>
            </a:r>
            <a:r>
              <a:rPr lang="fr-FR"/>
              <a:t>  </a:t>
            </a:r>
            <a:r>
              <a:t>Interagit avec : Level (terrain), Player (collision = game over).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8385" y="565150"/>
            <a:ext cx="882650" cy="8528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t>Classe Player</a:t>
            </a: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📌</a:t>
            </a:r>
            <a:r>
              <a:rPr b="1"/>
              <a:t> Rôle</a:t>
            </a:r>
            <a:r>
              <a:t> : </a:t>
            </a:r>
            <a:r>
              <a:rPr lang="en-US" altLang="fr-CA"/>
              <a:t>Contrôle le personnage principal. H</a:t>
            </a:r>
            <a:r>
              <a:rPr lang="en-US" altLang="en-US"/>
              <a:t>é</a:t>
            </a:r>
            <a:r>
              <a:rPr lang="en-US" altLang="fr-CA"/>
              <a:t>rite de Entity. G</a:t>
            </a:r>
            <a:r>
              <a:rPr lang="" altLang="en-US"/>
              <a:t>è</a:t>
            </a:r>
            <a:r>
              <a:rPr lang="en-US" altLang="fr-CA"/>
              <a:t>re les d</a:t>
            </a:r>
            <a:r>
              <a:rPr lang="en-US" altLang="en-US"/>
              <a:t>é</a:t>
            </a:r>
            <a:r>
              <a:rPr lang="en-US" altLang="fr-CA"/>
              <a:t>placements, les sauts, la physique, et les collisions</a:t>
            </a:r>
            <a:endParaRPr lang="en-US" altLang="fr-CA"/>
          </a:p>
          <a:p>
            <a:r>
              <a:t>⚙</a:t>
            </a:r>
            <a:r>
              <a:rPr b="1"/>
              <a:t>Attributs</a:t>
            </a:r>
            <a:r>
              <a:t> : </a:t>
            </a:r>
          </a:p>
          <a:p>
            <a:r>
              <a:rPr lang="en-US" altLang="fr-CA"/>
              <a:t>position, velocity, acceleration</a:t>
            </a:r>
            <a:endParaRPr lang="en-US" altLang="fr-CA"/>
          </a:p>
          <a:p>
            <a:r>
              <a:rPr lang="en-US" altLang="fr-CA"/>
              <a:t>nbJumpLeft : nombre de sauts disponibles</a:t>
            </a:r>
            <a:endParaRPr lang="en-US" altLang="fr-CA"/>
          </a:p>
          <a:p>
            <a:r>
              <a:rPr lang="en-US" altLang="fr-CA"/>
              <a:t>isJumping, isDead : </a:t>
            </a:r>
            <a:r>
              <a:rPr lang="en-US" altLang="en-US"/>
              <a:t>é</a:t>
            </a:r>
            <a:r>
              <a:rPr lang="en-US" altLang="fr-CA"/>
              <a:t>tats du joueur</a:t>
            </a:r>
            <a:endParaRPr lang="en-US" altLang="fr-CA"/>
          </a:p>
          <a:p>
            <a:r>
              <a:t>🧠 </a:t>
            </a:r>
            <a:r>
              <a:rPr b="1"/>
              <a:t>Méthodes</a:t>
            </a:r>
            <a:r>
              <a:t> :</a:t>
            </a:r>
            <a:br/>
            <a:r>
              <a:t>- handleInput() : gère les touches pressées.</a:t>
            </a:r>
            <a:br/>
            <a:r>
              <a:t>- update(Level&amp;) : applique la gravité et gère les collisions.</a:t>
            </a:r>
            <a:br/>
            <a:r>
              <a:t>- draw(renderer, camera) : affiche le joueur.</a:t>
            </a:r>
          </a:p>
          <a:p>
            <a:r>
              <a:t>🔗 Interagit avec : Level (sol, plateformes), Camera (suivi), Ennemy (mort).</a:t>
            </a:r>
          </a:p>
        </p:txBody>
      </p:sp>
      <p:pic>
        <p:nvPicPr>
          <p:cNvPr id="4" name="Image 3" descr="adventurer-attack1-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8385" y="2155825"/>
            <a:ext cx="1592580" cy="1178560"/>
          </a:xfrm>
          <a:prstGeom prst="rect">
            <a:avLst/>
          </a:prstGeom>
        </p:spPr>
      </p:pic>
      <p:pic>
        <p:nvPicPr>
          <p:cNvPr id="5" name="Image 4" descr="adventurer-attack1-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255" y="3620770"/>
            <a:ext cx="1439545" cy="10655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t>Classe Level</a:t>
            </a: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457200" y="1600200"/>
            <a:ext cx="5432425" cy="3873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📌 </a:t>
            </a:r>
            <a:r>
              <a:rPr b="1"/>
              <a:t>Rôle</a:t>
            </a:r>
            <a:r>
              <a:t> : Représente un niveau du jeu (plateformes, ennemis, point de départ).</a:t>
            </a:r>
          </a:p>
          <a:p/>
          <a:p>
            <a:r>
              <a:t>⚙</a:t>
            </a:r>
            <a:r>
              <a:rPr b="1"/>
              <a:t>Attributs</a:t>
            </a:r>
            <a:r>
              <a:t> : listes de plateformes et ennemis, spawn du joueur.</a:t>
            </a:r>
          </a:p>
          <a:p/>
          <a:p>
            <a:r>
              <a:t>🧠</a:t>
            </a:r>
            <a:r>
              <a:rPr b="1"/>
              <a:t> Méthodes</a:t>
            </a:r>
            <a:r>
              <a:t> :</a:t>
            </a:r>
          </a:p>
          <a:p>
            <a:br/>
            <a:r>
              <a:t>- load(niveau) : charge les éléments depuis un fichier.</a:t>
            </a:r>
            <a:br/>
            <a:r>
              <a:t>- update(Player&amp;) : met à jour les entités.</a:t>
            </a:r>
            <a:br/>
            <a:r>
              <a:t>- draw(renderer, camera) : affiche les objets du niveau.</a:t>
            </a:r>
          </a:p>
          <a:p>
            <a:r>
              <a:t>🔗 Fournit le décor, les obstacles, et le spawn pour le joueur.</a:t>
            </a:r>
          </a:p>
        </p:txBody>
      </p:sp>
      <p:pic>
        <p:nvPicPr>
          <p:cNvPr id="4" name="Image 3" descr="Screenshot from 2025-04-21 16-30-10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9630" y="1315720"/>
            <a:ext cx="3128010" cy="1920240"/>
          </a:xfrm>
          <a:prstGeom prst="rect">
            <a:avLst/>
          </a:prstGeom>
        </p:spPr>
      </p:pic>
      <p:pic>
        <p:nvPicPr>
          <p:cNvPr id="5" name="Image 4" descr="Screenshot from 2025-04-21 16-31-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995" y="3467100"/>
            <a:ext cx="3128645" cy="2006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itle 1"/>
          <p:cNvSpPr>
            <a:spLocks noGrp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t>Classe InGameState</a:t>
            </a: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📌 Rôle :</a:t>
            </a:r>
            <a:r>
              <a:rPr lang="fr-FR"/>
              <a:t> </a:t>
            </a:r>
            <a:r>
              <a:rPr lang="en-US" altLang="fr-CA"/>
              <a:t>InGameState repr</a:t>
            </a:r>
            <a:r>
              <a:rPr lang="en-US" altLang="en-US"/>
              <a:t>é</a:t>
            </a:r>
            <a:r>
              <a:rPr lang="en-US" altLang="fr-CA"/>
              <a:t>sente l’</a:t>
            </a:r>
            <a:r>
              <a:rPr lang="en-US" altLang="en-US"/>
              <a:t>é</a:t>
            </a:r>
            <a:r>
              <a:rPr lang="en-US" altLang="fr-CA"/>
              <a:t>tat “en jeu” actif, c’est-à-dire lorsque la partie est en cours</a:t>
            </a:r>
            <a:r>
              <a:rPr lang="fr-FR" altLang="en-US"/>
              <a:t> </a:t>
            </a:r>
            <a:r>
              <a:rPr lang="en-US" altLang="fr-CA"/>
              <a:t>.</a:t>
            </a:r>
            <a:r>
              <a:rPr lang="fr-FR" altLang="en-US"/>
              <a:t> </a:t>
            </a:r>
            <a:r>
              <a:rPr lang="en-US" altLang="fr-CA"/>
              <a:t>Elle est responsable de coordonner tous les </a:t>
            </a:r>
            <a:r>
              <a:rPr lang="en-US" altLang="en-US"/>
              <a:t>é</a:t>
            </a:r>
            <a:r>
              <a:rPr lang="en-US" altLang="fr-CA"/>
              <a:t>l</a:t>
            </a:r>
            <a:r>
              <a:rPr lang="en-US" altLang="en-US"/>
              <a:t>é</a:t>
            </a:r>
            <a:r>
              <a:rPr lang="en-US" altLang="fr-CA"/>
              <a:t>ments du gameplay : le joueur, le niveau, la cam</a:t>
            </a:r>
            <a:r>
              <a:rPr lang="en-US" altLang="en-US"/>
              <a:t>é</a:t>
            </a:r>
            <a:r>
              <a:rPr lang="en-US" altLang="fr-CA"/>
              <a:t>ra, et le temps.</a:t>
            </a:r>
            <a:endParaRPr lang="en-US" altLang="fr-CA"/>
          </a:p>
          <a:p/>
          <a:p>
            <a:r>
              <a:t>⚙Attributs : contient un Player, un Level, une Camera et un Timer.</a:t>
            </a:r>
          </a:p>
          <a:p/>
          <a:p>
            <a:r>
              <a:t>🧠 Méthodes :</a:t>
            </a:r>
          </a:p>
          <a:p>
            <a:br/>
            <a:r>
              <a:t>- handleEvents() : gère les événements clavier.</a:t>
            </a:r>
            <a:br/>
            <a:r>
              <a:t>- update() : met à jour tous les composants.</a:t>
            </a:r>
            <a:br/>
            <a:r>
              <a:t>- render(renderer) : affiche la scène complète.</a:t>
            </a:r>
          </a:p>
          <a:p>
            <a:r>
              <a:t>🔗 Coordonne les interactions entre les composants du jeu.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Title 1"/>
          <p:cNvSpPr>
            <a:spLocks noGrp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t>Conclusion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/>
              <a:t>✅ Ce qui fonctionne</a:t>
            </a:r>
            <a:r>
              <a:t> :</a:t>
            </a:r>
          </a:p>
          <a:p>
            <a:r>
              <a:t>- Le moteur de jeu est fonctionnel : déplacement du joueur, ennemis, collisions.</a:t>
            </a:r>
          </a:p>
          <a:p>
            <a:r>
              <a:t>- Bonne structure objet : séparation des responsabilités entre les classes (Player, Level, etc.).</a:t>
            </a:r>
          </a:p>
          <a:p>
            <a:r>
              <a:rPr lang="fr-FR"/>
              <a:t>Données : Le nombre de vies du joueur et le timer marchent également, un menu principal qui permet de démarrer la partie , possiilté de faire pause et de quitter la partie . Enfin , changement de niveau</a:t>
            </a:r>
            <a:endParaRPr lang="fr-FR"/>
          </a:p>
          <a:p>
            <a:br/>
            <a:r>
              <a:rPr b="1"/>
              <a:t>⚠Difficultés rencontrée</a:t>
            </a:r>
            <a:r>
              <a:t>s :</a:t>
            </a:r>
          </a:p>
          <a:p>
            <a:r>
              <a:t>- Débogage des collisions et interactions entre entités</a:t>
            </a:r>
            <a:r>
              <a:rPr lang="fr-FR"/>
              <a:t> ou encore entres les platformes et les entités ( surtout dans le mode texte )</a:t>
            </a:r>
            <a:r>
              <a:t>.</a:t>
            </a:r>
          </a:p>
          <a:p>
            <a:r>
              <a:t>- </a:t>
            </a:r>
            <a:r>
              <a:rPr lang="fr-FR"/>
              <a:t>Structure globale entre le core le sdl et le mode texte : au début , on a du refaire la structure globale du projet et donc le diagramme a complétement changé</a:t>
            </a:r>
            <a:r>
              <a:t>.</a:t>
            </a:r>
          </a:p>
          <a:p>
            <a:r>
              <a:rPr lang="fr-FR"/>
              <a:t>Faire en sorte que le mode texte et le sdl marchent tous les deux pareil : en effet on avait du mal a accorder entre les deux la vitesse ou encore la gravité .</a:t>
            </a:r>
          </a:p>
          <a:p>
            <a:br/>
            <a:r>
              <a:rPr b="1"/>
              <a:t>🔁 À améliorer avec plus de temps</a:t>
            </a:r>
            <a:r>
              <a:t> :</a:t>
            </a:r>
          </a:p>
          <a:p>
            <a:r>
              <a:t>- Ajouter plusieurs niveaux et un système de menus complet.</a:t>
            </a:r>
          </a:p>
          <a:p>
            <a:r>
              <a:t>- Intégrer des animations</a:t>
            </a:r>
            <a:r>
              <a:rPr lang="fr-FR"/>
              <a:t> et des powerups </a:t>
            </a:r>
            <a:r>
              <a:t>.</a:t>
            </a:r>
          </a:p>
          <a:p>
            <a:r>
              <a:t>- Optimiser le </a:t>
            </a:r>
            <a:r>
              <a:rPr lang="fr-FR"/>
              <a:t>jeu de maniére a ce que l’utilisateur soit amplement satisfait de son experience </a:t>
            </a:r>
            <a: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4449</Words>
  <Application>WPS Presentation</Application>
  <PresentationFormat>On-screen Show (4:3)</PresentationFormat>
  <Paragraphs>79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PowerPoint 演示文稿</vt:lpstr>
      <vt:lpstr>Principe de l’application</vt:lpstr>
      <vt:lpstr>PowerPoint 演示文稿</vt:lpstr>
      <vt:lpstr>Classe Ennemy</vt:lpstr>
      <vt:lpstr>Classe Player</vt:lpstr>
      <vt:lpstr>Classe Level</vt:lpstr>
      <vt:lpstr>Classe InGameState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BLACK PES</cp:lastModifiedBy>
  <cp:revision>2</cp:revision>
  <dcterms:created xsi:type="dcterms:W3CDTF">2013-01-27T09:14:00Z</dcterms:created>
  <dcterms:modified xsi:type="dcterms:W3CDTF">2025-04-21T15:05:51Z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FC5FB931F65246FD94CB0CC2C5CDA5CB_13</vt:lpwstr>
  </property>
  <property fmtid="{D5CDD505-2E9C-101B-9397-08002B2CF9AE}" pid="3" name="KSOProductBuildVer">
    <vt:lpwstr>3084-12.2.0.20755</vt:lpwstr>
  </property>
</Properties>
</file>