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9" r:id="rId4"/>
    <p:sldId id="258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Vent du Nord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Projet C++ - SDL2 — Soutenance 2024-2025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 3" descr="planning_vent_du_no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240" y="1809115"/>
            <a:ext cx="8709025" cy="384556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fr-FR"/>
              <a:t>Diagramme de Gantt</a:t>
            </a:r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Explication du planning (diagramme de Gantt)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93865" cy="5062220"/>
          </a:xfrm>
        </p:spPr>
        <p:txBody>
          <a:bodyPr>
            <a:normAutofit fontScale="40000"/>
          </a:bodyPr>
          <a:lstStyle/>
          <a:p>
            <a:r>
              <a:t>📆 Semaine 1-</a:t>
            </a:r>
            <a:r>
              <a:rPr lang="fr-FR"/>
              <a:t>3</a:t>
            </a:r>
            <a:r>
              <a:t> :</a:t>
            </a:r>
          </a:p>
          <a:p>
            <a:r>
              <a:t>- Développement du mode texte :</a:t>
            </a:r>
            <a:r>
              <a:rPr lang="en-US" altLang="fr-CA"/>
              <a:t>D</a:t>
            </a:r>
            <a:r>
              <a:rPr lang="en-US" altLang="en-US"/>
              <a:t>é</a:t>
            </a:r>
            <a:r>
              <a:rPr lang="en-US" altLang="fr-CA"/>
              <a:t>finition des premi</a:t>
            </a:r>
            <a:r>
              <a:rPr lang="" altLang="en-US"/>
              <a:t>è</a:t>
            </a:r>
            <a:r>
              <a:rPr lang="en-US" altLang="fr-CA"/>
              <a:t>res classes (Entity, Vec2f, Level, Player, etc.)</a:t>
            </a:r>
            <a:endParaRPr lang="en-US" altLang="fr-CA"/>
          </a:p>
          <a:p>
            <a:r>
              <a:rPr lang="en-US" altLang="fr-CA"/>
              <a:t>D</a:t>
            </a:r>
            <a:r>
              <a:rPr lang="en-US" altLang="en-US"/>
              <a:t>é</a:t>
            </a:r>
            <a:r>
              <a:rPr lang="en-US" altLang="fr-CA"/>
              <a:t>placement du joueur sur un niveau en mode console</a:t>
            </a:r>
            <a:endParaRPr lang="en-US" altLang="fr-CA"/>
          </a:p>
          <a:p>
            <a:br/>
            <a:r>
              <a:t>🎮 Semaine 3-6 :</a:t>
            </a:r>
          </a:p>
          <a:p>
            <a:r>
              <a:t>- Passage à SDL : </a:t>
            </a:r>
            <a:r>
              <a:rPr lang="en-US" altLang="fr-CA"/>
              <a:t>nt</a:t>
            </a:r>
            <a:r>
              <a:rPr lang="en-US" altLang="en-US"/>
              <a:t>é</a:t>
            </a:r>
            <a:r>
              <a:rPr lang="en-US" altLang="fr-CA"/>
              <a:t>gration de SDL2 : affichage du joueur, fond, entit</a:t>
            </a:r>
            <a:r>
              <a:rPr lang="en-US" altLang="en-US"/>
              <a:t>é</a:t>
            </a:r>
            <a:r>
              <a:rPr lang="en-US" altLang="fr-CA"/>
              <a:t>s </a:t>
            </a:r>
            <a:endParaRPr lang="en-US" altLang="fr-CA"/>
          </a:p>
          <a:p>
            <a:r>
              <a:rPr lang="en-US" altLang="fr-CA"/>
              <a:t>Gestion des entr</a:t>
            </a:r>
            <a:r>
              <a:rPr lang="en-US" altLang="en-US"/>
              <a:t>é</a:t>
            </a:r>
            <a:r>
              <a:rPr lang="en-US" altLang="fr-CA"/>
              <a:t>es clavier (handleInput) et mouvements</a:t>
            </a:r>
            <a:endParaRPr lang="en-US" altLang="fr-CA"/>
          </a:p>
          <a:p>
            <a:r>
              <a:rPr lang="en-US" altLang="fr-CA"/>
              <a:t>Ajout des actions du joueur : d</a:t>
            </a:r>
            <a:r>
              <a:rPr lang="en-US" altLang="en-US"/>
              <a:t>é</a:t>
            </a:r>
            <a:r>
              <a:rPr lang="en-US" altLang="fr-CA"/>
              <a:t>placement fluide, saut, animation</a:t>
            </a:r>
            <a:endParaRPr lang="en-US" altLang="fr-CA"/>
          </a:p>
          <a:p>
            <a:r>
              <a:rPr lang="en-US" altLang="fr-CA"/>
              <a:t>Rendu graphique des ennemis (Ennemy) et gestion de leurs comportements</a:t>
            </a:r>
            <a:endParaRPr lang="en-US" altLang="fr-CA"/>
          </a:p>
          <a:p>
            <a:r>
              <a:rPr lang="en-US" altLang="fr-CA"/>
              <a:t>D</a:t>
            </a:r>
            <a:r>
              <a:rPr lang="en-US" altLang="en-US"/>
              <a:t>é</a:t>
            </a:r>
            <a:r>
              <a:rPr lang="en-US" altLang="fr-CA"/>
              <a:t>veloppement du menu SDL, syst</a:t>
            </a:r>
            <a:r>
              <a:rPr lang="" altLang="en-US"/>
              <a:t>è</a:t>
            </a:r>
            <a:r>
              <a:rPr lang="en-US" altLang="fr-CA"/>
              <a:t>me de vies, timer, pause, et g</a:t>
            </a:r>
            <a:r>
              <a:rPr lang="en-US" altLang="en-US"/>
              <a:t>é</a:t>
            </a:r>
            <a:r>
              <a:rPr lang="en-US" altLang="fr-CA"/>
              <a:t>n</a:t>
            </a:r>
            <a:r>
              <a:rPr lang="en-US" altLang="en-US"/>
              <a:t>é</a:t>
            </a:r>
            <a:r>
              <a:rPr lang="en-US" altLang="fr-CA"/>
              <a:t>ration de map </a:t>
            </a:r>
            <a:r>
              <a:t>.</a:t>
            </a:r>
          </a:p>
          <a:p>
            <a:br/>
            <a:r>
              <a:t>🧱 Semaine 5-7 :</a:t>
            </a:r>
          </a:p>
          <a:p>
            <a:r>
              <a:t>- Création des niveaux : plateformes, ennemis, structure de la carte.</a:t>
            </a:r>
          </a:p>
          <a:p>
            <a:br/>
            <a:r>
              <a:t>🔍 Semaine 2, 4-7 :</a:t>
            </a:r>
          </a:p>
          <a:p>
            <a:r>
              <a:t>- Debugging et corrections : gestion des collisions, anomalies graphiques, ajustements de gameplay.</a:t>
            </a:r>
          </a:p>
          <a:p>
            <a:br/>
            <a:r>
              <a:t>🚀 Semaine 8 :</a:t>
            </a:r>
          </a:p>
          <a:p>
            <a:r>
              <a:t>- Optimisation finale et préparation de la soutenance (présentation, démo, finition du code).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Répartition des tâches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205" y="1418590"/>
            <a:ext cx="5126990" cy="4272915"/>
          </a:xfrm>
        </p:spPr>
        <p:txBody>
          <a:bodyPr>
            <a:normAutofit fontScale="40000"/>
          </a:bodyPr>
          <a:lstStyle/>
          <a:p>
            <a:r>
              <a:t>🧱 Développement du mode texte :</a:t>
            </a:r>
          </a:p>
          <a:p>
            <a:r>
              <a:t>- Hanni</a:t>
            </a:r>
            <a:r>
              <a:rPr lang="fr-FR"/>
              <a:t> Ferhat</a:t>
            </a:r>
            <a:r>
              <a:t> : moteur de jeu et gestion complète des collisions</a:t>
            </a:r>
          </a:p>
          <a:p>
            <a:r>
              <a:t>- Rayan : logique de déplacement et structure de base</a:t>
            </a:r>
          </a:p>
          <a:p>
            <a:br/>
            <a:r>
              <a:t>🖥️ SDL et gameplay :</a:t>
            </a:r>
          </a:p>
          <a:p>
            <a:r>
              <a:t>- Ferhat : intégration SDL, affichage de Player et Ennemy</a:t>
            </a:r>
          </a:p>
          <a:p>
            <a:r>
              <a:t>- Hanni : adaptation des entités au moteur graphique</a:t>
            </a:r>
          </a:p>
          <a:p>
            <a:r>
              <a:t>- Rayan : menu SDL, système de vies, timer, pause, génération de map</a:t>
            </a:r>
          </a:p>
          <a:p>
            <a:br/>
            <a:r>
              <a:t>✅ Tests de régression :</a:t>
            </a:r>
          </a:p>
          <a:p>
            <a:r>
              <a:t>- Hanni &amp; Ferhat : validation du comportement de Player et Ennemy en SDL</a:t>
            </a:r>
          </a:p>
          <a:p>
            <a:r>
              <a:rPr lang="fr-FR"/>
              <a:t>Rayan : Maj du diagramme de Gantt et préparation de power point</a:t>
            </a:r>
          </a:p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1485</Words>
  <Application>WPS Presentation</Application>
  <PresentationFormat>On-screen Show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Vent du Nord</vt:lpstr>
      <vt:lpstr>Vent du Nord</vt:lpstr>
      <vt:lpstr>Explication du planning (diagramme de Gantt)</vt:lpstr>
      <vt:lpstr>Répartition des tâches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BLACK PES</cp:lastModifiedBy>
  <cp:revision>2</cp:revision>
  <dcterms:created xsi:type="dcterms:W3CDTF">2013-01-27T09:14:00Z</dcterms:created>
  <dcterms:modified xsi:type="dcterms:W3CDTF">2025-04-21T15:40:37Z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BEB3C004870C4492A75891581226004E_13</vt:lpwstr>
  </property>
  <property fmtid="{D5CDD505-2E9C-101B-9397-08002B2CF9AE}" pid="3" name="KSOProductBuildVer">
    <vt:lpwstr>3084-12.2.0.20755</vt:lpwstr>
  </property>
</Properties>
</file>