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6270"/>
    <a:srgbClr val="C44D58"/>
    <a:srgbClr val="4ECDC4"/>
    <a:srgbClr val="C7F464"/>
    <a:srgbClr val="FF6B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6" d="100"/>
          <a:sy n="76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6EEA7-FAD6-443E-926D-EBA7B50BB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9EA52C-8113-4858-A86F-6D8351947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41BAF-EF32-456D-9123-CBCE1966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8622-3B60-428E-B83B-D1E75C3FB35D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46E14-635B-4335-B9DC-AA20D99C5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E0854-C89E-4A0C-AC32-5CF3A29F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2B45-09CA-499C-8E9D-F0CA3AA2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0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9864D-06E7-4827-93E5-F32E4CC0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8C4F52-C938-4D4B-B039-17182B589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52B9FA-ED00-4C98-85C9-EA64C33BD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8622-3B60-428E-B83B-D1E75C3FB35D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377982-457D-467E-A9C4-8E7B3384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BB462-203D-4157-BE7F-B86398EB1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2B45-09CA-499C-8E9D-F0CA3AA2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603C97-AD64-444D-9DAD-5FDE82D15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AB4D06-8FD7-4B38-84F7-97DDBA9BC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C9D753-6CFC-4607-84D9-F8184E81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8622-3B60-428E-B83B-D1E75C3FB35D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41A10D-84E8-466A-89C2-451F0DC1B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D297C-2ED4-49E5-B7E4-EF5C2E9A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2B45-09CA-499C-8E9D-F0CA3AA2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5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43235-91CB-458A-B05F-7B57525A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67524-D743-4ECB-BFD0-B51A2D520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A5C69-D19E-466C-86B9-FC9D5D93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8622-3B60-428E-B83B-D1E75C3FB35D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16C3BE-3EE1-4802-AF08-224FEB9A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65644-DCAE-4C58-93BD-F0BE6672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2B45-09CA-499C-8E9D-F0CA3AA2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38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253FB-A694-43C1-BD3D-38647028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AB21E1-DF17-4614-9481-C3CF8334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3BE4A7-7470-4558-9805-1859F227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8622-3B60-428E-B83B-D1E75C3FB35D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17526-8C0C-41FF-9A9F-4F3A2CE8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A9A72-66B5-4356-B046-316F8147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2B45-09CA-499C-8E9D-F0CA3AA2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5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A4955-511D-43B3-886C-7396658F4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7EFF0-D29B-47BE-89C0-C60451442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F1E111-069D-4B23-8AA0-410B89F17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FF840A-9BDB-43E4-8BD7-E78C47BA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8622-3B60-428E-B83B-D1E75C3FB35D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BB5385-C8F8-4565-BFD6-DC4C127D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FF29C-93E7-4074-B239-403E18DB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2B45-09CA-499C-8E9D-F0CA3AA2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6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A2289-DE47-4EA2-91EF-791C2B6C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CC0333-3B77-4DF1-AD00-3A32F4641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824382-1B35-44F7-90AB-0F2018CBC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D07C33-8495-45D1-A0CF-5C6E3FAF2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F0EF03-DC28-428A-A585-6BE508702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474CA9-DF36-4020-8EFD-EBFA2EED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8622-3B60-428E-B83B-D1E75C3FB35D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4C65DA-C53A-4E02-AA45-E1F2DC343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2E50A3-4AE3-4DB1-AB2D-08DCD6E5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2B45-09CA-499C-8E9D-F0CA3AA2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459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1C604-6010-4C69-A95A-77DC9847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35AE9B-EE75-41D8-8262-6D0E437B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8622-3B60-428E-B83B-D1E75C3FB35D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5BE7CB-0631-489F-AFAD-3D0C5F09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66DB76-E005-46B3-8454-38FCC62D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2B45-09CA-499C-8E9D-F0CA3AA2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2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E35387D-4D7F-4FAD-863D-8E0D71402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8622-3B60-428E-B83B-D1E75C3FB35D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9E418B-B428-40BF-8989-E93D88DA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8A362F-E63D-42A6-9492-28D6CF7A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2B45-09CA-499C-8E9D-F0CA3AA2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161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15247-A10E-4B3D-AD54-9E2B13285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045A9-8733-41C3-B8DF-046DA847E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BAEEAB-35F4-469C-BB12-1C4415B0F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E7441C-F101-47B3-B38D-C0A182A9C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8622-3B60-428E-B83B-D1E75C3FB35D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12537F-C62E-405C-8861-9C9EF5B0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E72FD2-DFC0-4A8D-B8B6-70E1522EC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2B45-09CA-499C-8E9D-F0CA3AA2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28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534B6-83E3-41D7-8FEA-2BCF9A88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F5093E-7A6F-4A9E-A501-00B72AFD6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4E56B-F765-4391-A8A6-67E6B3C06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E90879-04DC-4361-A6C8-E882C410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48622-3B60-428E-B83B-D1E75C3FB35D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899B77-7D6B-4132-B270-27AE2673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19C606-9C39-4D5D-A78A-602932A7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2B45-09CA-499C-8E9D-F0CA3AA2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6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9BADA4-E405-4761-B564-EF3BEAAF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D3939F-B6B6-4EFF-998B-FD9AD18AD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38589-DD65-4BE7-9978-FACB3AD420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48622-3B60-428E-B83B-D1E75C3FB35D}" type="datetimeFigureOut">
              <a:rPr lang="ko-KR" altLang="en-US" smtClean="0"/>
              <a:t>2019-07-17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6F005-52CE-4C74-9094-444F9A07E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22A509-A207-43BA-AE01-4F1EC702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2B45-09CA-499C-8E9D-F0CA3AA209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478DFD5-5167-472F-A8BC-D8560D7C1AD1}"/>
              </a:ext>
            </a:extLst>
          </p:cNvPr>
          <p:cNvGrpSpPr/>
          <p:nvPr/>
        </p:nvGrpSpPr>
        <p:grpSpPr>
          <a:xfrm>
            <a:off x="147637" y="178441"/>
            <a:ext cx="11896725" cy="1201198"/>
            <a:chOff x="147637" y="304276"/>
            <a:chExt cx="11896725" cy="12011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3575ED-F164-4EC1-818A-F7CFC197346D}"/>
                </a:ext>
              </a:extLst>
            </p:cNvPr>
            <p:cNvSpPr/>
            <p:nvPr/>
          </p:nvSpPr>
          <p:spPr>
            <a:xfrm>
              <a:off x="147637" y="1224968"/>
              <a:ext cx="11896725" cy="1714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551D91C-A45E-4994-9FCA-F1529841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76" y="304276"/>
              <a:ext cx="1201198" cy="120119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4D5E19-B31B-4478-9963-2C5F360DF226}"/>
                </a:ext>
              </a:extLst>
            </p:cNvPr>
            <p:cNvSpPr txBox="1"/>
            <p:nvPr/>
          </p:nvSpPr>
          <p:spPr>
            <a:xfrm>
              <a:off x="1635854" y="643265"/>
              <a:ext cx="2484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스케줄러 기획서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FE62470-5940-4034-9195-9F12D0D8EE16}"/>
                </a:ext>
              </a:extLst>
            </p:cNvPr>
            <p:cNvCxnSpPr/>
            <p:nvPr/>
          </p:nvCxnSpPr>
          <p:spPr>
            <a:xfrm>
              <a:off x="6618914" y="1450596"/>
              <a:ext cx="5425448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FA7AD1-9954-4726-A85F-3D93AA2D989F}"/>
              </a:ext>
            </a:extLst>
          </p:cNvPr>
          <p:cNvGrpSpPr/>
          <p:nvPr/>
        </p:nvGrpSpPr>
        <p:grpSpPr>
          <a:xfrm>
            <a:off x="10771464" y="-7832"/>
            <a:ext cx="1420536" cy="338989"/>
            <a:chOff x="10771464" y="-7832"/>
            <a:chExt cx="1420536" cy="338989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E6D45E5C-0ABC-4149-8D3F-362E5F85A6E4}"/>
                </a:ext>
              </a:extLst>
            </p:cNvPr>
            <p:cNvSpPr/>
            <p:nvPr/>
          </p:nvSpPr>
          <p:spPr>
            <a:xfrm flipH="1">
              <a:off x="10771464" y="-7832"/>
              <a:ext cx="1420536" cy="338989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fld id="{9FF06E3B-F91E-4973-B70E-1D90C3F778CF}" type="slidenum">
                <a:rPr lang="ko-KR" altLang="en-US" b="1" smtClean="0">
                  <a:solidFill>
                    <a:schemeClr val="tx2">
                      <a:lumMod val="50000"/>
                    </a:schemeClr>
                  </a:solidFill>
                  <a:latin typeface="Gill Sans Nova Cond XBd" panose="020B0604020202020204" pitchFamily="34" charset="0"/>
                  <a:ea typeface="비비트리고딕_R" panose="02020603020101020101" pitchFamily="18" charset="-127"/>
                </a:rPr>
                <a:t>1</a:t>
              </a:fld>
              <a:endParaRPr lang="ko-KR" altLang="en-US" b="1" dirty="0">
                <a:solidFill>
                  <a:schemeClr val="tx2">
                    <a:lumMod val="50000"/>
                  </a:schemeClr>
                </a:solidFill>
                <a:latin typeface="Gill Sans Nova Cond XBd" panose="020B0604020202020204" pitchFamily="34" charset="0"/>
                <a:ea typeface="비비트리고딕_R" panose="02020603020101020101" pitchFamily="18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7A78A9-7EAD-4759-BC7B-B7C1E4B85C36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217" y="331157"/>
              <a:ext cx="1408783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DEC511C-1A19-432A-BE8D-4969F4C052C0}"/>
              </a:ext>
            </a:extLst>
          </p:cNvPr>
          <p:cNvGrpSpPr/>
          <p:nvPr/>
        </p:nvGrpSpPr>
        <p:grpSpPr>
          <a:xfrm>
            <a:off x="2859565" y="1961342"/>
            <a:ext cx="7347348" cy="4137280"/>
            <a:chOff x="2097248" y="2650921"/>
            <a:chExt cx="7997504" cy="3689649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4B0156AC-1370-4D23-B88C-939A22F88BA5}"/>
                </a:ext>
              </a:extLst>
            </p:cNvPr>
            <p:cNvSpPr/>
            <p:nvPr/>
          </p:nvSpPr>
          <p:spPr>
            <a:xfrm>
              <a:off x="2097248" y="2650921"/>
              <a:ext cx="1057013" cy="285226"/>
            </a:xfrm>
            <a:prstGeom prst="round2SameRect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Month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4F7E647E-4BA4-4DDC-9887-2DDC09E16B22}"/>
                </a:ext>
              </a:extLst>
            </p:cNvPr>
            <p:cNvSpPr/>
            <p:nvPr/>
          </p:nvSpPr>
          <p:spPr>
            <a:xfrm>
              <a:off x="3154261" y="2650921"/>
              <a:ext cx="1057013" cy="285226"/>
            </a:xfrm>
            <a:prstGeom prst="round2SameRect">
              <a:avLst/>
            </a:prstGeom>
            <a:solidFill>
              <a:srgbClr val="C7F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Week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20" name="사각형: 둥근 위쪽 모서리 19">
              <a:extLst>
                <a:ext uri="{FF2B5EF4-FFF2-40B4-BE49-F238E27FC236}">
                  <a16:creationId xmlns:a16="http://schemas.microsoft.com/office/drawing/2014/main" id="{D4A35603-6C30-4907-B0F6-4C97170042E9}"/>
                </a:ext>
              </a:extLst>
            </p:cNvPr>
            <p:cNvSpPr/>
            <p:nvPr/>
          </p:nvSpPr>
          <p:spPr>
            <a:xfrm>
              <a:off x="4211274" y="2650921"/>
              <a:ext cx="1057013" cy="285226"/>
            </a:xfrm>
            <a:prstGeom prst="round2SameRect">
              <a:avLst/>
            </a:prstGeom>
            <a:solidFill>
              <a:srgbClr val="4E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Day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9A4B72CD-A7CF-4AE9-A5C2-A0161453B748}"/>
                </a:ext>
              </a:extLst>
            </p:cNvPr>
            <p:cNvSpPr/>
            <p:nvPr/>
          </p:nvSpPr>
          <p:spPr>
            <a:xfrm>
              <a:off x="5268287" y="2650921"/>
              <a:ext cx="1057013" cy="285226"/>
            </a:xfrm>
            <a:prstGeom prst="round2SameRect">
              <a:avLst/>
            </a:prstGeom>
            <a:solidFill>
              <a:srgbClr val="5562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Priority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145CC82-7C18-4233-9649-76CE78E2296A}"/>
                </a:ext>
              </a:extLst>
            </p:cNvPr>
            <p:cNvSpPr/>
            <p:nvPr/>
          </p:nvSpPr>
          <p:spPr>
            <a:xfrm>
              <a:off x="2097248" y="2936147"/>
              <a:ext cx="7997504" cy="3404423"/>
            </a:xfrm>
            <a:prstGeom prst="rect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52A30D5-4583-4C28-8806-100250F94FF7}"/>
                </a:ext>
              </a:extLst>
            </p:cNvPr>
            <p:cNvSpPr/>
            <p:nvPr/>
          </p:nvSpPr>
          <p:spPr>
            <a:xfrm>
              <a:off x="2197914" y="3020037"/>
              <a:ext cx="7793373" cy="3238149"/>
            </a:xfrm>
            <a:prstGeom prst="roundRect">
              <a:avLst>
                <a:gd name="adj" fmla="val 18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사각형: 둥근 위쪽 모서리 47">
              <a:extLst>
                <a:ext uri="{FF2B5EF4-FFF2-40B4-BE49-F238E27FC236}">
                  <a16:creationId xmlns:a16="http://schemas.microsoft.com/office/drawing/2014/main" id="{221DB467-6F03-4117-AA07-F0303BDC2BB0}"/>
                </a:ext>
              </a:extLst>
            </p:cNvPr>
            <p:cNvSpPr/>
            <p:nvPr/>
          </p:nvSpPr>
          <p:spPr>
            <a:xfrm>
              <a:off x="6325300" y="2650921"/>
              <a:ext cx="1057013" cy="285226"/>
            </a:xfrm>
            <a:prstGeom prst="round2SameRect">
              <a:avLst/>
            </a:prstGeom>
            <a:solidFill>
              <a:srgbClr val="C44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Project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379ACE5-641C-4EA9-8D6C-B4D5779AD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107700"/>
              </p:ext>
            </p:extLst>
          </p:nvPr>
        </p:nvGraphicFramePr>
        <p:xfrm>
          <a:off x="3044074" y="2527113"/>
          <a:ext cx="6967142" cy="3353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06">
                  <a:extLst>
                    <a:ext uri="{9D8B030D-6E8A-4147-A177-3AD203B41FA5}">
                      <a16:colId xmlns:a16="http://schemas.microsoft.com/office/drawing/2014/main" val="3289575908"/>
                    </a:ext>
                  </a:extLst>
                </a:gridCol>
                <a:gridCol w="995306">
                  <a:extLst>
                    <a:ext uri="{9D8B030D-6E8A-4147-A177-3AD203B41FA5}">
                      <a16:colId xmlns:a16="http://schemas.microsoft.com/office/drawing/2014/main" val="2446964526"/>
                    </a:ext>
                  </a:extLst>
                </a:gridCol>
                <a:gridCol w="995306">
                  <a:extLst>
                    <a:ext uri="{9D8B030D-6E8A-4147-A177-3AD203B41FA5}">
                      <a16:colId xmlns:a16="http://schemas.microsoft.com/office/drawing/2014/main" val="2031054918"/>
                    </a:ext>
                  </a:extLst>
                </a:gridCol>
                <a:gridCol w="995306">
                  <a:extLst>
                    <a:ext uri="{9D8B030D-6E8A-4147-A177-3AD203B41FA5}">
                      <a16:colId xmlns:a16="http://schemas.microsoft.com/office/drawing/2014/main" val="1595803840"/>
                    </a:ext>
                  </a:extLst>
                </a:gridCol>
                <a:gridCol w="995306">
                  <a:extLst>
                    <a:ext uri="{9D8B030D-6E8A-4147-A177-3AD203B41FA5}">
                      <a16:colId xmlns:a16="http://schemas.microsoft.com/office/drawing/2014/main" val="75786328"/>
                    </a:ext>
                  </a:extLst>
                </a:gridCol>
                <a:gridCol w="995306">
                  <a:extLst>
                    <a:ext uri="{9D8B030D-6E8A-4147-A177-3AD203B41FA5}">
                      <a16:colId xmlns:a16="http://schemas.microsoft.com/office/drawing/2014/main" val="2423346378"/>
                    </a:ext>
                  </a:extLst>
                </a:gridCol>
                <a:gridCol w="995306">
                  <a:extLst>
                    <a:ext uri="{9D8B030D-6E8A-4147-A177-3AD203B41FA5}">
                      <a16:colId xmlns:a16="http://schemas.microsoft.com/office/drawing/2014/main" val="748404323"/>
                    </a:ext>
                  </a:extLst>
                </a:gridCol>
              </a:tblGrid>
              <a:tr h="552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Sun</a:t>
                      </a:r>
                      <a:endParaRPr lang="ko-KR" altLang="en-US" sz="18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B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Mon</a:t>
                      </a:r>
                      <a:endParaRPr lang="ko-KR" altLang="en-US" sz="18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B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Tue</a:t>
                      </a:r>
                      <a:endParaRPr lang="ko-KR" altLang="en-US" sz="18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B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Wed</a:t>
                      </a:r>
                      <a:endParaRPr lang="ko-KR" altLang="en-US" sz="18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B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Thu</a:t>
                      </a:r>
                      <a:endParaRPr lang="ko-KR" altLang="en-US" sz="18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B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Fri</a:t>
                      </a:r>
                      <a:endParaRPr lang="ko-KR" altLang="en-US" sz="18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B6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Sat</a:t>
                      </a:r>
                      <a:endParaRPr lang="ko-KR" altLang="en-US" sz="18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 anchor="ctr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B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038215"/>
                  </a:ext>
                </a:extLst>
              </a:tr>
              <a:tr h="560257"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3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4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5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6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44411"/>
                  </a:ext>
                </a:extLst>
              </a:tr>
              <a:tr h="5602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7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8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9</a:t>
                      </a:r>
                    </a:p>
                    <a:p>
                      <a:pPr algn="l" latinLnBrk="1"/>
                      <a:r>
                        <a:rPr lang="ko-KR" altLang="en-US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마감일</a:t>
                      </a: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10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11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12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13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118228"/>
                  </a:ext>
                </a:extLst>
              </a:tr>
              <a:tr h="5602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14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15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16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17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18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19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20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118299"/>
                  </a:ext>
                </a:extLst>
              </a:tr>
              <a:tr h="5602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21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22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23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24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25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26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27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99396"/>
                  </a:ext>
                </a:extLst>
              </a:tr>
              <a:tr h="56025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28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29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30</a:t>
                      </a:r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marL="91080" marR="91080" marT="45540" marB="45540">
                    <a:lnL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849649"/>
                  </a:ext>
                </a:extLst>
              </a:tr>
            </a:tbl>
          </a:graphicData>
        </a:graphic>
      </p:graphicFrame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5F4E9CD-18C5-43D1-B937-09B5AE4B4CE7}"/>
              </a:ext>
            </a:extLst>
          </p:cNvPr>
          <p:cNvCxnSpPr>
            <a:cxnSpLocks/>
          </p:cNvCxnSpPr>
          <p:nvPr/>
        </p:nvCxnSpPr>
        <p:spPr>
          <a:xfrm flipH="1">
            <a:off x="2543711" y="2684303"/>
            <a:ext cx="500363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6F97CE-0666-4B68-90B5-1072B5ABAA54}"/>
              </a:ext>
            </a:extLst>
          </p:cNvPr>
          <p:cNvSpPr txBox="1"/>
          <p:nvPr/>
        </p:nvSpPr>
        <p:spPr>
          <a:xfrm>
            <a:off x="1070523" y="2525013"/>
            <a:ext cx="1488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WF 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달력으로 제공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6330B8-AEB2-4798-B779-A7AB04B5DE2C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7432648" y="1999426"/>
            <a:ext cx="1973818" cy="1429574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C979AA-C976-422C-A90A-FA59BA7AB39D}"/>
              </a:ext>
            </a:extLst>
          </p:cNvPr>
          <p:cNvSpPr txBox="1"/>
          <p:nvPr/>
        </p:nvSpPr>
        <p:spPr>
          <a:xfrm>
            <a:off x="8167303" y="1691649"/>
            <a:ext cx="2478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클릭 시 내용 편집 윈도우 생성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BC901D-EA5B-4A3F-8C1E-01289C0AB995}"/>
              </a:ext>
            </a:extLst>
          </p:cNvPr>
          <p:cNvSpPr txBox="1"/>
          <p:nvPr/>
        </p:nvSpPr>
        <p:spPr>
          <a:xfrm>
            <a:off x="693011" y="6177198"/>
            <a:ext cx="574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※ Month 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보기에서는 제목 및 아이콘만 표시할 것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5183B6-0050-4D9E-A644-7A9E5E5374D5}"/>
              </a:ext>
            </a:extLst>
          </p:cNvPr>
          <p:cNvSpPr txBox="1"/>
          <p:nvPr/>
        </p:nvSpPr>
        <p:spPr>
          <a:xfrm>
            <a:off x="693011" y="6484975"/>
            <a:ext cx="6680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※ 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각 보기 방식은 저장되어 다음 프로그램 실행 시 해당 방식으로 표시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7D14017E-1B44-492F-90F4-DEEB4EF464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9593" y="3667116"/>
            <a:ext cx="189050" cy="1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60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478DFD5-5167-472F-A8BC-D8560D7C1AD1}"/>
              </a:ext>
            </a:extLst>
          </p:cNvPr>
          <p:cNvGrpSpPr/>
          <p:nvPr/>
        </p:nvGrpSpPr>
        <p:grpSpPr>
          <a:xfrm>
            <a:off x="147637" y="178441"/>
            <a:ext cx="11896725" cy="1201198"/>
            <a:chOff x="147637" y="304276"/>
            <a:chExt cx="11896725" cy="12011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3575ED-F164-4EC1-818A-F7CFC197346D}"/>
                </a:ext>
              </a:extLst>
            </p:cNvPr>
            <p:cNvSpPr/>
            <p:nvPr/>
          </p:nvSpPr>
          <p:spPr>
            <a:xfrm>
              <a:off x="147637" y="1224968"/>
              <a:ext cx="11896725" cy="1714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551D91C-A45E-4994-9FCA-F1529841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76" y="304276"/>
              <a:ext cx="1201198" cy="120119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4D5E19-B31B-4478-9963-2C5F360DF226}"/>
                </a:ext>
              </a:extLst>
            </p:cNvPr>
            <p:cNvSpPr txBox="1"/>
            <p:nvPr/>
          </p:nvSpPr>
          <p:spPr>
            <a:xfrm>
              <a:off x="1635854" y="643265"/>
              <a:ext cx="2484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스케줄러 기획서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FE62470-5940-4034-9195-9F12D0D8EE16}"/>
                </a:ext>
              </a:extLst>
            </p:cNvPr>
            <p:cNvCxnSpPr/>
            <p:nvPr/>
          </p:nvCxnSpPr>
          <p:spPr>
            <a:xfrm>
              <a:off x="6618914" y="1450596"/>
              <a:ext cx="5425448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FA7AD1-9954-4726-A85F-3D93AA2D989F}"/>
              </a:ext>
            </a:extLst>
          </p:cNvPr>
          <p:cNvGrpSpPr/>
          <p:nvPr/>
        </p:nvGrpSpPr>
        <p:grpSpPr>
          <a:xfrm>
            <a:off x="10771464" y="-7832"/>
            <a:ext cx="1420536" cy="338989"/>
            <a:chOff x="10771464" y="-7832"/>
            <a:chExt cx="1420536" cy="338989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E6D45E5C-0ABC-4149-8D3F-362E5F85A6E4}"/>
                </a:ext>
              </a:extLst>
            </p:cNvPr>
            <p:cNvSpPr/>
            <p:nvPr/>
          </p:nvSpPr>
          <p:spPr>
            <a:xfrm flipH="1">
              <a:off x="10771464" y="-7832"/>
              <a:ext cx="1420536" cy="338989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fld id="{9FF06E3B-F91E-4973-B70E-1D90C3F778CF}" type="slidenum">
                <a:rPr lang="ko-KR" altLang="en-US" b="1" smtClean="0">
                  <a:solidFill>
                    <a:schemeClr val="tx2">
                      <a:lumMod val="50000"/>
                    </a:schemeClr>
                  </a:solidFill>
                  <a:latin typeface="Gill Sans Nova Cond XBd" panose="020B0604020202020204" pitchFamily="34" charset="0"/>
                  <a:ea typeface="비비트리고딕_R" panose="02020603020101020101" pitchFamily="18" charset="-127"/>
                </a:rPr>
                <a:t>2</a:t>
              </a:fld>
              <a:endParaRPr lang="ko-KR" altLang="en-US" b="1" dirty="0">
                <a:solidFill>
                  <a:schemeClr val="tx2">
                    <a:lumMod val="50000"/>
                  </a:schemeClr>
                </a:solidFill>
                <a:latin typeface="Gill Sans Nova Cond XBd" panose="020B0604020202020204" pitchFamily="34" charset="0"/>
                <a:ea typeface="비비트리고딕_R" panose="02020603020101020101" pitchFamily="18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7A78A9-7EAD-4759-BC7B-B7C1E4B85C36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217" y="331157"/>
              <a:ext cx="1408783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DEC511C-1A19-432A-BE8D-4969F4C052C0}"/>
              </a:ext>
            </a:extLst>
          </p:cNvPr>
          <p:cNvGrpSpPr/>
          <p:nvPr/>
        </p:nvGrpSpPr>
        <p:grpSpPr>
          <a:xfrm>
            <a:off x="2859565" y="1961342"/>
            <a:ext cx="7347348" cy="4137280"/>
            <a:chOff x="2097248" y="2650921"/>
            <a:chExt cx="7997504" cy="3689649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4B0156AC-1370-4D23-B88C-939A22F88BA5}"/>
                </a:ext>
              </a:extLst>
            </p:cNvPr>
            <p:cNvSpPr/>
            <p:nvPr/>
          </p:nvSpPr>
          <p:spPr>
            <a:xfrm>
              <a:off x="2097248" y="2650921"/>
              <a:ext cx="1057013" cy="285226"/>
            </a:xfrm>
            <a:prstGeom prst="round2SameRect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Month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4F7E647E-4BA4-4DDC-9887-2DDC09E16B22}"/>
                </a:ext>
              </a:extLst>
            </p:cNvPr>
            <p:cNvSpPr/>
            <p:nvPr/>
          </p:nvSpPr>
          <p:spPr>
            <a:xfrm>
              <a:off x="3154261" y="2650921"/>
              <a:ext cx="1057013" cy="285226"/>
            </a:xfrm>
            <a:prstGeom prst="round2SameRect">
              <a:avLst/>
            </a:prstGeom>
            <a:solidFill>
              <a:srgbClr val="C7F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Week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20" name="사각형: 둥근 위쪽 모서리 19">
              <a:extLst>
                <a:ext uri="{FF2B5EF4-FFF2-40B4-BE49-F238E27FC236}">
                  <a16:creationId xmlns:a16="http://schemas.microsoft.com/office/drawing/2014/main" id="{D4A35603-6C30-4907-B0F6-4C97170042E9}"/>
                </a:ext>
              </a:extLst>
            </p:cNvPr>
            <p:cNvSpPr/>
            <p:nvPr/>
          </p:nvSpPr>
          <p:spPr>
            <a:xfrm>
              <a:off x="4211274" y="2650921"/>
              <a:ext cx="1057013" cy="285226"/>
            </a:xfrm>
            <a:prstGeom prst="round2SameRect">
              <a:avLst/>
            </a:prstGeom>
            <a:solidFill>
              <a:srgbClr val="4E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Day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9A4B72CD-A7CF-4AE9-A5C2-A0161453B748}"/>
                </a:ext>
              </a:extLst>
            </p:cNvPr>
            <p:cNvSpPr/>
            <p:nvPr/>
          </p:nvSpPr>
          <p:spPr>
            <a:xfrm>
              <a:off x="5268287" y="2650921"/>
              <a:ext cx="1057013" cy="285226"/>
            </a:xfrm>
            <a:prstGeom prst="round2SameRect">
              <a:avLst/>
            </a:prstGeom>
            <a:solidFill>
              <a:srgbClr val="5562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Priority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145CC82-7C18-4233-9649-76CE78E2296A}"/>
                </a:ext>
              </a:extLst>
            </p:cNvPr>
            <p:cNvSpPr/>
            <p:nvPr/>
          </p:nvSpPr>
          <p:spPr>
            <a:xfrm>
              <a:off x="2097248" y="2936147"/>
              <a:ext cx="7997504" cy="3404423"/>
            </a:xfrm>
            <a:prstGeom prst="rect">
              <a:avLst/>
            </a:prstGeom>
            <a:solidFill>
              <a:srgbClr val="C7F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52A30D5-4583-4C28-8806-100250F94FF7}"/>
                </a:ext>
              </a:extLst>
            </p:cNvPr>
            <p:cNvSpPr/>
            <p:nvPr/>
          </p:nvSpPr>
          <p:spPr>
            <a:xfrm>
              <a:off x="2197914" y="3020037"/>
              <a:ext cx="7793373" cy="3238149"/>
            </a:xfrm>
            <a:prstGeom prst="roundRect">
              <a:avLst>
                <a:gd name="adj" fmla="val 18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위쪽 모서리 27">
              <a:extLst>
                <a:ext uri="{FF2B5EF4-FFF2-40B4-BE49-F238E27FC236}">
                  <a16:creationId xmlns:a16="http://schemas.microsoft.com/office/drawing/2014/main" id="{ED188E9E-1248-40EA-9FD9-D2537DD5DA2C}"/>
                </a:ext>
              </a:extLst>
            </p:cNvPr>
            <p:cNvSpPr/>
            <p:nvPr/>
          </p:nvSpPr>
          <p:spPr>
            <a:xfrm>
              <a:off x="6325300" y="2650921"/>
              <a:ext cx="1057013" cy="285226"/>
            </a:xfrm>
            <a:prstGeom prst="round2SameRect">
              <a:avLst/>
            </a:prstGeom>
            <a:solidFill>
              <a:srgbClr val="C44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Project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293435-53EF-46E0-8CB2-708E5CF6A05E}"/>
              </a:ext>
            </a:extLst>
          </p:cNvPr>
          <p:cNvSpPr/>
          <p:nvPr/>
        </p:nvSpPr>
        <p:spPr>
          <a:xfrm>
            <a:off x="3149099" y="2496369"/>
            <a:ext cx="1652632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Week 1</a:t>
            </a:r>
            <a:endParaRPr lang="ko-KR" altLang="en-US" b="1" dirty="0">
              <a:solidFill>
                <a:schemeClr val="tx2">
                  <a:lumMod val="50000"/>
                </a:schemeClr>
              </a:solidFill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3BE18D-26BD-4BCB-8FCD-BD6CDF263E9D}"/>
              </a:ext>
            </a:extLst>
          </p:cNvPr>
          <p:cNvCxnSpPr/>
          <p:nvPr/>
        </p:nvCxnSpPr>
        <p:spPr>
          <a:xfrm>
            <a:off x="3143953" y="2798373"/>
            <a:ext cx="165777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BF568A4-9ED7-4875-802E-27DD0EABC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921403"/>
              </p:ext>
            </p:extLst>
          </p:nvPr>
        </p:nvGraphicFramePr>
        <p:xfrm>
          <a:off x="3143953" y="2929881"/>
          <a:ext cx="6797002" cy="2925069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706594">
                  <a:extLst>
                    <a:ext uri="{9D8B030D-6E8A-4147-A177-3AD203B41FA5}">
                      <a16:colId xmlns:a16="http://schemas.microsoft.com/office/drawing/2014/main" val="2637440851"/>
                    </a:ext>
                  </a:extLst>
                </a:gridCol>
                <a:gridCol w="444616">
                  <a:extLst>
                    <a:ext uri="{9D8B030D-6E8A-4147-A177-3AD203B41FA5}">
                      <a16:colId xmlns:a16="http://schemas.microsoft.com/office/drawing/2014/main" val="532540373"/>
                    </a:ext>
                  </a:extLst>
                </a:gridCol>
                <a:gridCol w="4538444">
                  <a:extLst>
                    <a:ext uri="{9D8B030D-6E8A-4147-A177-3AD203B41FA5}">
                      <a16:colId xmlns:a16="http://schemas.microsoft.com/office/drawing/2014/main" val="3200697416"/>
                    </a:ext>
                  </a:extLst>
                </a:gridCol>
                <a:gridCol w="221470">
                  <a:extLst>
                    <a:ext uri="{9D8B030D-6E8A-4147-A177-3AD203B41FA5}">
                      <a16:colId xmlns:a16="http://schemas.microsoft.com/office/drawing/2014/main" val="933427787"/>
                    </a:ext>
                  </a:extLst>
                </a:gridCol>
                <a:gridCol w="221469">
                  <a:extLst>
                    <a:ext uri="{9D8B030D-6E8A-4147-A177-3AD203B41FA5}">
                      <a16:colId xmlns:a16="http://schemas.microsoft.com/office/drawing/2014/main" val="3343447313"/>
                    </a:ext>
                  </a:extLst>
                </a:gridCol>
                <a:gridCol w="221470">
                  <a:extLst>
                    <a:ext uri="{9D8B030D-6E8A-4147-A177-3AD203B41FA5}">
                      <a16:colId xmlns:a16="http://schemas.microsoft.com/office/drawing/2014/main" val="3878198007"/>
                    </a:ext>
                  </a:extLst>
                </a:gridCol>
                <a:gridCol w="221469">
                  <a:extLst>
                    <a:ext uri="{9D8B030D-6E8A-4147-A177-3AD203B41FA5}">
                      <a16:colId xmlns:a16="http://schemas.microsoft.com/office/drawing/2014/main" val="1608270661"/>
                    </a:ext>
                  </a:extLst>
                </a:gridCol>
                <a:gridCol w="221470">
                  <a:extLst>
                    <a:ext uri="{9D8B030D-6E8A-4147-A177-3AD203B41FA5}">
                      <a16:colId xmlns:a16="http://schemas.microsoft.com/office/drawing/2014/main" val="2807798587"/>
                    </a:ext>
                  </a:extLst>
                </a:gridCol>
              </a:tblGrid>
              <a:tr h="41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Sun</a:t>
                      </a:r>
                      <a:endParaRPr lang="ko-KR" altLang="en-US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C7F4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97946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Mon</a:t>
                      </a:r>
                      <a:endParaRPr lang="ko-KR" altLang="en-US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C7F4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전력을 다해 마감하기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583294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Tue</a:t>
                      </a:r>
                      <a:endParaRPr lang="ko-KR" altLang="en-US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C7F4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454869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Wed</a:t>
                      </a:r>
                      <a:endParaRPr lang="ko-KR" altLang="en-US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C7F4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928446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Thu</a:t>
                      </a:r>
                      <a:endParaRPr lang="ko-KR" altLang="en-US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C7F4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922459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Fri</a:t>
                      </a:r>
                      <a:endParaRPr lang="ko-KR" altLang="en-US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C7F4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827435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Sat</a:t>
                      </a:r>
                      <a:endParaRPr lang="ko-KR" altLang="en-US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C7F46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8947043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081441-E472-4ABC-A6A0-F84449BA24AD}"/>
              </a:ext>
            </a:extLst>
          </p:cNvPr>
          <p:cNvSpPr/>
          <p:nvPr/>
        </p:nvSpPr>
        <p:spPr>
          <a:xfrm>
            <a:off x="4894212" y="2496369"/>
            <a:ext cx="2118983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2019</a:t>
            </a:r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 07.07~07.13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1BF8E48-3C40-4714-8181-108BE68CD8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1280" y="3429000"/>
            <a:ext cx="271987" cy="271987"/>
          </a:xfrm>
          <a:prstGeom prst="rect">
            <a:avLst/>
          </a:prstGeom>
        </p:spPr>
      </p:pic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3536976D-CFCD-48FA-BCA4-09CB997C4FA6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9138101" y="2226993"/>
            <a:ext cx="1449290" cy="1197616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2757553-47CC-4239-8BE9-F6573D067B15}"/>
              </a:ext>
            </a:extLst>
          </p:cNvPr>
          <p:cNvSpPr txBox="1"/>
          <p:nvPr/>
        </p:nvSpPr>
        <p:spPr>
          <a:xfrm>
            <a:off x="9348228" y="1703773"/>
            <a:ext cx="247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달성률</a:t>
            </a:r>
            <a:endParaRPr lang="en-US" altLang="ko-KR" sz="1400" b="1" dirty="0"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한 칸 당 </a:t>
            </a:r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20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퍼센트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2025408-6F0F-49CC-B248-C574F3905CC2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376571" y="1890778"/>
            <a:ext cx="1819088" cy="1649376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E805B0E-4B02-4814-B6E0-D25501CD4791}"/>
              </a:ext>
            </a:extLst>
          </p:cNvPr>
          <p:cNvSpPr txBox="1"/>
          <p:nvPr/>
        </p:nvSpPr>
        <p:spPr>
          <a:xfrm>
            <a:off x="6956496" y="1583001"/>
            <a:ext cx="2478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클릭 시 내용 편집 윈도우 생성</a:t>
            </a:r>
          </a:p>
        </p:txBody>
      </p:sp>
    </p:spTree>
    <p:extLst>
      <p:ext uri="{BB962C8B-B14F-4D97-AF65-F5344CB8AC3E}">
        <p14:creationId xmlns:p14="http://schemas.microsoft.com/office/powerpoint/2010/main" val="3125437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478DFD5-5167-472F-A8BC-D8560D7C1AD1}"/>
              </a:ext>
            </a:extLst>
          </p:cNvPr>
          <p:cNvGrpSpPr/>
          <p:nvPr/>
        </p:nvGrpSpPr>
        <p:grpSpPr>
          <a:xfrm>
            <a:off x="147637" y="178441"/>
            <a:ext cx="11896725" cy="1201198"/>
            <a:chOff x="147637" y="304276"/>
            <a:chExt cx="11896725" cy="12011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3575ED-F164-4EC1-818A-F7CFC197346D}"/>
                </a:ext>
              </a:extLst>
            </p:cNvPr>
            <p:cNvSpPr/>
            <p:nvPr/>
          </p:nvSpPr>
          <p:spPr>
            <a:xfrm>
              <a:off x="147637" y="1224968"/>
              <a:ext cx="11896725" cy="1714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551D91C-A45E-4994-9FCA-F1529841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76" y="304276"/>
              <a:ext cx="1201198" cy="120119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4D5E19-B31B-4478-9963-2C5F360DF226}"/>
                </a:ext>
              </a:extLst>
            </p:cNvPr>
            <p:cNvSpPr txBox="1"/>
            <p:nvPr/>
          </p:nvSpPr>
          <p:spPr>
            <a:xfrm>
              <a:off x="1635854" y="643265"/>
              <a:ext cx="2484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스케줄러 기획서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FE62470-5940-4034-9195-9F12D0D8EE16}"/>
                </a:ext>
              </a:extLst>
            </p:cNvPr>
            <p:cNvCxnSpPr/>
            <p:nvPr/>
          </p:nvCxnSpPr>
          <p:spPr>
            <a:xfrm>
              <a:off x="6618914" y="1450596"/>
              <a:ext cx="5425448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FA7AD1-9954-4726-A85F-3D93AA2D989F}"/>
              </a:ext>
            </a:extLst>
          </p:cNvPr>
          <p:cNvGrpSpPr/>
          <p:nvPr/>
        </p:nvGrpSpPr>
        <p:grpSpPr>
          <a:xfrm>
            <a:off x="10771464" y="-7832"/>
            <a:ext cx="1420536" cy="338989"/>
            <a:chOff x="10771464" y="-7832"/>
            <a:chExt cx="1420536" cy="338989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E6D45E5C-0ABC-4149-8D3F-362E5F85A6E4}"/>
                </a:ext>
              </a:extLst>
            </p:cNvPr>
            <p:cNvSpPr/>
            <p:nvPr/>
          </p:nvSpPr>
          <p:spPr>
            <a:xfrm flipH="1">
              <a:off x="10771464" y="-7832"/>
              <a:ext cx="1420536" cy="338989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fld id="{9FF06E3B-F91E-4973-B70E-1D90C3F778CF}" type="slidenum">
                <a:rPr lang="ko-KR" altLang="en-US" b="1" smtClean="0">
                  <a:solidFill>
                    <a:schemeClr val="tx2">
                      <a:lumMod val="50000"/>
                    </a:schemeClr>
                  </a:solidFill>
                  <a:latin typeface="Gill Sans Nova Cond XBd" panose="020B0604020202020204" pitchFamily="34" charset="0"/>
                  <a:ea typeface="비비트리고딕_R" panose="02020603020101020101" pitchFamily="18" charset="-127"/>
                </a:rPr>
                <a:t>3</a:t>
              </a:fld>
              <a:endParaRPr lang="ko-KR" altLang="en-US" b="1" dirty="0">
                <a:solidFill>
                  <a:schemeClr val="tx2">
                    <a:lumMod val="50000"/>
                  </a:schemeClr>
                </a:solidFill>
                <a:latin typeface="Gill Sans Nova Cond XBd" panose="020B0604020202020204" pitchFamily="34" charset="0"/>
                <a:ea typeface="비비트리고딕_R" panose="02020603020101020101" pitchFamily="18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7A78A9-7EAD-4759-BC7B-B7C1E4B85C36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217" y="331157"/>
              <a:ext cx="1408783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DEC511C-1A19-432A-BE8D-4969F4C052C0}"/>
              </a:ext>
            </a:extLst>
          </p:cNvPr>
          <p:cNvGrpSpPr/>
          <p:nvPr/>
        </p:nvGrpSpPr>
        <p:grpSpPr>
          <a:xfrm>
            <a:off x="2859565" y="1961342"/>
            <a:ext cx="7347348" cy="4137280"/>
            <a:chOff x="2097248" y="2650921"/>
            <a:chExt cx="7997504" cy="3689649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4B0156AC-1370-4D23-B88C-939A22F88BA5}"/>
                </a:ext>
              </a:extLst>
            </p:cNvPr>
            <p:cNvSpPr/>
            <p:nvPr/>
          </p:nvSpPr>
          <p:spPr>
            <a:xfrm>
              <a:off x="2097248" y="2650921"/>
              <a:ext cx="1057013" cy="285226"/>
            </a:xfrm>
            <a:prstGeom prst="round2SameRect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Month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4F7E647E-4BA4-4DDC-9887-2DDC09E16B22}"/>
                </a:ext>
              </a:extLst>
            </p:cNvPr>
            <p:cNvSpPr/>
            <p:nvPr/>
          </p:nvSpPr>
          <p:spPr>
            <a:xfrm>
              <a:off x="3154261" y="2650921"/>
              <a:ext cx="1057013" cy="285226"/>
            </a:xfrm>
            <a:prstGeom prst="round2SameRect">
              <a:avLst/>
            </a:prstGeom>
            <a:solidFill>
              <a:srgbClr val="C7F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Week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20" name="사각형: 둥근 위쪽 모서리 19">
              <a:extLst>
                <a:ext uri="{FF2B5EF4-FFF2-40B4-BE49-F238E27FC236}">
                  <a16:creationId xmlns:a16="http://schemas.microsoft.com/office/drawing/2014/main" id="{D4A35603-6C30-4907-B0F6-4C97170042E9}"/>
                </a:ext>
              </a:extLst>
            </p:cNvPr>
            <p:cNvSpPr/>
            <p:nvPr/>
          </p:nvSpPr>
          <p:spPr>
            <a:xfrm>
              <a:off x="4211274" y="2650921"/>
              <a:ext cx="1057013" cy="285226"/>
            </a:xfrm>
            <a:prstGeom prst="round2SameRect">
              <a:avLst/>
            </a:prstGeom>
            <a:solidFill>
              <a:srgbClr val="4E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Day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9A4B72CD-A7CF-4AE9-A5C2-A0161453B748}"/>
                </a:ext>
              </a:extLst>
            </p:cNvPr>
            <p:cNvSpPr/>
            <p:nvPr/>
          </p:nvSpPr>
          <p:spPr>
            <a:xfrm>
              <a:off x="5268287" y="2650921"/>
              <a:ext cx="1057013" cy="285226"/>
            </a:xfrm>
            <a:prstGeom prst="round2SameRect">
              <a:avLst/>
            </a:prstGeom>
            <a:solidFill>
              <a:srgbClr val="5562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Priority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145CC82-7C18-4233-9649-76CE78E2296A}"/>
                </a:ext>
              </a:extLst>
            </p:cNvPr>
            <p:cNvSpPr/>
            <p:nvPr/>
          </p:nvSpPr>
          <p:spPr>
            <a:xfrm>
              <a:off x="2097248" y="2936147"/>
              <a:ext cx="7997504" cy="3404423"/>
            </a:xfrm>
            <a:prstGeom prst="rect">
              <a:avLst/>
            </a:prstGeom>
            <a:solidFill>
              <a:srgbClr val="4E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52A30D5-4583-4C28-8806-100250F94FF7}"/>
                </a:ext>
              </a:extLst>
            </p:cNvPr>
            <p:cNvSpPr/>
            <p:nvPr/>
          </p:nvSpPr>
          <p:spPr>
            <a:xfrm>
              <a:off x="2197914" y="3020037"/>
              <a:ext cx="7793373" cy="3238149"/>
            </a:xfrm>
            <a:prstGeom prst="roundRect">
              <a:avLst>
                <a:gd name="adj" fmla="val 18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사각형: 둥근 위쪽 모서리 27">
              <a:extLst>
                <a:ext uri="{FF2B5EF4-FFF2-40B4-BE49-F238E27FC236}">
                  <a16:creationId xmlns:a16="http://schemas.microsoft.com/office/drawing/2014/main" id="{ED188E9E-1248-40EA-9FD9-D2537DD5DA2C}"/>
                </a:ext>
              </a:extLst>
            </p:cNvPr>
            <p:cNvSpPr/>
            <p:nvPr/>
          </p:nvSpPr>
          <p:spPr>
            <a:xfrm>
              <a:off x="6325300" y="2650921"/>
              <a:ext cx="1057013" cy="285226"/>
            </a:xfrm>
            <a:prstGeom prst="round2SameRect">
              <a:avLst/>
            </a:prstGeom>
            <a:solidFill>
              <a:srgbClr val="C44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Project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23BE18D-26BD-4BCB-8FCD-BD6CDF263E9D}"/>
              </a:ext>
            </a:extLst>
          </p:cNvPr>
          <p:cNvCxnSpPr/>
          <p:nvPr/>
        </p:nvCxnSpPr>
        <p:spPr>
          <a:xfrm>
            <a:off x="3143953" y="2798373"/>
            <a:ext cx="165777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BF568A4-9ED7-4875-802E-27DD0EABC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354225"/>
              </p:ext>
            </p:extLst>
          </p:nvPr>
        </p:nvGraphicFramePr>
        <p:xfrm>
          <a:off x="3143952" y="2929880"/>
          <a:ext cx="2267657" cy="2975968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422682">
                  <a:extLst>
                    <a:ext uri="{9D8B030D-6E8A-4147-A177-3AD203B41FA5}">
                      <a16:colId xmlns:a16="http://schemas.microsoft.com/office/drawing/2014/main" val="2637440851"/>
                    </a:ext>
                  </a:extLst>
                </a:gridCol>
                <a:gridCol w="1844975">
                  <a:extLst>
                    <a:ext uri="{9D8B030D-6E8A-4147-A177-3AD203B41FA5}">
                      <a16:colId xmlns:a16="http://schemas.microsoft.com/office/drawing/2014/main" val="532540373"/>
                    </a:ext>
                  </a:extLst>
                </a:gridCol>
              </a:tblGrid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00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      </a:t>
                      </a:r>
                      <a:r>
                        <a:rPr lang="ko-KR" altLang="en-US" sz="11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전력을 다해 마감하기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597946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      뭐라고</a:t>
                      </a:r>
                      <a:r>
                        <a:rPr lang="en-US" altLang="ko-KR" sz="11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?</a:t>
                      </a:r>
                      <a:r>
                        <a:rPr lang="ko-KR" altLang="en-US" sz="11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 밤을 새고있어</a:t>
                      </a:r>
                      <a:r>
                        <a:rPr lang="en-US" altLang="ko-KR" sz="11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?</a:t>
                      </a:r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583294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02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454869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03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928446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04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922459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05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827435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06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947043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07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960816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081441-E472-4ABC-A6A0-F84449BA24AD}"/>
              </a:ext>
            </a:extLst>
          </p:cNvPr>
          <p:cNvSpPr/>
          <p:nvPr/>
        </p:nvSpPr>
        <p:spPr>
          <a:xfrm>
            <a:off x="3143953" y="2496369"/>
            <a:ext cx="1657778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2019.07.17 Wed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EF0E28F-DAA5-43AB-87F6-863BDFF86EE8}"/>
              </a:ext>
            </a:extLst>
          </p:cNvPr>
          <p:cNvCxnSpPr>
            <a:cxnSpLocks/>
          </p:cNvCxnSpPr>
          <p:nvPr/>
        </p:nvCxnSpPr>
        <p:spPr>
          <a:xfrm flipH="1">
            <a:off x="2140826" y="2665981"/>
            <a:ext cx="1063813" cy="591813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927FAA5-CD64-4912-99B5-0BCB1D5639E4}"/>
              </a:ext>
            </a:extLst>
          </p:cNvPr>
          <p:cNvSpPr txBox="1"/>
          <p:nvPr/>
        </p:nvSpPr>
        <p:spPr>
          <a:xfrm>
            <a:off x="302817" y="3334826"/>
            <a:ext cx="2478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영어권식 표기 여부를 설정 가능</a:t>
            </a:r>
            <a:endParaRPr lang="en-US" altLang="ko-KR" sz="1400" dirty="0"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설정 메뉴 제공</a:t>
            </a: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C08ED13-80A9-4882-83D2-E75274126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08511"/>
              </p:ext>
            </p:extLst>
          </p:nvPr>
        </p:nvGraphicFramePr>
        <p:xfrm>
          <a:off x="5398124" y="2929880"/>
          <a:ext cx="2267657" cy="2975968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422682">
                  <a:extLst>
                    <a:ext uri="{9D8B030D-6E8A-4147-A177-3AD203B41FA5}">
                      <a16:colId xmlns:a16="http://schemas.microsoft.com/office/drawing/2014/main" val="2637440851"/>
                    </a:ext>
                  </a:extLst>
                </a:gridCol>
                <a:gridCol w="1844975">
                  <a:extLst>
                    <a:ext uri="{9D8B030D-6E8A-4147-A177-3AD203B41FA5}">
                      <a16:colId xmlns:a16="http://schemas.microsoft.com/office/drawing/2014/main" val="532540373"/>
                    </a:ext>
                  </a:extLst>
                </a:gridCol>
              </a:tblGrid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08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583294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09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454869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10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928446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11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922459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12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827435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13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947043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14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052550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15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0103616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E36EBB4-DE92-4900-A3C0-4407C2054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621900"/>
              </p:ext>
            </p:extLst>
          </p:nvPr>
        </p:nvGraphicFramePr>
        <p:xfrm>
          <a:off x="7665781" y="2929880"/>
          <a:ext cx="2267657" cy="2975968"/>
        </p:xfrm>
        <a:graphic>
          <a:graphicData uri="http://schemas.openxmlformats.org/drawingml/2006/table">
            <a:tbl>
              <a:tblPr bandRow="1">
                <a:tableStyleId>{5FD0F851-EC5A-4D38-B0AD-8093EC10F338}</a:tableStyleId>
              </a:tblPr>
              <a:tblGrid>
                <a:gridCol w="422682">
                  <a:extLst>
                    <a:ext uri="{9D8B030D-6E8A-4147-A177-3AD203B41FA5}">
                      <a16:colId xmlns:a16="http://schemas.microsoft.com/office/drawing/2014/main" val="2637440851"/>
                    </a:ext>
                  </a:extLst>
                </a:gridCol>
                <a:gridCol w="1844975">
                  <a:extLst>
                    <a:ext uri="{9D8B030D-6E8A-4147-A177-3AD203B41FA5}">
                      <a16:colId xmlns:a16="http://schemas.microsoft.com/office/drawing/2014/main" val="532540373"/>
                    </a:ext>
                  </a:extLst>
                </a:gridCol>
              </a:tblGrid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16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454869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17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928446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18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922459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19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827435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20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947043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21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029705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22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936461"/>
                  </a:ext>
                </a:extLst>
              </a:tr>
              <a:tr h="371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23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4ECDC4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247"/>
                  </a:ext>
                </a:extLst>
              </a:tr>
            </a:tbl>
          </a:graphicData>
        </a:graphic>
      </p:graphicFrame>
      <p:pic>
        <p:nvPicPr>
          <p:cNvPr id="47" name="그림 46">
            <a:extLst>
              <a:ext uri="{FF2B5EF4-FFF2-40B4-BE49-F238E27FC236}">
                <a16:creationId xmlns:a16="http://schemas.microsoft.com/office/drawing/2014/main" id="{82746D93-D3FD-45AE-8E79-EF9ED23C430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18826" y="2994466"/>
            <a:ext cx="211822" cy="211822"/>
          </a:xfrm>
          <a:prstGeom prst="rect">
            <a:avLst/>
          </a:prstGeom>
        </p:spPr>
      </p:pic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BE90679-2607-4D38-870E-8D05C31E2843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6382692" y="1904270"/>
            <a:ext cx="1819088" cy="1649376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E03EB9-1A06-4F52-A301-FE057FE30829}"/>
              </a:ext>
            </a:extLst>
          </p:cNvPr>
          <p:cNvSpPr txBox="1"/>
          <p:nvPr/>
        </p:nvSpPr>
        <p:spPr>
          <a:xfrm>
            <a:off x="6962617" y="1596493"/>
            <a:ext cx="2478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클릭 시 내용 편집 윈도우 생성</a:t>
            </a:r>
          </a:p>
        </p:txBody>
      </p:sp>
    </p:spTree>
    <p:extLst>
      <p:ext uri="{BB962C8B-B14F-4D97-AF65-F5344CB8AC3E}">
        <p14:creationId xmlns:p14="http://schemas.microsoft.com/office/powerpoint/2010/main" val="360167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478DFD5-5167-472F-A8BC-D8560D7C1AD1}"/>
              </a:ext>
            </a:extLst>
          </p:cNvPr>
          <p:cNvGrpSpPr/>
          <p:nvPr/>
        </p:nvGrpSpPr>
        <p:grpSpPr>
          <a:xfrm>
            <a:off x="147637" y="178441"/>
            <a:ext cx="11896725" cy="1201198"/>
            <a:chOff x="147637" y="304276"/>
            <a:chExt cx="11896725" cy="12011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3575ED-F164-4EC1-818A-F7CFC197346D}"/>
                </a:ext>
              </a:extLst>
            </p:cNvPr>
            <p:cNvSpPr/>
            <p:nvPr/>
          </p:nvSpPr>
          <p:spPr>
            <a:xfrm>
              <a:off x="147637" y="1224968"/>
              <a:ext cx="11896725" cy="1714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551D91C-A45E-4994-9FCA-F1529841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76" y="304276"/>
              <a:ext cx="1201198" cy="120119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4D5E19-B31B-4478-9963-2C5F360DF226}"/>
                </a:ext>
              </a:extLst>
            </p:cNvPr>
            <p:cNvSpPr txBox="1"/>
            <p:nvPr/>
          </p:nvSpPr>
          <p:spPr>
            <a:xfrm>
              <a:off x="1635854" y="643265"/>
              <a:ext cx="2484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스케줄러 기획서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FE62470-5940-4034-9195-9F12D0D8EE16}"/>
                </a:ext>
              </a:extLst>
            </p:cNvPr>
            <p:cNvCxnSpPr/>
            <p:nvPr/>
          </p:nvCxnSpPr>
          <p:spPr>
            <a:xfrm>
              <a:off x="6618914" y="1450596"/>
              <a:ext cx="5425448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FA7AD1-9954-4726-A85F-3D93AA2D989F}"/>
              </a:ext>
            </a:extLst>
          </p:cNvPr>
          <p:cNvGrpSpPr/>
          <p:nvPr/>
        </p:nvGrpSpPr>
        <p:grpSpPr>
          <a:xfrm>
            <a:off x="10771464" y="-7832"/>
            <a:ext cx="1420536" cy="338989"/>
            <a:chOff x="10771464" y="-7832"/>
            <a:chExt cx="1420536" cy="338989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E6D45E5C-0ABC-4149-8D3F-362E5F85A6E4}"/>
                </a:ext>
              </a:extLst>
            </p:cNvPr>
            <p:cNvSpPr/>
            <p:nvPr/>
          </p:nvSpPr>
          <p:spPr>
            <a:xfrm flipH="1">
              <a:off x="10771464" y="-7832"/>
              <a:ext cx="1420536" cy="338989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fld id="{9FF06E3B-F91E-4973-B70E-1D90C3F778CF}" type="slidenum">
                <a:rPr lang="ko-KR" altLang="en-US" b="1" smtClean="0">
                  <a:solidFill>
                    <a:schemeClr val="tx2">
                      <a:lumMod val="50000"/>
                    </a:schemeClr>
                  </a:solidFill>
                  <a:latin typeface="Gill Sans Nova Cond XBd" panose="020B0604020202020204" pitchFamily="34" charset="0"/>
                  <a:ea typeface="비비트리고딕_R" panose="02020603020101020101" pitchFamily="18" charset="-127"/>
                </a:rPr>
                <a:t>4</a:t>
              </a:fld>
              <a:endParaRPr lang="ko-KR" altLang="en-US" b="1" dirty="0">
                <a:solidFill>
                  <a:schemeClr val="tx2">
                    <a:lumMod val="50000"/>
                  </a:schemeClr>
                </a:solidFill>
                <a:latin typeface="Gill Sans Nova Cond XBd" panose="020B0604020202020204" pitchFamily="34" charset="0"/>
                <a:ea typeface="비비트리고딕_R" panose="02020603020101020101" pitchFamily="18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7A78A9-7EAD-4759-BC7B-B7C1E4B85C36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217" y="331157"/>
              <a:ext cx="1408783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DEC511C-1A19-432A-BE8D-4969F4C052C0}"/>
              </a:ext>
            </a:extLst>
          </p:cNvPr>
          <p:cNvGrpSpPr/>
          <p:nvPr/>
        </p:nvGrpSpPr>
        <p:grpSpPr>
          <a:xfrm>
            <a:off x="2859565" y="1961342"/>
            <a:ext cx="7347348" cy="4137280"/>
            <a:chOff x="2097248" y="2650921"/>
            <a:chExt cx="7997504" cy="3689649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4B0156AC-1370-4D23-B88C-939A22F88BA5}"/>
                </a:ext>
              </a:extLst>
            </p:cNvPr>
            <p:cNvSpPr/>
            <p:nvPr/>
          </p:nvSpPr>
          <p:spPr>
            <a:xfrm>
              <a:off x="2097248" y="2650921"/>
              <a:ext cx="1057013" cy="285226"/>
            </a:xfrm>
            <a:prstGeom prst="round2SameRect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Month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4F7E647E-4BA4-4DDC-9887-2DDC09E16B22}"/>
                </a:ext>
              </a:extLst>
            </p:cNvPr>
            <p:cNvSpPr/>
            <p:nvPr/>
          </p:nvSpPr>
          <p:spPr>
            <a:xfrm>
              <a:off x="3154261" y="2650921"/>
              <a:ext cx="1057013" cy="285226"/>
            </a:xfrm>
            <a:prstGeom prst="round2SameRect">
              <a:avLst/>
            </a:prstGeom>
            <a:solidFill>
              <a:srgbClr val="C7F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Week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20" name="사각형: 둥근 위쪽 모서리 19">
              <a:extLst>
                <a:ext uri="{FF2B5EF4-FFF2-40B4-BE49-F238E27FC236}">
                  <a16:creationId xmlns:a16="http://schemas.microsoft.com/office/drawing/2014/main" id="{D4A35603-6C30-4907-B0F6-4C97170042E9}"/>
                </a:ext>
              </a:extLst>
            </p:cNvPr>
            <p:cNvSpPr/>
            <p:nvPr/>
          </p:nvSpPr>
          <p:spPr>
            <a:xfrm>
              <a:off x="4211274" y="2650921"/>
              <a:ext cx="1057013" cy="285226"/>
            </a:xfrm>
            <a:prstGeom prst="round2SameRect">
              <a:avLst/>
            </a:prstGeom>
            <a:solidFill>
              <a:srgbClr val="4E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Day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9A4B72CD-A7CF-4AE9-A5C2-A0161453B748}"/>
                </a:ext>
              </a:extLst>
            </p:cNvPr>
            <p:cNvSpPr/>
            <p:nvPr/>
          </p:nvSpPr>
          <p:spPr>
            <a:xfrm>
              <a:off x="5268287" y="2650921"/>
              <a:ext cx="1057013" cy="285226"/>
            </a:xfrm>
            <a:prstGeom prst="round2SameRect">
              <a:avLst/>
            </a:prstGeom>
            <a:solidFill>
              <a:srgbClr val="5562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Priority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145CC82-7C18-4233-9649-76CE78E2296A}"/>
                </a:ext>
              </a:extLst>
            </p:cNvPr>
            <p:cNvSpPr/>
            <p:nvPr/>
          </p:nvSpPr>
          <p:spPr>
            <a:xfrm>
              <a:off x="2097248" y="2936147"/>
              <a:ext cx="7997504" cy="3404423"/>
            </a:xfrm>
            <a:prstGeom prst="rect">
              <a:avLst/>
            </a:prstGeom>
            <a:solidFill>
              <a:srgbClr val="5562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52A30D5-4583-4C28-8806-100250F94FF7}"/>
                </a:ext>
              </a:extLst>
            </p:cNvPr>
            <p:cNvSpPr/>
            <p:nvPr/>
          </p:nvSpPr>
          <p:spPr>
            <a:xfrm>
              <a:off x="2197914" y="3020037"/>
              <a:ext cx="7793373" cy="3238149"/>
            </a:xfrm>
            <a:prstGeom prst="roundRect">
              <a:avLst>
                <a:gd name="adj" fmla="val 18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사각형: 둥근 위쪽 모서리 27">
              <a:extLst>
                <a:ext uri="{FF2B5EF4-FFF2-40B4-BE49-F238E27FC236}">
                  <a16:creationId xmlns:a16="http://schemas.microsoft.com/office/drawing/2014/main" id="{ED188E9E-1248-40EA-9FD9-D2537DD5DA2C}"/>
                </a:ext>
              </a:extLst>
            </p:cNvPr>
            <p:cNvSpPr/>
            <p:nvPr/>
          </p:nvSpPr>
          <p:spPr>
            <a:xfrm>
              <a:off x="6325300" y="2650921"/>
              <a:ext cx="1057013" cy="285226"/>
            </a:xfrm>
            <a:prstGeom prst="round2SameRect">
              <a:avLst/>
            </a:prstGeom>
            <a:solidFill>
              <a:srgbClr val="C44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Project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8C833CB-6135-4645-8EC1-F4580E9FDF42}"/>
              </a:ext>
            </a:extLst>
          </p:cNvPr>
          <p:cNvSpPr txBox="1"/>
          <p:nvPr/>
        </p:nvSpPr>
        <p:spPr>
          <a:xfrm>
            <a:off x="693011" y="6168809"/>
            <a:ext cx="574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※ </a:t>
            </a:r>
            <a:r>
              <a:rPr lang="ko-KR" altLang="en-US" sz="1400" dirty="0" err="1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달성률이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 </a:t>
            </a:r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100%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가 아닌 항목 </a:t>
            </a:r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/ 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우선순위 체크한 항목만 보여줄 것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52707B-97BC-45C7-BF6A-B2F3A220B449}"/>
              </a:ext>
            </a:extLst>
          </p:cNvPr>
          <p:cNvSpPr txBox="1"/>
          <p:nvPr/>
        </p:nvSpPr>
        <p:spPr>
          <a:xfrm>
            <a:off x="693011" y="6476586"/>
            <a:ext cx="10805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※ 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우선순위 기준 설정 가능</a:t>
            </a:r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 : 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기본</a:t>
            </a:r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(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마감일</a:t>
            </a:r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, 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중요도 공식 사용</a:t>
            </a:r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), 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마감일에 따라</a:t>
            </a:r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, 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중요도에 따라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71FDDA6-C848-4E90-AB01-005AA3B7DF59}"/>
              </a:ext>
            </a:extLst>
          </p:cNvPr>
          <p:cNvCxnSpPr>
            <a:cxnSpLocks/>
          </p:cNvCxnSpPr>
          <p:nvPr/>
        </p:nvCxnSpPr>
        <p:spPr>
          <a:xfrm flipH="1">
            <a:off x="1985647" y="3429000"/>
            <a:ext cx="1156293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FE8078-B1F0-4D42-A2AC-0DB95AF28D6C}"/>
              </a:ext>
            </a:extLst>
          </p:cNvPr>
          <p:cNvSpPr txBox="1"/>
          <p:nvPr/>
        </p:nvSpPr>
        <p:spPr>
          <a:xfrm>
            <a:off x="147637" y="3275111"/>
            <a:ext cx="183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우선순위에 따라 정렬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087A25-D78C-4CB6-B8F3-9D31B9E29B87}"/>
              </a:ext>
            </a:extLst>
          </p:cNvPr>
          <p:cNvSpPr/>
          <p:nvPr/>
        </p:nvSpPr>
        <p:spPr>
          <a:xfrm>
            <a:off x="7229439" y="2496369"/>
            <a:ext cx="1657778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우선순위 기준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5595C2-01F6-441C-BC18-42E2774B14DE}"/>
              </a:ext>
            </a:extLst>
          </p:cNvPr>
          <p:cNvSpPr/>
          <p:nvPr/>
        </p:nvSpPr>
        <p:spPr>
          <a:xfrm>
            <a:off x="8769575" y="2528287"/>
            <a:ext cx="1124125" cy="238168"/>
          </a:xfrm>
          <a:prstGeom prst="rect">
            <a:avLst/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      기본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CB9A081F-D08D-4212-AA8C-4F7CB840E6A7}"/>
              </a:ext>
            </a:extLst>
          </p:cNvPr>
          <p:cNvSpPr/>
          <p:nvPr/>
        </p:nvSpPr>
        <p:spPr>
          <a:xfrm rot="10800000">
            <a:off x="9684779" y="2584939"/>
            <a:ext cx="152714" cy="1316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7A12443-1D47-4DFE-B5AB-2189567A7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93588"/>
              </p:ext>
            </p:extLst>
          </p:nvPr>
        </p:nvGraphicFramePr>
        <p:xfrm>
          <a:off x="3141940" y="2861809"/>
          <a:ext cx="6751761" cy="2925069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637440851"/>
                    </a:ext>
                  </a:extLst>
                </a:gridCol>
                <a:gridCol w="399659">
                  <a:extLst>
                    <a:ext uri="{9D8B030D-6E8A-4147-A177-3AD203B41FA5}">
                      <a16:colId xmlns:a16="http://schemas.microsoft.com/office/drawing/2014/main" val="532540373"/>
                    </a:ext>
                  </a:extLst>
                </a:gridCol>
                <a:gridCol w="3867325">
                  <a:extLst>
                    <a:ext uri="{9D8B030D-6E8A-4147-A177-3AD203B41FA5}">
                      <a16:colId xmlns:a16="http://schemas.microsoft.com/office/drawing/2014/main" val="3200697416"/>
                    </a:ext>
                  </a:extLst>
                </a:gridCol>
                <a:gridCol w="1176519">
                  <a:extLst>
                    <a:ext uri="{9D8B030D-6E8A-4147-A177-3AD203B41FA5}">
                      <a16:colId xmlns:a16="http://schemas.microsoft.com/office/drawing/2014/main" val="167456373"/>
                    </a:ext>
                  </a:extLst>
                </a:gridCol>
                <a:gridCol w="219996">
                  <a:extLst>
                    <a:ext uri="{9D8B030D-6E8A-4147-A177-3AD203B41FA5}">
                      <a16:colId xmlns:a16="http://schemas.microsoft.com/office/drawing/2014/main" val="933427787"/>
                    </a:ext>
                  </a:extLst>
                </a:gridCol>
                <a:gridCol w="219995">
                  <a:extLst>
                    <a:ext uri="{9D8B030D-6E8A-4147-A177-3AD203B41FA5}">
                      <a16:colId xmlns:a16="http://schemas.microsoft.com/office/drawing/2014/main" val="3343447313"/>
                    </a:ext>
                  </a:extLst>
                </a:gridCol>
                <a:gridCol w="219996">
                  <a:extLst>
                    <a:ext uri="{9D8B030D-6E8A-4147-A177-3AD203B41FA5}">
                      <a16:colId xmlns:a16="http://schemas.microsoft.com/office/drawing/2014/main" val="3878198007"/>
                    </a:ext>
                  </a:extLst>
                </a:gridCol>
                <a:gridCol w="219995">
                  <a:extLst>
                    <a:ext uri="{9D8B030D-6E8A-4147-A177-3AD203B41FA5}">
                      <a16:colId xmlns:a16="http://schemas.microsoft.com/office/drawing/2014/main" val="1608270661"/>
                    </a:ext>
                  </a:extLst>
                </a:gridCol>
                <a:gridCol w="219996">
                  <a:extLst>
                    <a:ext uri="{9D8B030D-6E8A-4147-A177-3AD203B41FA5}">
                      <a16:colId xmlns:a16="http://schemas.microsoft.com/office/drawing/2014/main" val="2807798587"/>
                    </a:ext>
                  </a:extLst>
                </a:gridCol>
              </a:tblGrid>
              <a:tr h="4178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5562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잠들기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-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97946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5562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전력을 다해 마감하기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~2019.07.26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583294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5562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454869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5562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928446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5562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922459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5562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827435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55627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8947043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id="{6AA3EA5C-C7C7-4848-AA03-DD0247B8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45188" y="3393659"/>
            <a:ext cx="211822" cy="211822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1AA93F62-DBB1-4300-9458-0B48E3503979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9893700" y="2102321"/>
            <a:ext cx="1235793" cy="498167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C4A40C-BEDC-4AB5-A3E7-873845504FF6}"/>
              </a:ext>
            </a:extLst>
          </p:cNvPr>
          <p:cNvSpPr txBox="1"/>
          <p:nvPr/>
        </p:nvSpPr>
        <p:spPr>
          <a:xfrm>
            <a:off x="10214624" y="1794544"/>
            <a:ext cx="182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우선순위 기준 설정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5C2CDEA-20B5-47D5-8396-21D9B57412F7}"/>
              </a:ext>
            </a:extLst>
          </p:cNvPr>
          <p:cNvCxnSpPr>
            <a:cxnSpLocks/>
          </p:cNvCxnSpPr>
          <p:nvPr/>
        </p:nvCxnSpPr>
        <p:spPr>
          <a:xfrm flipH="1" flipV="1">
            <a:off x="9320921" y="3109608"/>
            <a:ext cx="1333097" cy="613257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E6F19D-D582-4E0A-902E-C97C0D743430}"/>
              </a:ext>
            </a:extLst>
          </p:cNvPr>
          <p:cNvSpPr txBox="1"/>
          <p:nvPr/>
        </p:nvSpPr>
        <p:spPr>
          <a:xfrm>
            <a:off x="10346472" y="3750711"/>
            <a:ext cx="117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달성률</a:t>
            </a:r>
            <a:endParaRPr lang="ko-KR" altLang="en-US" sz="1400" dirty="0"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7D72171-C16B-41C4-B5CF-1CA7FC9A87DE}"/>
              </a:ext>
            </a:extLst>
          </p:cNvPr>
          <p:cNvCxnSpPr>
            <a:cxnSpLocks/>
          </p:cNvCxnSpPr>
          <p:nvPr/>
        </p:nvCxnSpPr>
        <p:spPr>
          <a:xfrm flipH="1" flipV="1">
            <a:off x="8504397" y="3619010"/>
            <a:ext cx="2007199" cy="1060265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67617B7-A985-4281-92BA-9288620FE777}"/>
              </a:ext>
            </a:extLst>
          </p:cNvPr>
          <p:cNvSpPr txBox="1"/>
          <p:nvPr/>
        </p:nvSpPr>
        <p:spPr>
          <a:xfrm>
            <a:off x="10327241" y="4553528"/>
            <a:ext cx="117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마감일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62192EF-7F61-4187-B2D0-A0F0DDCB9899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5413635" y="3419903"/>
            <a:ext cx="1235792" cy="498167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8BD8A94-BF2A-4FFF-B95B-2D2CF6ABA6D9}"/>
              </a:ext>
            </a:extLst>
          </p:cNvPr>
          <p:cNvSpPr txBox="1"/>
          <p:nvPr/>
        </p:nvSpPr>
        <p:spPr>
          <a:xfrm>
            <a:off x="5134786" y="3112126"/>
            <a:ext cx="302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클릭 시 내용 편집 윈도우 생성</a:t>
            </a:r>
          </a:p>
        </p:txBody>
      </p:sp>
    </p:spTree>
    <p:extLst>
      <p:ext uri="{BB962C8B-B14F-4D97-AF65-F5344CB8AC3E}">
        <p14:creationId xmlns:p14="http://schemas.microsoft.com/office/powerpoint/2010/main" val="44784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A478DFD5-5167-472F-A8BC-D8560D7C1AD1}"/>
              </a:ext>
            </a:extLst>
          </p:cNvPr>
          <p:cNvGrpSpPr/>
          <p:nvPr/>
        </p:nvGrpSpPr>
        <p:grpSpPr>
          <a:xfrm>
            <a:off x="147637" y="178441"/>
            <a:ext cx="11896725" cy="1201198"/>
            <a:chOff x="147637" y="304276"/>
            <a:chExt cx="11896725" cy="12011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3575ED-F164-4EC1-818A-F7CFC197346D}"/>
                </a:ext>
              </a:extLst>
            </p:cNvPr>
            <p:cNvSpPr/>
            <p:nvPr/>
          </p:nvSpPr>
          <p:spPr>
            <a:xfrm>
              <a:off x="147637" y="1224968"/>
              <a:ext cx="11896725" cy="1714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551D91C-A45E-4994-9FCA-F1529841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76" y="304276"/>
              <a:ext cx="1201198" cy="120119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4D5E19-B31B-4478-9963-2C5F360DF226}"/>
                </a:ext>
              </a:extLst>
            </p:cNvPr>
            <p:cNvSpPr txBox="1"/>
            <p:nvPr/>
          </p:nvSpPr>
          <p:spPr>
            <a:xfrm>
              <a:off x="1635854" y="643265"/>
              <a:ext cx="2484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스케줄러 기획서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FE62470-5940-4034-9195-9F12D0D8EE16}"/>
                </a:ext>
              </a:extLst>
            </p:cNvPr>
            <p:cNvCxnSpPr/>
            <p:nvPr/>
          </p:nvCxnSpPr>
          <p:spPr>
            <a:xfrm>
              <a:off x="6618914" y="1450596"/>
              <a:ext cx="5425448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FA7AD1-9954-4726-A85F-3D93AA2D989F}"/>
              </a:ext>
            </a:extLst>
          </p:cNvPr>
          <p:cNvGrpSpPr/>
          <p:nvPr/>
        </p:nvGrpSpPr>
        <p:grpSpPr>
          <a:xfrm>
            <a:off x="10771464" y="-7832"/>
            <a:ext cx="1420536" cy="338989"/>
            <a:chOff x="10771464" y="-7832"/>
            <a:chExt cx="1420536" cy="338989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E6D45E5C-0ABC-4149-8D3F-362E5F85A6E4}"/>
                </a:ext>
              </a:extLst>
            </p:cNvPr>
            <p:cNvSpPr/>
            <p:nvPr/>
          </p:nvSpPr>
          <p:spPr>
            <a:xfrm flipH="1">
              <a:off x="10771464" y="-7832"/>
              <a:ext cx="1420536" cy="338989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fld id="{9FF06E3B-F91E-4973-B70E-1D90C3F778CF}" type="slidenum">
                <a:rPr lang="ko-KR" altLang="en-US" b="1" smtClean="0">
                  <a:solidFill>
                    <a:schemeClr val="tx2">
                      <a:lumMod val="50000"/>
                    </a:schemeClr>
                  </a:solidFill>
                  <a:latin typeface="Gill Sans Nova Cond XBd" panose="020B0604020202020204" pitchFamily="34" charset="0"/>
                  <a:ea typeface="비비트리고딕_R" panose="02020603020101020101" pitchFamily="18" charset="-127"/>
                </a:rPr>
                <a:t>5</a:t>
              </a:fld>
              <a:endParaRPr lang="ko-KR" altLang="en-US" b="1" dirty="0">
                <a:solidFill>
                  <a:schemeClr val="tx2">
                    <a:lumMod val="50000"/>
                  </a:schemeClr>
                </a:solidFill>
                <a:latin typeface="Gill Sans Nova Cond XBd" panose="020B0604020202020204" pitchFamily="34" charset="0"/>
                <a:ea typeface="비비트리고딕_R" panose="02020603020101020101" pitchFamily="18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7A78A9-7EAD-4759-BC7B-B7C1E4B85C36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217" y="331157"/>
              <a:ext cx="1408783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ADEC511C-1A19-432A-BE8D-4969F4C052C0}"/>
              </a:ext>
            </a:extLst>
          </p:cNvPr>
          <p:cNvGrpSpPr/>
          <p:nvPr/>
        </p:nvGrpSpPr>
        <p:grpSpPr>
          <a:xfrm>
            <a:off x="2859565" y="1961342"/>
            <a:ext cx="7347348" cy="4137280"/>
            <a:chOff x="2097248" y="2650921"/>
            <a:chExt cx="7997504" cy="3689649"/>
          </a:xfrm>
        </p:grpSpPr>
        <p:sp>
          <p:nvSpPr>
            <p:cNvPr id="18" name="사각형: 둥근 위쪽 모서리 17">
              <a:extLst>
                <a:ext uri="{FF2B5EF4-FFF2-40B4-BE49-F238E27FC236}">
                  <a16:creationId xmlns:a16="http://schemas.microsoft.com/office/drawing/2014/main" id="{4B0156AC-1370-4D23-B88C-939A22F88BA5}"/>
                </a:ext>
              </a:extLst>
            </p:cNvPr>
            <p:cNvSpPr/>
            <p:nvPr/>
          </p:nvSpPr>
          <p:spPr>
            <a:xfrm>
              <a:off x="2097248" y="2650921"/>
              <a:ext cx="1057013" cy="285226"/>
            </a:xfrm>
            <a:prstGeom prst="round2SameRect">
              <a:avLst/>
            </a:prstGeom>
            <a:solidFill>
              <a:srgbClr val="FF6B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Month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4F7E647E-4BA4-4DDC-9887-2DDC09E16B22}"/>
                </a:ext>
              </a:extLst>
            </p:cNvPr>
            <p:cNvSpPr/>
            <p:nvPr/>
          </p:nvSpPr>
          <p:spPr>
            <a:xfrm>
              <a:off x="3154261" y="2650921"/>
              <a:ext cx="1057013" cy="285226"/>
            </a:xfrm>
            <a:prstGeom prst="round2SameRect">
              <a:avLst/>
            </a:prstGeom>
            <a:solidFill>
              <a:srgbClr val="C7F4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Week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20" name="사각형: 둥근 위쪽 모서리 19">
              <a:extLst>
                <a:ext uri="{FF2B5EF4-FFF2-40B4-BE49-F238E27FC236}">
                  <a16:creationId xmlns:a16="http://schemas.microsoft.com/office/drawing/2014/main" id="{D4A35603-6C30-4907-B0F6-4C97170042E9}"/>
                </a:ext>
              </a:extLst>
            </p:cNvPr>
            <p:cNvSpPr/>
            <p:nvPr/>
          </p:nvSpPr>
          <p:spPr>
            <a:xfrm>
              <a:off x="4211274" y="2650921"/>
              <a:ext cx="1057013" cy="285226"/>
            </a:xfrm>
            <a:prstGeom prst="round2SameRect">
              <a:avLst/>
            </a:prstGeom>
            <a:solidFill>
              <a:srgbClr val="4ECD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Day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21" name="사각형: 둥근 위쪽 모서리 20">
              <a:extLst>
                <a:ext uri="{FF2B5EF4-FFF2-40B4-BE49-F238E27FC236}">
                  <a16:creationId xmlns:a16="http://schemas.microsoft.com/office/drawing/2014/main" id="{9A4B72CD-A7CF-4AE9-A5C2-A0161453B748}"/>
                </a:ext>
              </a:extLst>
            </p:cNvPr>
            <p:cNvSpPr/>
            <p:nvPr/>
          </p:nvSpPr>
          <p:spPr>
            <a:xfrm>
              <a:off x="5268287" y="2650921"/>
              <a:ext cx="1057013" cy="285226"/>
            </a:xfrm>
            <a:prstGeom prst="round2SameRect">
              <a:avLst/>
            </a:prstGeom>
            <a:solidFill>
              <a:srgbClr val="5562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Priority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145CC82-7C18-4233-9649-76CE78E2296A}"/>
                </a:ext>
              </a:extLst>
            </p:cNvPr>
            <p:cNvSpPr/>
            <p:nvPr/>
          </p:nvSpPr>
          <p:spPr>
            <a:xfrm>
              <a:off x="2097248" y="2936147"/>
              <a:ext cx="7997504" cy="3404423"/>
            </a:xfrm>
            <a:prstGeom prst="rect">
              <a:avLst/>
            </a:prstGeom>
            <a:solidFill>
              <a:srgbClr val="C44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52A30D5-4583-4C28-8806-100250F94FF7}"/>
                </a:ext>
              </a:extLst>
            </p:cNvPr>
            <p:cNvSpPr/>
            <p:nvPr/>
          </p:nvSpPr>
          <p:spPr>
            <a:xfrm>
              <a:off x="2197914" y="3020037"/>
              <a:ext cx="7793373" cy="3238149"/>
            </a:xfrm>
            <a:prstGeom prst="roundRect">
              <a:avLst>
                <a:gd name="adj" fmla="val 18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사각형: 둥근 위쪽 모서리 27">
              <a:extLst>
                <a:ext uri="{FF2B5EF4-FFF2-40B4-BE49-F238E27FC236}">
                  <a16:creationId xmlns:a16="http://schemas.microsoft.com/office/drawing/2014/main" id="{ED188E9E-1248-40EA-9FD9-D2537DD5DA2C}"/>
                </a:ext>
              </a:extLst>
            </p:cNvPr>
            <p:cNvSpPr/>
            <p:nvPr/>
          </p:nvSpPr>
          <p:spPr>
            <a:xfrm>
              <a:off x="6325300" y="2650921"/>
              <a:ext cx="1057013" cy="285226"/>
            </a:xfrm>
            <a:prstGeom prst="round2SameRect">
              <a:avLst/>
            </a:prstGeom>
            <a:solidFill>
              <a:srgbClr val="C44D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ysClr val="windowText" lastClr="000000"/>
                  </a:solidFill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Project</a:t>
              </a:r>
              <a:endParaRPr lang="ko-KR" altLang="en-US" sz="1600" b="1" dirty="0">
                <a:solidFill>
                  <a:sysClr val="windowText" lastClr="000000"/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8C833CB-6135-4645-8EC1-F4580E9FDF42}"/>
              </a:ext>
            </a:extLst>
          </p:cNvPr>
          <p:cNvSpPr txBox="1"/>
          <p:nvPr/>
        </p:nvSpPr>
        <p:spPr>
          <a:xfrm>
            <a:off x="693011" y="6311241"/>
            <a:ext cx="5749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※ </a:t>
            </a:r>
            <a:r>
              <a:rPr lang="ko-KR" altLang="en-US" sz="1400" dirty="0" err="1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달성률이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 </a:t>
            </a:r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100%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인 항목은 배경색을 다르게 표시할 것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71FDDA6-C848-4E90-AB01-005AA3B7DF59}"/>
              </a:ext>
            </a:extLst>
          </p:cNvPr>
          <p:cNvCxnSpPr>
            <a:cxnSpLocks/>
          </p:cNvCxnSpPr>
          <p:nvPr/>
        </p:nvCxnSpPr>
        <p:spPr>
          <a:xfrm flipH="1">
            <a:off x="1985647" y="3429000"/>
            <a:ext cx="1156293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FE8078-B1F0-4D42-A2AC-0DB95AF28D6C}"/>
              </a:ext>
            </a:extLst>
          </p:cNvPr>
          <p:cNvSpPr txBox="1"/>
          <p:nvPr/>
        </p:nvSpPr>
        <p:spPr>
          <a:xfrm>
            <a:off x="147637" y="3275111"/>
            <a:ext cx="1837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날짜별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 정렬</a:t>
            </a: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7A12443-1D47-4DFE-B5AB-2189567A7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89234"/>
              </p:ext>
            </p:extLst>
          </p:nvPr>
        </p:nvGraphicFramePr>
        <p:xfrm>
          <a:off x="3141940" y="2861809"/>
          <a:ext cx="6751761" cy="2925069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1060944">
                  <a:extLst>
                    <a:ext uri="{9D8B030D-6E8A-4147-A177-3AD203B41FA5}">
                      <a16:colId xmlns:a16="http://schemas.microsoft.com/office/drawing/2014/main" val="2637440851"/>
                    </a:ext>
                  </a:extLst>
                </a:gridCol>
                <a:gridCol w="260059">
                  <a:extLst>
                    <a:ext uri="{9D8B030D-6E8A-4147-A177-3AD203B41FA5}">
                      <a16:colId xmlns:a16="http://schemas.microsoft.com/office/drawing/2014/main" val="532540373"/>
                    </a:ext>
                  </a:extLst>
                </a:gridCol>
                <a:gridCol w="4330780">
                  <a:extLst>
                    <a:ext uri="{9D8B030D-6E8A-4147-A177-3AD203B41FA5}">
                      <a16:colId xmlns:a16="http://schemas.microsoft.com/office/drawing/2014/main" val="3200697416"/>
                    </a:ext>
                  </a:extLst>
                </a:gridCol>
                <a:gridCol w="219996">
                  <a:extLst>
                    <a:ext uri="{9D8B030D-6E8A-4147-A177-3AD203B41FA5}">
                      <a16:colId xmlns:a16="http://schemas.microsoft.com/office/drawing/2014/main" val="933427787"/>
                    </a:ext>
                  </a:extLst>
                </a:gridCol>
                <a:gridCol w="219995">
                  <a:extLst>
                    <a:ext uri="{9D8B030D-6E8A-4147-A177-3AD203B41FA5}">
                      <a16:colId xmlns:a16="http://schemas.microsoft.com/office/drawing/2014/main" val="3343447313"/>
                    </a:ext>
                  </a:extLst>
                </a:gridCol>
                <a:gridCol w="219996">
                  <a:extLst>
                    <a:ext uri="{9D8B030D-6E8A-4147-A177-3AD203B41FA5}">
                      <a16:colId xmlns:a16="http://schemas.microsoft.com/office/drawing/2014/main" val="3878198007"/>
                    </a:ext>
                  </a:extLst>
                </a:gridCol>
                <a:gridCol w="219995">
                  <a:extLst>
                    <a:ext uri="{9D8B030D-6E8A-4147-A177-3AD203B41FA5}">
                      <a16:colId xmlns:a16="http://schemas.microsoft.com/office/drawing/2014/main" val="1608270661"/>
                    </a:ext>
                  </a:extLst>
                </a:gridCol>
                <a:gridCol w="219996">
                  <a:extLst>
                    <a:ext uri="{9D8B030D-6E8A-4147-A177-3AD203B41FA5}">
                      <a16:colId xmlns:a16="http://schemas.microsoft.com/office/drawing/2014/main" val="2807798587"/>
                    </a:ext>
                  </a:extLst>
                </a:gridCol>
              </a:tblGrid>
              <a:tr h="41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2019.07.26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C44D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고치 되기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97946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2019.08.14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C44D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불나방 되기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44D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44D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44D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44D5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44D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83294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-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C44D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날아가기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454869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-</a:t>
                      </a:r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C44D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비비트리고딕_R" panose="02020603020101020101" pitchFamily="18" charset="-127"/>
                          <a:ea typeface="비비트리고딕_R" panose="02020603020101020101" pitchFamily="18" charset="-127"/>
                        </a:rPr>
                        <a:t>도망치기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44D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C44D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928446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C44D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922459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C44D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827435"/>
                  </a:ext>
                </a:extLst>
              </a:tr>
              <a:tr h="41786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solidFill>
                      <a:srgbClr val="C44D58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비비트리고딕_R" panose="02020603020101020101" pitchFamily="18" charset="-127"/>
                        <a:ea typeface="비비트리고딕_R" panose="02020603020101020101" pitchFamily="18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08947043"/>
                  </a:ext>
                </a:extLst>
              </a:tr>
            </a:tbl>
          </a:graphicData>
        </a:graphic>
      </p:graphicFrame>
      <p:pic>
        <p:nvPicPr>
          <p:cNvPr id="36" name="그림 35">
            <a:extLst>
              <a:ext uri="{FF2B5EF4-FFF2-40B4-BE49-F238E27FC236}">
                <a16:creationId xmlns:a16="http://schemas.microsoft.com/office/drawing/2014/main" id="{6AA3EA5C-C7C7-4848-AA03-DD0247B8D7F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95270" y="2961983"/>
            <a:ext cx="211822" cy="21182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DC4A40C-BEDC-4AB5-A3E7-873845504FF6}"/>
              </a:ext>
            </a:extLst>
          </p:cNvPr>
          <p:cNvSpPr txBox="1"/>
          <p:nvPr/>
        </p:nvSpPr>
        <p:spPr>
          <a:xfrm>
            <a:off x="10214624" y="1794544"/>
            <a:ext cx="1829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우선순위 기준 설정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5C2CDEA-20B5-47D5-8396-21D9B57412F7}"/>
              </a:ext>
            </a:extLst>
          </p:cNvPr>
          <p:cNvCxnSpPr>
            <a:cxnSpLocks/>
          </p:cNvCxnSpPr>
          <p:nvPr/>
        </p:nvCxnSpPr>
        <p:spPr>
          <a:xfrm flipH="1" flipV="1">
            <a:off x="9366711" y="3478915"/>
            <a:ext cx="1333097" cy="613257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4E6F19D-D582-4E0A-902E-C97C0D743430}"/>
              </a:ext>
            </a:extLst>
          </p:cNvPr>
          <p:cNvSpPr txBox="1"/>
          <p:nvPr/>
        </p:nvSpPr>
        <p:spPr>
          <a:xfrm>
            <a:off x="10494957" y="3914020"/>
            <a:ext cx="117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달성률</a:t>
            </a:r>
            <a:endParaRPr lang="ko-KR" altLang="en-US" sz="1400" dirty="0"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7617B7-A985-4281-92BA-9288620FE777}"/>
              </a:ext>
            </a:extLst>
          </p:cNvPr>
          <p:cNvSpPr txBox="1"/>
          <p:nvPr/>
        </p:nvSpPr>
        <p:spPr>
          <a:xfrm>
            <a:off x="1592871" y="2195903"/>
            <a:ext cx="117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마감일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66A364F-93EC-4CE1-A04F-FDB70D1E0C64}"/>
              </a:ext>
            </a:extLst>
          </p:cNvPr>
          <p:cNvSpPr/>
          <p:nvPr/>
        </p:nvSpPr>
        <p:spPr>
          <a:xfrm>
            <a:off x="3141940" y="2529574"/>
            <a:ext cx="2201847" cy="238168"/>
          </a:xfrm>
          <a:prstGeom prst="rect">
            <a:avLst/>
          </a:prstGeom>
          <a:solidFill>
            <a:srgbClr val="C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아무튼 무언가의 프로젝트</a:t>
            </a:r>
          </a:p>
        </p:txBody>
      </p:sp>
      <p:sp>
        <p:nvSpPr>
          <p:cNvPr id="45" name="이등변 삼각형 44">
            <a:extLst>
              <a:ext uri="{FF2B5EF4-FFF2-40B4-BE49-F238E27FC236}">
                <a16:creationId xmlns:a16="http://schemas.microsoft.com/office/drawing/2014/main" id="{3E5E2543-9F77-450F-A338-B18A57E3371D}"/>
              </a:ext>
            </a:extLst>
          </p:cNvPr>
          <p:cNvSpPr/>
          <p:nvPr/>
        </p:nvSpPr>
        <p:spPr>
          <a:xfrm rot="10800000">
            <a:off x="5128006" y="2586226"/>
            <a:ext cx="152714" cy="1316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75EF2DB-CAFC-4DB8-8E61-9D92CA478AE1}"/>
              </a:ext>
            </a:extLst>
          </p:cNvPr>
          <p:cNvCxnSpPr>
            <a:cxnSpLocks/>
          </p:cNvCxnSpPr>
          <p:nvPr/>
        </p:nvCxnSpPr>
        <p:spPr>
          <a:xfrm flipH="1" flipV="1">
            <a:off x="2504942" y="2408522"/>
            <a:ext cx="708041" cy="553461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662F5B-95B1-40A3-9A87-FCF66AB4F214}"/>
              </a:ext>
            </a:extLst>
          </p:cNvPr>
          <p:cNvSpPr/>
          <p:nvPr/>
        </p:nvSpPr>
        <p:spPr>
          <a:xfrm>
            <a:off x="4725374" y="6415623"/>
            <a:ext cx="478989" cy="133208"/>
          </a:xfrm>
          <a:prstGeom prst="rect">
            <a:avLst/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167722C-18EF-4A3D-BEA7-EC0811A941B1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5483212" y="4304616"/>
            <a:ext cx="1235792" cy="498167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8F62122-55E9-4E2B-8F06-AAFEDDD8C83F}"/>
              </a:ext>
            </a:extLst>
          </p:cNvPr>
          <p:cNvSpPr txBox="1"/>
          <p:nvPr/>
        </p:nvSpPr>
        <p:spPr>
          <a:xfrm>
            <a:off x="5204363" y="3996839"/>
            <a:ext cx="3029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클릭 시 내용 편집 윈도우 생성</a:t>
            </a:r>
          </a:p>
        </p:txBody>
      </p:sp>
    </p:spTree>
    <p:extLst>
      <p:ext uri="{BB962C8B-B14F-4D97-AF65-F5344CB8AC3E}">
        <p14:creationId xmlns:p14="http://schemas.microsoft.com/office/powerpoint/2010/main" val="402646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ADEC511C-1A19-432A-BE8D-4969F4C052C0}"/>
              </a:ext>
            </a:extLst>
          </p:cNvPr>
          <p:cNvGrpSpPr/>
          <p:nvPr/>
        </p:nvGrpSpPr>
        <p:grpSpPr>
          <a:xfrm>
            <a:off x="2859565" y="1751232"/>
            <a:ext cx="7347348" cy="5010289"/>
            <a:chOff x="2097248" y="2936147"/>
            <a:chExt cx="7997504" cy="340442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145CC82-7C18-4233-9649-76CE78E2296A}"/>
                </a:ext>
              </a:extLst>
            </p:cNvPr>
            <p:cNvSpPr/>
            <p:nvPr/>
          </p:nvSpPr>
          <p:spPr>
            <a:xfrm>
              <a:off x="2097248" y="2936147"/>
              <a:ext cx="7997504" cy="3404423"/>
            </a:xfrm>
            <a:prstGeom prst="rect">
              <a:avLst/>
            </a:prstGeom>
            <a:solidFill>
              <a:srgbClr val="5562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52A30D5-4583-4C28-8806-100250F94FF7}"/>
                </a:ext>
              </a:extLst>
            </p:cNvPr>
            <p:cNvSpPr/>
            <p:nvPr/>
          </p:nvSpPr>
          <p:spPr>
            <a:xfrm>
              <a:off x="2197914" y="3020037"/>
              <a:ext cx="7793373" cy="3238149"/>
            </a:xfrm>
            <a:prstGeom prst="roundRect">
              <a:avLst>
                <a:gd name="adj" fmla="val 18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B614CE6-54B7-4E60-B15F-B52175DA4D4D}"/>
              </a:ext>
            </a:extLst>
          </p:cNvPr>
          <p:cNvSpPr/>
          <p:nvPr/>
        </p:nvSpPr>
        <p:spPr>
          <a:xfrm flipH="1">
            <a:off x="6189065" y="2017947"/>
            <a:ext cx="235511" cy="238168"/>
          </a:xfrm>
          <a:prstGeom prst="rect">
            <a:avLst/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78DFD5-5167-472F-A8BC-D8560D7C1AD1}"/>
              </a:ext>
            </a:extLst>
          </p:cNvPr>
          <p:cNvGrpSpPr/>
          <p:nvPr/>
        </p:nvGrpSpPr>
        <p:grpSpPr>
          <a:xfrm>
            <a:off x="147637" y="178441"/>
            <a:ext cx="11896725" cy="1201198"/>
            <a:chOff x="147637" y="304276"/>
            <a:chExt cx="11896725" cy="12011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3575ED-F164-4EC1-818A-F7CFC197346D}"/>
                </a:ext>
              </a:extLst>
            </p:cNvPr>
            <p:cNvSpPr/>
            <p:nvPr/>
          </p:nvSpPr>
          <p:spPr>
            <a:xfrm>
              <a:off x="147637" y="1224968"/>
              <a:ext cx="11896725" cy="1714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551D91C-A45E-4994-9FCA-F1529841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76" y="304276"/>
              <a:ext cx="1201198" cy="120119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4D5E19-B31B-4478-9963-2C5F360DF226}"/>
                </a:ext>
              </a:extLst>
            </p:cNvPr>
            <p:cNvSpPr txBox="1"/>
            <p:nvPr/>
          </p:nvSpPr>
          <p:spPr>
            <a:xfrm>
              <a:off x="1635854" y="643265"/>
              <a:ext cx="2484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스케줄러 기획서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FE62470-5940-4034-9195-9F12D0D8EE16}"/>
                </a:ext>
              </a:extLst>
            </p:cNvPr>
            <p:cNvCxnSpPr/>
            <p:nvPr/>
          </p:nvCxnSpPr>
          <p:spPr>
            <a:xfrm>
              <a:off x="6618914" y="1450596"/>
              <a:ext cx="5425448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FA7AD1-9954-4726-A85F-3D93AA2D989F}"/>
              </a:ext>
            </a:extLst>
          </p:cNvPr>
          <p:cNvGrpSpPr/>
          <p:nvPr/>
        </p:nvGrpSpPr>
        <p:grpSpPr>
          <a:xfrm>
            <a:off x="10771464" y="-7832"/>
            <a:ext cx="1420536" cy="338989"/>
            <a:chOff x="10771464" y="-7832"/>
            <a:chExt cx="1420536" cy="338989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E6D45E5C-0ABC-4149-8D3F-362E5F85A6E4}"/>
                </a:ext>
              </a:extLst>
            </p:cNvPr>
            <p:cNvSpPr/>
            <p:nvPr/>
          </p:nvSpPr>
          <p:spPr>
            <a:xfrm flipH="1">
              <a:off x="10771464" y="-7832"/>
              <a:ext cx="1420536" cy="338989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fld id="{9FF06E3B-F91E-4973-B70E-1D90C3F778CF}" type="slidenum">
                <a:rPr lang="ko-KR" altLang="en-US" b="1" smtClean="0">
                  <a:solidFill>
                    <a:schemeClr val="tx2">
                      <a:lumMod val="50000"/>
                    </a:schemeClr>
                  </a:solidFill>
                  <a:latin typeface="Gill Sans Nova Cond XBd" panose="020B0604020202020204" pitchFamily="34" charset="0"/>
                  <a:ea typeface="비비트리고딕_R" panose="02020603020101020101" pitchFamily="18" charset="-127"/>
                </a:rPr>
                <a:t>6</a:t>
              </a:fld>
              <a:endParaRPr lang="ko-KR" altLang="en-US" b="1" dirty="0">
                <a:solidFill>
                  <a:schemeClr val="tx2">
                    <a:lumMod val="50000"/>
                  </a:schemeClr>
                </a:solidFill>
                <a:latin typeface="Gill Sans Nova Cond XBd" panose="020B0604020202020204" pitchFamily="34" charset="0"/>
                <a:ea typeface="비비트리고딕_R" panose="02020603020101020101" pitchFamily="18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7A78A9-7EAD-4759-BC7B-B7C1E4B85C36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217" y="331157"/>
              <a:ext cx="1408783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71FDDA6-C848-4E90-AB01-005AA3B7DF59}"/>
              </a:ext>
            </a:extLst>
          </p:cNvPr>
          <p:cNvCxnSpPr>
            <a:cxnSpLocks/>
          </p:cNvCxnSpPr>
          <p:nvPr/>
        </p:nvCxnSpPr>
        <p:spPr>
          <a:xfrm flipH="1">
            <a:off x="1703272" y="2899062"/>
            <a:ext cx="1156293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FE8078-B1F0-4D42-A2AC-0DB95AF28D6C}"/>
              </a:ext>
            </a:extLst>
          </p:cNvPr>
          <p:cNvSpPr txBox="1"/>
          <p:nvPr/>
        </p:nvSpPr>
        <p:spPr>
          <a:xfrm>
            <a:off x="147637" y="2751198"/>
            <a:ext cx="183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내용 편집</a:t>
            </a:r>
            <a:endParaRPr lang="en-US" altLang="ko-KR" sz="1400" dirty="0"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윈도우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A6F735-A74A-4870-BF1E-E93D955FD441}"/>
              </a:ext>
            </a:extLst>
          </p:cNvPr>
          <p:cNvSpPr/>
          <p:nvPr/>
        </p:nvSpPr>
        <p:spPr>
          <a:xfrm>
            <a:off x="3186694" y="1966431"/>
            <a:ext cx="1572296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2019.07.07 Sun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BBBAB26-C4BE-4D54-B20F-1DACCB478E47}"/>
              </a:ext>
            </a:extLst>
          </p:cNvPr>
          <p:cNvCxnSpPr/>
          <p:nvPr/>
        </p:nvCxnSpPr>
        <p:spPr>
          <a:xfrm>
            <a:off x="3143953" y="2268435"/>
            <a:ext cx="1657778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2FC014D-64E9-4455-8FB9-1D1CE2B17027}"/>
              </a:ext>
            </a:extLst>
          </p:cNvPr>
          <p:cNvSpPr/>
          <p:nvPr/>
        </p:nvSpPr>
        <p:spPr>
          <a:xfrm>
            <a:off x="3482859" y="2570439"/>
            <a:ext cx="1572296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요약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ECE96E9-591A-49C4-B2D4-529E4FDFEB8B}"/>
              </a:ext>
            </a:extLst>
          </p:cNvPr>
          <p:cNvCxnSpPr>
            <a:cxnSpLocks/>
          </p:cNvCxnSpPr>
          <p:nvPr/>
        </p:nvCxnSpPr>
        <p:spPr>
          <a:xfrm>
            <a:off x="3322040" y="2880670"/>
            <a:ext cx="6341746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B175D0-FFFA-4798-A5DB-F73D051B2B09}"/>
              </a:ext>
            </a:extLst>
          </p:cNvPr>
          <p:cNvSpPr/>
          <p:nvPr/>
        </p:nvSpPr>
        <p:spPr>
          <a:xfrm>
            <a:off x="3482859" y="3038534"/>
            <a:ext cx="1572296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상세 내용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50B227E-F935-4F01-8127-AB5ABA5CE02F}"/>
              </a:ext>
            </a:extLst>
          </p:cNvPr>
          <p:cNvSpPr/>
          <p:nvPr/>
        </p:nvSpPr>
        <p:spPr>
          <a:xfrm>
            <a:off x="5018379" y="1966431"/>
            <a:ext cx="1572296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아이콘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71860D9-7148-4951-BCEC-438557A82951}"/>
              </a:ext>
            </a:extLst>
          </p:cNvPr>
          <p:cNvSpPr/>
          <p:nvPr/>
        </p:nvSpPr>
        <p:spPr>
          <a:xfrm flipH="1">
            <a:off x="6189064" y="2017493"/>
            <a:ext cx="1696585" cy="238168"/>
          </a:xfrm>
          <a:prstGeom prst="rect">
            <a:avLst/>
          </a:prstGeom>
          <a:noFill/>
          <a:ln>
            <a:solidFill>
              <a:srgbClr val="556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400" dirty="0"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E8142B79-FEF3-4D23-8F22-A09A15CF28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07092" y="2030666"/>
            <a:ext cx="211822" cy="2118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A593AA-5A2C-44F7-9302-2191CF844F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2118" y="2047383"/>
            <a:ext cx="199094" cy="19909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222CBC8B-2D79-4C5F-8CEF-041D7F83E22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8754" y="2047383"/>
            <a:ext cx="199094" cy="199094"/>
          </a:xfrm>
          <a:prstGeom prst="rect">
            <a:avLst/>
          </a:prstGeom>
        </p:spPr>
      </p:pic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4E38E5E-DD25-41B7-B4C5-7464D603BB43}"/>
              </a:ext>
            </a:extLst>
          </p:cNvPr>
          <p:cNvCxnSpPr>
            <a:cxnSpLocks/>
          </p:cNvCxnSpPr>
          <p:nvPr/>
        </p:nvCxnSpPr>
        <p:spPr>
          <a:xfrm flipH="1">
            <a:off x="7013196" y="1621610"/>
            <a:ext cx="1069248" cy="425773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882FD3F-5044-43A2-9E7D-31A05F87D44D}"/>
              </a:ext>
            </a:extLst>
          </p:cNvPr>
          <p:cNvSpPr txBox="1"/>
          <p:nvPr/>
        </p:nvSpPr>
        <p:spPr>
          <a:xfrm>
            <a:off x="7885649" y="1421124"/>
            <a:ext cx="177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아이콘 선택 가능</a:t>
            </a:r>
            <a:endParaRPr lang="ko-KR" altLang="en-US" sz="1400" dirty="0"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F457771-1859-4648-88EE-3B484249C4DC}"/>
              </a:ext>
            </a:extLst>
          </p:cNvPr>
          <p:cNvSpPr/>
          <p:nvPr/>
        </p:nvSpPr>
        <p:spPr>
          <a:xfrm>
            <a:off x="3482859" y="4027987"/>
            <a:ext cx="1572296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마감 시간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DC14CCC-8B06-4E95-A203-F05018CD2B97}"/>
              </a:ext>
            </a:extLst>
          </p:cNvPr>
          <p:cNvSpPr/>
          <p:nvPr/>
        </p:nvSpPr>
        <p:spPr>
          <a:xfrm>
            <a:off x="5018378" y="3977330"/>
            <a:ext cx="3858921" cy="301996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2019.07.07 21:08 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2C9B7D7-0EF1-4432-A0B7-A52D1C8CD4F1}"/>
              </a:ext>
            </a:extLst>
          </p:cNvPr>
          <p:cNvSpPr/>
          <p:nvPr/>
        </p:nvSpPr>
        <p:spPr>
          <a:xfrm>
            <a:off x="3482859" y="4395478"/>
            <a:ext cx="1572296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알림</a:t>
            </a: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794F36D4-61E9-49C5-9555-685FD62867C3}"/>
              </a:ext>
            </a:extLst>
          </p:cNvPr>
          <p:cNvGrpSpPr/>
          <p:nvPr/>
        </p:nvGrpSpPr>
        <p:grpSpPr>
          <a:xfrm>
            <a:off x="6857848" y="4397903"/>
            <a:ext cx="263465" cy="263465"/>
            <a:chOff x="5023088" y="4581486"/>
            <a:chExt cx="263465" cy="263465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509CC18-D174-493C-8BF5-6E79F880BD1E}"/>
                </a:ext>
              </a:extLst>
            </p:cNvPr>
            <p:cNvSpPr/>
            <p:nvPr/>
          </p:nvSpPr>
          <p:spPr>
            <a:xfrm>
              <a:off x="5023088" y="4581486"/>
              <a:ext cx="263465" cy="263465"/>
            </a:xfrm>
            <a:prstGeom prst="rect">
              <a:avLst/>
            </a:prstGeom>
            <a:noFill/>
            <a:ln>
              <a:solidFill>
                <a:srgbClr val="5562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6F3A099E-35D1-419B-9B5B-0AD7B5654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4075" y="4585443"/>
              <a:ext cx="233824" cy="233824"/>
            </a:xfrm>
            <a:prstGeom prst="rect">
              <a:avLst/>
            </a:prstGeom>
          </p:spPr>
        </p:pic>
      </p:grp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FE875B0-836B-4E19-AEA2-0365DDB37882}"/>
              </a:ext>
            </a:extLst>
          </p:cNvPr>
          <p:cNvSpPr/>
          <p:nvPr/>
        </p:nvSpPr>
        <p:spPr>
          <a:xfrm>
            <a:off x="3085170" y="4761554"/>
            <a:ext cx="2367674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마감 시간 프로그램 실행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49BF15A-0E59-44E2-B42A-13163C949ABD}"/>
              </a:ext>
            </a:extLst>
          </p:cNvPr>
          <p:cNvSpPr/>
          <p:nvPr/>
        </p:nvSpPr>
        <p:spPr>
          <a:xfrm>
            <a:off x="5018378" y="4765824"/>
            <a:ext cx="3858921" cy="301996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Internet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BDE1034-A926-43BE-8D19-17E8B03B81C9}"/>
              </a:ext>
            </a:extLst>
          </p:cNvPr>
          <p:cNvSpPr/>
          <p:nvPr/>
        </p:nvSpPr>
        <p:spPr>
          <a:xfrm>
            <a:off x="8917136" y="4803339"/>
            <a:ext cx="746650" cy="238168"/>
          </a:xfrm>
          <a:prstGeom prst="rect">
            <a:avLst/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Find</a:t>
            </a:r>
            <a:endParaRPr lang="ko-KR" altLang="en-US" sz="1400" dirty="0"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F02D7D8D-F0E6-4537-A719-E8FF5244710D}"/>
              </a:ext>
            </a:extLst>
          </p:cNvPr>
          <p:cNvCxnSpPr>
            <a:cxnSpLocks/>
          </p:cNvCxnSpPr>
          <p:nvPr/>
        </p:nvCxnSpPr>
        <p:spPr>
          <a:xfrm>
            <a:off x="3322040" y="3340538"/>
            <a:ext cx="6341746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8BC4D2B-0B35-4934-A089-995AA85BF693}"/>
              </a:ext>
            </a:extLst>
          </p:cNvPr>
          <p:cNvCxnSpPr>
            <a:cxnSpLocks/>
          </p:cNvCxnSpPr>
          <p:nvPr/>
        </p:nvCxnSpPr>
        <p:spPr>
          <a:xfrm>
            <a:off x="3322040" y="4329991"/>
            <a:ext cx="6341746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DD12A7B5-5E9A-48C1-915E-A868247E3732}"/>
              </a:ext>
            </a:extLst>
          </p:cNvPr>
          <p:cNvCxnSpPr>
            <a:cxnSpLocks/>
          </p:cNvCxnSpPr>
          <p:nvPr/>
        </p:nvCxnSpPr>
        <p:spPr>
          <a:xfrm>
            <a:off x="3322040" y="4697482"/>
            <a:ext cx="6341746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2B556A17-4C37-40DF-9A6B-1A0F6778F31D}"/>
              </a:ext>
            </a:extLst>
          </p:cNvPr>
          <p:cNvCxnSpPr>
            <a:cxnSpLocks/>
          </p:cNvCxnSpPr>
          <p:nvPr/>
        </p:nvCxnSpPr>
        <p:spPr>
          <a:xfrm>
            <a:off x="3322040" y="5080336"/>
            <a:ext cx="6341746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063B217-EA7C-4C3C-9190-3D46380DDB10}"/>
              </a:ext>
            </a:extLst>
          </p:cNvPr>
          <p:cNvSpPr/>
          <p:nvPr/>
        </p:nvSpPr>
        <p:spPr>
          <a:xfrm>
            <a:off x="3085170" y="5143935"/>
            <a:ext cx="2367674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중요도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D17100A3-8D88-4DC1-92BF-58903F658E7D}"/>
              </a:ext>
            </a:extLst>
          </p:cNvPr>
          <p:cNvCxnSpPr>
            <a:cxnSpLocks/>
          </p:cNvCxnSpPr>
          <p:nvPr/>
        </p:nvCxnSpPr>
        <p:spPr>
          <a:xfrm>
            <a:off x="3322040" y="5462717"/>
            <a:ext cx="6341746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5AEB02C-8C1F-4049-8449-C4C9779534A5}"/>
              </a:ext>
            </a:extLst>
          </p:cNvPr>
          <p:cNvSpPr/>
          <p:nvPr/>
        </p:nvSpPr>
        <p:spPr>
          <a:xfrm>
            <a:off x="5018378" y="5152332"/>
            <a:ext cx="3858921" cy="301996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10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FB209D9-55B3-4A1B-9A03-C878F56FB979}"/>
              </a:ext>
            </a:extLst>
          </p:cNvPr>
          <p:cNvSpPr/>
          <p:nvPr/>
        </p:nvSpPr>
        <p:spPr>
          <a:xfrm>
            <a:off x="3085170" y="5671388"/>
            <a:ext cx="2367674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달성률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5553EBA-EC63-4E41-A2CD-7C2694F4ECD1}"/>
              </a:ext>
            </a:extLst>
          </p:cNvPr>
          <p:cNvCxnSpPr>
            <a:cxnSpLocks/>
          </p:cNvCxnSpPr>
          <p:nvPr/>
        </p:nvCxnSpPr>
        <p:spPr>
          <a:xfrm>
            <a:off x="3322040" y="5990170"/>
            <a:ext cx="6341746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1B5B7AFA-49E7-4931-9B0B-3887B3A825CA}"/>
              </a:ext>
            </a:extLst>
          </p:cNvPr>
          <p:cNvSpPr/>
          <p:nvPr/>
        </p:nvSpPr>
        <p:spPr>
          <a:xfrm>
            <a:off x="5018378" y="5696872"/>
            <a:ext cx="3858921" cy="301996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100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109E6DEA-54DA-4BEB-A2E8-7826BC6A7765}"/>
              </a:ext>
            </a:extLst>
          </p:cNvPr>
          <p:cNvSpPr/>
          <p:nvPr/>
        </p:nvSpPr>
        <p:spPr>
          <a:xfrm>
            <a:off x="5018378" y="2551357"/>
            <a:ext cx="3858921" cy="301996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마감일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0B51704-FA5F-4DFD-8EA3-28D4D3EA82E3}"/>
              </a:ext>
            </a:extLst>
          </p:cNvPr>
          <p:cNvSpPr/>
          <p:nvPr/>
        </p:nvSpPr>
        <p:spPr>
          <a:xfrm>
            <a:off x="5018378" y="3034129"/>
            <a:ext cx="3858921" cy="301996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마감을 잘 해야 한다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DEDE1E18-59F1-4ADC-88A8-BD3B9853012B}"/>
              </a:ext>
            </a:extLst>
          </p:cNvPr>
          <p:cNvSpPr/>
          <p:nvPr/>
        </p:nvSpPr>
        <p:spPr>
          <a:xfrm>
            <a:off x="3085170" y="6058693"/>
            <a:ext cx="2367674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달성 내용</a:t>
            </a:r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33941200-6934-47CE-8E42-B6C5D6F466D5}"/>
              </a:ext>
            </a:extLst>
          </p:cNvPr>
          <p:cNvCxnSpPr>
            <a:cxnSpLocks/>
          </p:cNvCxnSpPr>
          <p:nvPr/>
        </p:nvCxnSpPr>
        <p:spPr>
          <a:xfrm>
            <a:off x="3322040" y="6377475"/>
            <a:ext cx="6341746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80CC2FC-D434-4D32-A530-1EFFEAD2BD55}"/>
              </a:ext>
            </a:extLst>
          </p:cNvPr>
          <p:cNvSpPr/>
          <p:nvPr/>
        </p:nvSpPr>
        <p:spPr>
          <a:xfrm>
            <a:off x="5018378" y="6084177"/>
            <a:ext cx="3858921" cy="301996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문서를 잘 썼다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56F312-7B41-4302-8867-989A944A4D4D}"/>
              </a:ext>
            </a:extLst>
          </p:cNvPr>
          <p:cNvSpPr/>
          <p:nvPr/>
        </p:nvSpPr>
        <p:spPr>
          <a:xfrm>
            <a:off x="9739619" y="1950600"/>
            <a:ext cx="309570" cy="291888"/>
          </a:xfrm>
          <a:prstGeom prst="rect">
            <a:avLst/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X</a:t>
            </a:r>
            <a:endParaRPr lang="ko-KR" altLang="en-US" sz="1400" dirty="0"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B29832A-8275-498B-BA71-58AE4A78A2AF}"/>
              </a:ext>
            </a:extLst>
          </p:cNvPr>
          <p:cNvCxnSpPr>
            <a:cxnSpLocks/>
          </p:cNvCxnSpPr>
          <p:nvPr/>
        </p:nvCxnSpPr>
        <p:spPr>
          <a:xfrm flipH="1">
            <a:off x="8124281" y="4470795"/>
            <a:ext cx="1069248" cy="425773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C9D4563-4E4A-40DC-BB10-73FE081C4B4C}"/>
              </a:ext>
            </a:extLst>
          </p:cNvPr>
          <p:cNvSpPr txBox="1"/>
          <p:nvPr/>
        </p:nvSpPr>
        <p:spPr>
          <a:xfrm>
            <a:off x="9182545" y="4270309"/>
            <a:ext cx="1778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NULL</a:t>
            </a:r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이면 실행 안 함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40288D0F-C413-4161-AE5A-02D3E4C11F28}"/>
              </a:ext>
            </a:extLst>
          </p:cNvPr>
          <p:cNvSpPr/>
          <p:nvPr/>
        </p:nvSpPr>
        <p:spPr>
          <a:xfrm>
            <a:off x="3482859" y="3523202"/>
            <a:ext cx="1572296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프로젝트</a:t>
            </a:r>
          </a:p>
        </p:txBody>
      </p: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5681AB56-12F4-4A04-A201-3A24A1BB5D16}"/>
              </a:ext>
            </a:extLst>
          </p:cNvPr>
          <p:cNvCxnSpPr>
            <a:cxnSpLocks/>
          </p:cNvCxnSpPr>
          <p:nvPr/>
        </p:nvCxnSpPr>
        <p:spPr>
          <a:xfrm>
            <a:off x="3322040" y="3825206"/>
            <a:ext cx="6341746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E0CCA975-6061-4F2A-BC0A-9CDC4292AB17}"/>
              </a:ext>
            </a:extLst>
          </p:cNvPr>
          <p:cNvSpPr/>
          <p:nvPr/>
        </p:nvSpPr>
        <p:spPr>
          <a:xfrm>
            <a:off x="5645029" y="3544928"/>
            <a:ext cx="2660071" cy="238168"/>
          </a:xfrm>
          <a:prstGeom prst="rect">
            <a:avLst/>
          </a:prstGeom>
          <a:solidFill>
            <a:schemeClr val="bg1"/>
          </a:solidFill>
          <a:ln>
            <a:solidFill>
              <a:srgbClr val="5562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                    기본</a:t>
            </a:r>
          </a:p>
        </p:txBody>
      </p:sp>
      <p:sp>
        <p:nvSpPr>
          <p:cNvPr id="140" name="이등변 삼각형 139">
            <a:extLst>
              <a:ext uri="{FF2B5EF4-FFF2-40B4-BE49-F238E27FC236}">
                <a16:creationId xmlns:a16="http://schemas.microsoft.com/office/drawing/2014/main" id="{D45D3598-428C-41E8-928E-44366CEC9152}"/>
              </a:ext>
            </a:extLst>
          </p:cNvPr>
          <p:cNvSpPr/>
          <p:nvPr/>
        </p:nvSpPr>
        <p:spPr>
          <a:xfrm rot="10800000">
            <a:off x="8065666" y="3601111"/>
            <a:ext cx="217207" cy="161240"/>
          </a:xfrm>
          <a:prstGeom prst="triangle">
            <a:avLst/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583C4D66-5102-4421-9DAC-145242575750}"/>
              </a:ext>
            </a:extLst>
          </p:cNvPr>
          <p:cNvCxnSpPr>
            <a:cxnSpLocks/>
          </p:cNvCxnSpPr>
          <p:nvPr/>
        </p:nvCxnSpPr>
        <p:spPr>
          <a:xfrm flipH="1">
            <a:off x="9098393" y="3111037"/>
            <a:ext cx="1174285" cy="425772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DE980BF2-3600-4B3A-9B34-DAC4E0B39375}"/>
              </a:ext>
            </a:extLst>
          </p:cNvPr>
          <p:cNvSpPr txBox="1"/>
          <p:nvPr/>
        </p:nvSpPr>
        <p:spPr>
          <a:xfrm>
            <a:off x="10156657" y="2910550"/>
            <a:ext cx="2035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작성했던 프로젝트명이</a:t>
            </a:r>
            <a:endParaRPr lang="en-US" altLang="ko-KR" sz="1400" dirty="0"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저장되어 불러올 수 있음</a:t>
            </a:r>
            <a:endParaRPr lang="en-US" altLang="ko-KR" sz="1400" dirty="0"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54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ADEC511C-1A19-432A-BE8D-4969F4C052C0}"/>
              </a:ext>
            </a:extLst>
          </p:cNvPr>
          <p:cNvGrpSpPr/>
          <p:nvPr/>
        </p:nvGrpSpPr>
        <p:grpSpPr>
          <a:xfrm>
            <a:off x="2859565" y="1751232"/>
            <a:ext cx="7140112" cy="3458313"/>
            <a:chOff x="2097248" y="2936147"/>
            <a:chExt cx="7997504" cy="340442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145CC82-7C18-4233-9649-76CE78E2296A}"/>
                </a:ext>
              </a:extLst>
            </p:cNvPr>
            <p:cNvSpPr/>
            <p:nvPr/>
          </p:nvSpPr>
          <p:spPr>
            <a:xfrm>
              <a:off x="2097248" y="2936147"/>
              <a:ext cx="7997504" cy="3404423"/>
            </a:xfrm>
            <a:prstGeom prst="rect">
              <a:avLst/>
            </a:prstGeom>
            <a:solidFill>
              <a:srgbClr val="5562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A52A30D5-4583-4C28-8806-100250F94FF7}"/>
                </a:ext>
              </a:extLst>
            </p:cNvPr>
            <p:cNvSpPr/>
            <p:nvPr/>
          </p:nvSpPr>
          <p:spPr>
            <a:xfrm>
              <a:off x="2197914" y="3020037"/>
              <a:ext cx="7793373" cy="3238149"/>
            </a:xfrm>
            <a:prstGeom prst="roundRect">
              <a:avLst>
                <a:gd name="adj" fmla="val 183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78DFD5-5167-472F-A8BC-D8560D7C1AD1}"/>
              </a:ext>
            </a:extLst>
          </p:cNvPr>
          <p:cNvGrpSpPr/>
          <p:nvPr/>
        </p:nvGrpSpPr>
        <p:grpSpPr>
          <a:xfrm>
            <a:off x="147637" y="178441"/>
            <a:ext cx="11896725" cy="1201198"/>
            <a:chOff x="147637" y="304276"/>
            <a:chExt cx="11896725" cy="120119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03575ED-F164-4EC1-818A-F7CFC197346D}"/>
                </a:ext>
              </a:extLst>
            </p:cNvPr>
            <p:cNvSpPr/>
            <p:nvPr/>
          </p:nvSpPr>
          <p:spPr>
            <a:xfrm>
              <a:off x="147637" y="1224968"/>
              <a:ext cx="11896725" cy="17145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551D91C-A45E-4994-9FCA-F1529841F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76" y="304276"/>
              <a:ext cx="1201198" cy="120119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4D5E19-B31B-4478-9963-2C5F360DF226}"/>
                </a:ext>
              </a:extLst>
            </p:cNvPr>
            <p:cNvSpPr txBox="1"/>
            <p:nvPr/>
          </p:nvSpPr>
          <p:spPr>
            <a:xfrm>
              <a:off x="1635854" y="643265"/>
              <a:ext cx="24849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비비트리고딕_R" panose="02020603020101020101" pitchFamily="18" charset="-127"/>
                  <a:ea typeface="비비트리고딕_R" panose="02020603020101020101" pitchFamily="18" charset="-127"/>
                </a:rPr>
                <a:t>스케줄러 기획서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FE62470-5940-4034-9195-9F12D0D8EE16}"/>
                </a:ext>
              </a:extLst>
            </p:cNvPr>
            <p:cNvCxnSpPr/>
            <p:nvPr/>
          </p:nvCxnSpPr>
          <p:spPr>
            <a:xfrm>
              <a:off x="6618914" y="1450596"/>
              <a:ext cx="5425448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0FA7AD1-9954-4726-A85F-3D93AA2D989F}"/>
              </a:ext>
            </a:extLst>
          </p:cNvPr>
          <p:cNvGrpSpPr/>
          <p:nvPr/>
        </p:nvGrpSpPr>
        <p:grpSpPr>
          <a:xfrm>
            <a:off x="10771464" y="-7832"/>
            <a:ext cx="1420536" cy="338989"/>
            <a:chOff x="10771464" y="-7832"/>
            <a:chExt cx="1420536" cy="338989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E6D45E5C-0ABC-4149-8D3F-362E5F85A6E4}"/>
                </a:ext>
              </a:extLst>
            </p:cNvPr>
            <p:cNvSpPr/>
            <p:nvPr/>
          </p:nvSpPr>
          <p:spPr>
            <a:xfrm flipH="1">
              <a:off x="10771464" y="-7832"/>
              <a:ext cx="1420536" cy="338989"/>
            </a:xfrm>
            <a:prstGeom prst="round1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fld id="{9FF06E3B-F91E-4973-B70E-1D90C3F778CF}" type="slidenum">
                <a:rPr lang="ko-KR" altLang="en-US" b="1" smtClean="0">
                  <a:solidFill>
                    <a:schemeClr val="tx2">
                      <a:lumMod val="50000"/>
                    </a:schemeClr>
                  </a:solidFill>
                  <a:latin typeface="Gill Sans Nova Cond XBd" panose="020B0604020202020204" pitchFamily="34" charset="0"/>
                  <a:ea typeface="비비트리고딕_R" panose="02020603020101020101" pitchFamily="18" charset="-127"/>
                </a:rPr>
                <a:t>7</a:t>
              </a:fld>
              <a:endParaRPr lang="ko-KR" altLang="en-US" b="1" dirty="0">
                <a:solidFill>
                  <a:schemeClr val="tx2">
                    <a:lumMod val="50000"/>
                  </a:schemeClr>
                </a:solidFill>
                <a:latin typeface="Gill Sans Nova Cond XBd" panose="020B0604020202020204" pitchFamily="34" charset="0"/>
                <a:ea typeface="비비트리고딕_R" panose="02020603020101020101" pitchFamily="18" charset="-127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D7A78A9-7EAD-4759-BC7B-B7C1E4B85C36}"/>
                </a:ext>
              </a:extLst>
            </p:cNvPr>
            <p:cNvCxnSpPr>
              <a:cxnSpLocks/>
            </p:cNvCxnSpPr>
            <p:nvPr/>
          </p:nvCxnSpPr>
          <p:spPr>
            <a:xfrm>
              <a:off x="10783217" y="331157"/>
              <a:ext cx="1408783" cy="0"/>
            </a:xfrm>
            <a:prstGeom prst="line">
              <a:avLst/>
            </a:prstGeom>
            <a:ln w="28575">
              <a:solidFill>
                <a:schemeClr val="tx2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571FDDA6-C848-4E90-AB01-005AA3B7DF59}"/>
              </a:ext>
            </a:extLst>
          </p:cNvPr>
          <p:cNvCxnSpPr>
            <a:cxnSpLocks/>
          </p:cNvCxnSpPr>
          <p:nvPr/>
        </p:nvCxnSpPr>
        <p:spPr>
          <a:xfrm flipH="1">
            <a:off x="1703272" y="2899062"/>
            <a:ext cx="1156293" cy="0"/>
          </a:xfrm>
          <a:prstGeom prst="line">
            <a:avLst/>
          </a:prstGeom>
          <a:ln w="571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4FE8078-B1F0-4D42-A2AC-0DB95AF28D6C}"/>
              </a:ext>
            </a:extLst>
          </p:cNvPr>
          <p:cNvSpPr txBox="1"/>
          <p:nvPr/>
        </p:nvSpPr>
        <p:spPr>
          <a:xfrm>
            <a:off x="147637" y="2751198"/>
            <a:ext cx="1837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알림 팝업</a:t>
            </a:r>
            <a:endParaRPr lang="en-US" altLang="ko-KR" sz="1400" dirty="0"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  <a:p>
            <a:pPr algn="ctr"/>
            <a:r>
              <a:rPr lang="ko-KR" altLang="en-US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윈도우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A6F735-A74A-4870-BF1E-E93D955FD441}"/>
              </a:ext>
            </a:extLst>
          </p:cNvPr>
          <p:cNvSpPr/>
          <p:nvPr/>
        </p:nvSpPr>
        <p:spPr>
          <a:xfrm>
            <a:off x="3186694" y="1966431"/>
            <a:ext cx="3454268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2019.07.07 Sun 21:08      </a:t>
            </a:r>
            <a:r>
              <a:rPr lang="ko-KR" altLang="en-US" sz="1600" b="1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마감일</a:t>
            </a: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BBBAB26-C4BE-4D54-B20F-1DACCB478E47}"/>
              </a:ext>
            </a:extLst>
          </p:cNvPr>
          <p:cNvCxnSpPr>
            <a:cxnSpLocks/>
          </p:cNvCxnSpPr>
          <p:nvPr/>
        </p:nvCxnSpPr>
        <p:spPr>
          <a:xfrm>
            <a:off x="3143953" y="2268435"/>
            <a:ext cx="6049576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그림 65">
            <a:extLst>
              <a:ext uri="{FF2B5EF4-FFF2-40B4-BE49-F238E27FC236}">
                <a16:creationId xmlns:a16="http://schemas.microsoft.com/office/drawing/2014/main" id="{E8142B79-FEF3-4D23-8F22-A09A15CF28D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1022" y="2017493"/>
            <a:ext cx="211822" cy="211822"/>
          </a:xfrm>
          <a:prstGeom prst="rect">
            <a:avLst/>
          </a:prstGeom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FB209D9-55B3-4A1B-9A03-C878F56FB979}"/>
              </a:ext>
            </a:extLst>
          </p:cNvPr>
          <p:cNvSpPr/>
          <p:nvPr/>
        </p:nvSpPr>
        <p:spPr>
          <a:xfrm>
            <a:off x="3143952" y="3101235"/>
            <a:ext cx="1293613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달성률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0B51704-FA5F-4DFD-8EA3-28D4D3EA82E3}"/>
              </a:ext>
            </a:extLst>
          </p:cNvPr>
          <p:cNvSpPr/>
          <p:nvPr/>
        </p:nvSpPr>
        <p:spPr>
          <a:xfrm>
            <a:off x="3143953" y="2420318"/>
            <a:ext cx="6595666" cy="531695"/>
          </a:xfrm>
          <a:prstGeom prst="rect">
            <a:avLst/>
          </a:prstGeom>
          <a:noFill/>
          <a:ln w="3175">
            <a:solidFill>
              <a:srgbClr val="55627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마감을 잘 해야 한다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F56F312-7B41-4302-8867-989A944A4D4D}"/>
              </a:ext>
            </a:extLst>
          </p:cNvPr>
          <p:cNvSpPr/>
          <p:nvPr/>
        </p:nvSpPr>
        <p:spPr>
          <a:xfrm>
            <a:off x="9430049" y="1950600"/>
            <a:ext cx="309570" cy="291888"/>
          </a:xfrm>
          <a:prstGeom prst="rect">
            <a:avLst/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X</a:t>
            </a:r>
            <a:endParaRPr lang="ko-KR" altLang="en-US" sz="1400" dirty="0"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F1A5A9A-2F08-4DBE-A6E1-619C48E669CA}"/>
              </a:ext>
            </a:extLst>
          </p:cNvPr>
          <p:cNvSpPr/>
          <p:nvPr/>
        </p:nvSpPr>
        <p:spPr>
          <a:xfrm>
            <a:off x="4529939" y="3109941"/>
            <a:ext cx="976877" cy="293298"/>
          </a:xfrm>
          <a:prstGeom prst="rect">
            <a:avLst/>
          </a:prstGeom>
          <a:noFill/>
          <a:ln w="3175">
            <a:solidFill>
              <a:srgbClr val="55627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100</a:t>
            </a:r>
            <a:endParaRPr lang="ko-KR" altLang="en-US" sz="1600" dirty="0">
              <a:solidFill>
                <a:schemeClr val="tx2">
                  <a:lumMod val="50000"/>
                </a:schemeClr>
              </a:solidFill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CF1C176-8F45-4448-89CB-FABABC88ECE9}"/>
              </a:ext>
            </a:extLst>
          </p:cNvPr>
          <p:cNvSpPr/>
          <p:nvPr/>
        </p:nvSpPr>
        <p:spPr>
          <a:xfrm>
            <a:off x="3143953" y="3497342"/>
            <a:ext cx="1293612" cy="302004"/>
          </a:xfrm>
          <a:prstGeom prst="rect">
            <a:avLst/>
          </a:prstGeom>
          <a:noFill/>
          <a:ln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달성 내용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C6CA3EA-BF86-462F-B282-71B5012F433B}"/>
              </a:ext>
            </a:extLst>
          </p:cNvPr>
          <p:cNvSpPr/>
          <p:nvPr/>
        </p:nvSpPr>
        <p:spPr>
          <a:xfrm>
            <a:off x="4529939" y="3495834"/>
            <a:ext cx="5209680" cy="1081699"/>
          </a:xfrm>
          <a:prstGeom prst="rect">
            <a:avLst/>
          </a:prstGeom>
          <a:noFill/>
          <a:ln w="3175">
            <a:solidFill>
              <a:srgbClr val="55627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>
                <a:solidFill>
                  <a:schemeClr val="tx2">
                    <a:lumMod val="50000"/>
                  </a:schemeClr>
                </a:solidFill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문서를 잘 썼다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C4F77C4-14F6-4735-9A41-CE01C1B84217}"/>
              </a:ext>
            </a:extLst>
          </p:cNvPr>
          <p:cNvSpPr/>
          <p:nvPr/>
        </p:nvSpPr>
        <p:spPr>
          <a:xfrm>
            <a:off x="8372213" y="4712115"/>
            <a:ext cx="1367406" cy="291888"/>
          </a:xfrm>
          <a:prstGeom prst="rect">
            <a:avLst/>
          </a:prstGeom>
          <a:solidFill>
            <a:srgbClr val="5562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비비트리고딕_R" panose="02020603020101020101" pitchFamily="18" charset="-127"/>
                <a:ea typeface="비비트리고딕_R" panose="02020603020101020101" pitchFamily="18" charset="-127"/>
              </a:rPr>
              <a:t>등록</a:t>
            </a:r>
            <a:endParaRPr lang="ko-KR" altLang="en-US" sz="1400" dirty="0">
              <a:latin typeface="비비트리고딕_R" panose="02020603020101020101" pitchFamily="18" charset="-127"/>
              <a:ea typeface="비비트리고딕_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95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354</Words>
  <Application>Microsoft Office PowerPoint</Application>
  <PresentationFormat>와이드스크린</PresentationFormat>
  <Paragraphs>189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비비트리고딕_R</vt:lpstr>
      <vt:lpstr>Arial</vt:lpstr>
      <vt:lpstr>Gill Sans Nova Cond XBd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doubls b</dc:creator>
  <cp:lastModifiedBy>doubls b</cp:lastModifiedBy>
  <cp:revision>185</cp:revision>
  <dcterms:created xsi:type="dcterms:W3CDTF">2019-07-17T14:02:53Z</dcterms:created>
  <dcterms:modified xsi:type="dcterms:W3CDTF">2019-07-17T15:30:21Z</dcterms:modified>
</cp:coreProperties>
</file>